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07263" cy="7307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4694"/>
  </p:normalViewPr>
  <p:slideViewPr>
    <p:cSldViewPr snapToGrid="0" snapToObjects="1">
      <p:cViewPr varScale="1">
        <p:scale>
          <a:sx n="210" d="100"/>
          <a:sy n="210" d="100"/>
        </p:scale>
        <p:origin x="4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45" y="1195888"/>
            <a:ext cx="6211174" cy="2544010"/>
          </a:xfrm>
        </p:spPr>
        <p:txBody>
          <a:bodyPr anchor="b"/>
          <a:lstStyle>
            <a:lvl1pPr algn="ctr">
              <a:defRPr sz="4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08" y="3838005"/>
            <a:ext cx="5480447" cy="1764230"/>
          </a:xfrm>
        </p:spPr>
        <p:txBody>
          <a:bodyPr/>
          <a:lstStyle>
            <a:lvl1pPr marL="0" indent="0" algn="ctr">
              <a:buNone/>
              <a:defRPr sz="1918"/>
            </a:lvl1pPr>
            <a:lvl2pPr marL="365349" indent="0" algn="ctr">
              <a:buNone/>
              <a:defRPr sz="1598"/>
            </a:lvl2pPr>
            <a:lvl3pPr marL="730697" indent="0" algn="ctr">
              <a:buNone/>
              <a:defRPr sz="1438"/>
            </a:lvl3pPr>
            <a:lvl4pPr marL="1096046" indent="0" algn="ctr">
              <a:buNone/>
              <a:defRPr sz="1279"/>
            </a:lvl4pPr>
            <a:lvl5pPr marL="1461394" indent="0" algn="ctr">
              <a:buNone/>
              <a:defRPr sz="1279"/>
            </a:lvl5pPr>
            <a:lvl6pPr marL="1826743" indent="0" algn="ctr">
              <a:buNone/>
              <a:defRPr sz="1279"/>
            </a:lvl6pPr>
            <a:lvl7pPr marL="2192091" indent="0" algn="ctr">
              <a:buNone/>
              <a:defRPr sz="1279"/>
            </a:lvl7pPr>
            <a:lvl8pPr marL="2557440" indent="0" algn="ctr">
              <a:buNone/>
              <a:defRPr sz="1279"/>
            </a:lvl8pPr>
            <a:lvl9pPr marL="2922788" indent="0" algn="ctr">
              <a:buNone/>
              <a:defRPr sz="12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6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9260" y="389044"/>
            <a:ext cx="1575629" cy="61925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375" y="389044"/>
            <a:ext cx="4635545" cy="61925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6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9" y="1821743"/>
            <a:ext cx="6302514" cy="3039618"/>
          </a:xfrm>
        </p:spPr>
        <p:txBody>
          <a:bodyPr anchor="b"/>
          <a:lstStyle>
            <a:lvl1pPr>
              <a:defRPr sz="4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69" y="4890117"/>
            <a:ext cx="6302514" cy="1598463"/>
          </a:xfrm>
        </p:spPr>
        <p:txBody>
          <a:bodyPr/>
          <a:lstStyle>
            <a:lvl1pPr marL="0" indent="0">
              <a:buNone/>
              <a:defRPr sz="1918">
                <a:solidFill>
                  <a:schemeClr val="tx1"/>
                </a:solidFill>
              </a:defRPr>
            </a:lvl1pPr>
            <a:lvl2pPr marL="3653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2pPr>
            <a:lvl3pPr marL="730697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3pPr>
            <a:lvl4pPr marL="1096046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4pPr>
            <a:lvl5pPr marL="1461394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5pPr>
            <a:lvl6pPr marL="1826743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6pPr>
            <a:lvl7pPr marL="2192091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7pPr>
            <a:lvl8pPr marL="2557440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8pPr>
            <a:lvl9pPr marL="2922788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374" y="1945221"/>
            <a:ext cx="3105587" cy="46363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302" y="1945221"/>
            <a:ext cx="3105587" cy="46363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389046"/>
            <a:ext cx="6302514" cy="1412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27" y="1791295"/>
            <a:ext cx="3091314" cy="877886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27" y="2669181"/>
            <a:ext cx="3091314" cy="39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9302" y="1791295"/>
            <a:ext cx="3106539" cy="877886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9302" y="2669181"/>
            <a:ext cx="3106539" cy="39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487151"/>
            <a:ext cx="2356783" cy="1705028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538" y="1052112"/>
            <a:ext cx="3699302" cy="5192893"/>
          </a:xfrm>
        </p:spPr>
        <p:txBody>
          <a:bodyPr/>
          <a:lstStyle>
            <a:lvl1pPr>
              <a:defRPr sz="2557"/>
            </a:lvl1pPr>
            <a:lvl2pPr>
              <a:defRPr sz="2237"/>
            </a:lvl2pPr>
            <a:lvl3pPr>
              <a:defRPr sz="191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2192179"/>
            <a:ext cx="2356783" cy="4061283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487151"/>
            <a:ext cx="2356783" cy="1705028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6538" y="1052112"/>
            <a:ext cx="3699302" cy="5192893"/>
          </a:xfrm>
        </p:spPr>
        <p:txBody>
          <a:bodyPr anchor="t"/>
          <a:lstStyle>
            <a:lvl1pPr marL="0" indent="0">
              <a:buNone/>
              <a:defRPr sz="2557"/>
            </a:lvl1pPr>
            <a:lvl2pPr marL="365349" indent="0">
              <a:buNone/>
              <a:defRPr sz="2237"/>
            </a:lvl2pPr>
            <a:lvl3pPr marL="730697" indent="0">
              <a:buNone/>
              <a:defRPr sz="1918"/>
            </a:lvl3pPr>
            <a:lvl4pPr marL="1096046" indent="0">
              <a:buNone/>
              <a:defRPr sz="1598"/>
            </a:lvl4pPr>
            <a:lvl5pPr marL="1461394" indent="0">
              <a:buNone/>
              <a:defRPr sz="1598"/>
            </a:lvl5pPr>
            <a:lvl6pPr marL="1826743" indent="0">
              <a:buNone/>
              <a:defRPr sz="1598"/>
            </a:lvl6pPr>
            <a:lvl7pPr marL="2192091" indent="0">
              <a:buNone/>
              <a:defRPr sz="1598"/>
            </a:lvl7pPr>
            <a:lvl8pPr marL="2557440" indent="0">
              <a:buNone/>
              <a:defRPr sz="1598"/>
            </a:lvl8pPr>
            <a:lvl9pPr marL="2922788" indent="0">
              <a:buNone/>
              <a:defRPr sz="1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2192179"/>
            <a:ext cx="2356783" cy="4061283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6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375" y="389046"/>
            <a:ext cx="6302514" cy="141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75" y="1945221"/>
            <a:ext cx="6302514" cy="463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374" y="6772752"/>
            <a:ext cx="1644134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831B-0E2B-254F-A38E-10BF5429882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531" y="6772752"/>
            <a:ext cx="2466201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755" y="6772752"/>
            <a:ext cx="1644134" cy="389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A654-8EEB-3846-8802-8FB5A1A1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0697" rtl="0" eaLnBrk="1" latinLnBrk="0" hangingPunct="1">
        <a:lnSpc>
          <a:spcPct val="90000"/>
        </a:lnSpc>
        <a:spcBef>
          <a:spcPct val="0"/>
        </a:spcBef>
        <a:buNone/>
        <a:defRPr sz="35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674" indent="-182674" algn="l" defTabSz="730697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7" kern="1200">
          <a:solidFill>
            <a:schemeClr val="tx1"/>
          </a:solidFill>
          <a:latin typeface="+mn-lt"/>
          <a:ea typeface="+mn-ea"/>
          <a:cs typeface="+mn-cs"/>
        </a:defRPr>
      </a:lvl1pPr>
      <a:lvl2pPr marL="548023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1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78720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644068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2009417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374765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740114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3105462" indent="-182674" algn="l" defTabSz="73069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65349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2pPr>
      <a:lvl3pPr marL="730697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096046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461394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1826743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192091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557440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2922788" algn="l" defTabSz="730697" rtl="0" eaLnBrk="1" latinLnBrk="0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A291BF3D-ED54-5940-B157-9D36B147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1" y="2381"/>
            <a:ext cx="7302500" cy="73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6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2019-09-30T15:18:05Z</cp:lastPrinted>
  <dcterms:created xsi:type="dcterms:W3CDTF">2019-09-30T14:14:24Z</dcterms:created>
  <dcterms:modified xsi:type="dcterms:W3CDTF">2019-09-30T16:47:43Z</dcterms:modified>
</cp:coreProperties>
</file>