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7056438" cy="7307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5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2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33" y="1195888"/>
            <a:ext cx="5997972" cy="2544010"/>
          </a:xfrm>
        </p:spPr>
        <p:txBody>
          <a:bodyPr anchor="b"/>
          <a:lstStyle>
            <a:lvl1pPr algn="ctr">
              <a:defRPr sz="4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2055" y="3838005"/>
            <a:ext cx="5292329" cy="1764230"/>
          </a:xfrm>
        </p:spPr>
        <p:txBody>
          <a:bodyPr/>
          <a:lstStyle>
            <a:lvl1pPr marL="0" indent="0" algn="ctr">
              <a:buNone/>
              <a:defRPr sz="1852"/>
            </a:lvl1pPr>
            <a:lvl2pPr marL="352821" indent="0" algn="ctr">
              <a:buNone/>
              <a:defRPr sz="1543"/>
            </a:lvl2pPr>
            <a:lvl3pPr marL="705642" indent="0" algn="ctr">
              <a:buNone/>
              <a:defRPr sz="1389"/>
            </a:lvl3pPr>
            <a:lvl4pPr marL="1058464" indent="0" algn="ctr">
              <a:buNone/>
              <a:defRPr sz="1235"/>
            </a:lvl4pPr>
            <a:lvl5pPr marL="1411285" indent="0" algn="ctr">
              <a:buNone/>
              <a:defRPr sz="1235"/>
            </a:lvl5pPr>
            <a:lvl6pPr marL="1764106" indent="0" algn="ctr">
              <a:buNone/>
              <a:defRPr sz="1235"/>
            </a:lvl6pPr>
            <a:lvl7pPr marL="2116927" indent="0" algn="ctr">
              <a:buNone/>
              <a:defRPr sz="1235"/>
            </a:lvl7pPr>
            <a:lvl8pPr marL="2469749" indent="0" algn="ctr">
              <a:buNone/>
              <a:defRPr sz="1235"/>
            </a:lvl8pPr>
            <a:lvl9pPr marL="2822570" indent="0" algn="ctr">
              <a:buNone/>
              <a:defRPr sz="123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2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9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49764" y="389044"/>
            <a:ext cx="1521544" cy="61925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130" y="389044"/>
            <a:ext cx="4476428" cy="61925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455" y="1821743"/>
            <a:ext cx="6086178" cy="3039618"/>
          </a:xfrm>
        </p:spPr>
        <p:txBody>
          <a:bodyPr anchor="b"/>
          <a:lstStyle>
            <a:lvl1pPr>
              <a:defRPr sz="4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455" y="4890117"/>
            <a:ext cx="6086178" cy="1598463"/>
          </a:xfrm>
        </p:spPr>
        <p:txBody>
          <a:bodyPr/>
          <a:lstStyle>
            <a:lvl1pPr marL="0" indent="0">
              <a:buNone/>
              <a:defRPr sz="1852">
                <a:solidFill>
                  <a:schemeClr val="tx1"/>
                </a:solidFill>
              </a:defRPr>
            </a:lvl1pPr>
            <a:lvl2pPr marL="3528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2pPr>
            <a:lvl3pPr marL="705642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3pPr>
            <a:lvl4pPr marL="1058464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4pPr>
            <a:lvl5pPr marL="1411285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5pPr>
            <a:lvl6pPr marL="1764106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6pPr>
            <a:lvl7pPr marL="2116927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7pPr>
            <a:lvl8pPr marL="2469749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8pPr>
            <a:lvl9pPr marL="2822570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2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130" y="1945221"/>
            <a:ext cx="2998986" cy="46363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2322" y="1945221"/>
            <a:ext cx="2998986" cy="46363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49" y="389046"/>
            <a:ext cx="6086178" cy="1412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50" y="1791295"/>
            <a:ext cx="2985204" cy="877886"/>
          </a:xfrm>
        </p:spPr>
        <p:txBody>
          <a:bodyPr anchor="b"/>
          <a:lstStyle>
            <a:lvl1pPr marL="0" indent="0">
              <a:buNone/>
              <a:defRPr sz="1852" b="1"/>
            </a:lvl1pPr>
            <a:lvl2pPr marL="352821" indent="0">
              <a:buNone/>
              <a:defRPr sz="1543" b="1"/>
            </a:lvl2pPr>
            <a:lvl3pPr marL="705642" indent="0">
              <a:buNone/>
              <a:defRPr sz="1389" b="1"/>
            </a:lvl3pPr>
            <a:lvl4pPr marL="1058464" indent="0">
              <a:buNone/>
              <a:defRPr sz="1235" b="1"/>
            </a:lvl4pPr>
            <a:lvl5pPr marL="1411285" indent="0">
              <a:buNone/>
              <a:defRPr sz="1235" b="1"/>
            </a:lvl5pPr>
            <a:lvl6pPr marL="1764106" indent="0">
              <a:buNone/>
              <a:defRPr sz="1235" b="1"/>
            </a:lvl6pPr>
            <a:lvl7pPr marL="2116927" indent="0">
              <a:buNone/>
              <a:defRPr sz="1235" b="1"/>
            </a:lvl7pPr>
            <a:lvl8pPr marL="2469749" indent="0">
              <a:buNone/>
              <a:defRPr sz="1235" b="1"/>
            </a:lvl8pPr>
            <a:lvl9pPr marL="2822570" indent="0">
              <a:buNone/>
              <a:defRPr sz="12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50" y="2669181"/>
            <a:ext cx="2985204" cy="39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72322" y="1791295"/>
            <a:ext cx="2999905" cy="877886"/>
          </a:xfrm>
        </p:spPr>
        <p:txBody>
          <a:bodyPr anchor="b"/>
          <a:lstStyle>
            <a:lvl1pPr marL="0" indent="0">
              <a:buNone/>
              <a:defRPr sz="1852" b="1"/>
            </a:lvl1pPr>
            <a:lvl2pPr marL="352821" indent="0">
              <a:buNone/>
              <a:defRPr sz="1543" b="1"/>
            </a:lvl2pPr>
            <a:lvl3pPr marL="705642" indent="0">
              <a:buNone/>
              <a:defRPr sz="1389" b="1"/>
            </a:lvl3pPr>
            <a:lvl4pPr marL="1058464" indent="0">
              <a:buNone/>
              <a:defRPr sz="1235" b="1"/>
            </a:lvl4pPr>
            <a:lvl5pPr marL="1411285" indent="0">
              <a:buNone/>
              <a:defRPr sz="1235" b="1"/>
            </a:lvl5pPr>
            <a:lvl6pPr marL="1764106" indent="0">
              <a:buNone/>
              <a:defRPr sz="1235" b="1"/>
            </a:lvl6pPr>
            <a:lvl7pPr marL="2116927" indent="0">
              <a:buNone/>
              <a:defRPr sz="1235" b="1"/>
            </a:lvl7pPr>
            <a:lvl8pPr marL="2469749" indent="0">
              <a:buNone/>
              <a:defRPr sz="1235" b="1"/>
            </a:lvl8pPr>
            <a:lvl9pPr marL="2822570" indent="0">
              <a:buNone/>
              <a:defRPr sz="12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72322" y="2669181"/>
            <a:ext cx="2999905" cy="39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2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49" y="487151"/>
            <a:ext cx="2275885" cy="1705028"/>
          </a:xfrm>
        </p:spPr>
        <p:txBody>
          <a:bodyPr anchor="b"/>
          <a:lstStyle>
            <a:lvl1pPr>
              <a:defRPr sz="24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9905" y="1052112"/>
            <a:ext cx="3572322" cy="5192893"/>
          </a:xfrm>
        </p:spPr>
        <p:txBody>
          <a:bodyPr/>
          <a:lstStyle>
            <a:lvl1pPr>
              <a:defRPr sz="2469"/>
            </a:lvl1pPr>
            <a:lvl2pPr>
              <a:defRPr sz="2161"/>
            </a:lvl2pPr>
            <a:lvl3pPr>
              <a:defRPr sz="1852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49" y="2192179"/>
            <a:ext cx="2275885" cy="4061283"/>
          </a:xfrm>
        </p:spPr>
        <p:txBody>
          <a:bodyPr/>
          <a:lstStyle>
            <a:lvl1pPr marL="0" indent="0">
              <a:buNone/>
              <a:defRPr sz="1235"/>
            </a:lvl1pPr>
            <a:lvl2pPr marL="352821" indent="0">
              <a:buNone/>
              <a:defRPr sz="1080"/>
            </a:lvl2pPr>
            <a:lvl3pPr marL="705642" indent="0">
              <a:buNone/>
              <a:defRPr sz="926"/>
            </a:lvl3pPr>
            <a:lvl4pPr marL="1058464" indent="0">
              <a:buNone/>
              <a:defRPr sz="772"/>
            </a:lvl4pPr>
            <a:lvl5pPr marL="1411285" indent="0">
              <a:buNone/>
              <a:defRPr sz="772"/>
            </a:lvl5pPr>
            <a:lvl6pPr marL="1764106" indent="0">
              <a:buNone/>
              <a:defRPr sz="772"/>
            </a:lvl6pPr>
            <a:lvl7pPr marL="2116927" indent="0">
              <a:buNone/>
              <a:defRPr sz="772"/>
            </a:lvl7pPr>
            <a:lvl8pPr marL="2469749" indent="0">
              <a:buNone/>
              <a:defRPr sz="772"/>
            </a:lvl8pPr>
            <a:lvl9pPr marL="2822570" indent="0">
              <a:buNone/>
              <a:defRPr sz="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49" y="487151"/>
            <a:ext cx="2275885" cy="1705028"/>
          </a:xfrm>
        </p:spPr>
        <p:txBody>
          <a:bodyPr anchor="b"/>
          <a:lstStyle>
            <a:lvl1pPr>
              <a:defRPr sz="24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99905" y="1052112"/>
            <a:ext cx="3572322" cy="5192893"/>
          </a:xfrm>
        </p:spPr>
        <p:txBody>
          <a:bodyPr anchor="t"/>
          <a:lstStyle>
            <a:lvl1pPr marL="0" indent="0">
              <a:buNone/>
              <a:defRPr sz="2469"/>
            </a:lvl1pPr>
            <a:lvl2pPr marL="352821" indent="0">
              <a:buNone/>
              <a:defRPr sz="2161"/>
            </a:lvl2pPr>
            <a:lvl3pPr marL="705642" indent="0">
              <a:buNone/>
              <a:defRPr sz="1852"/>
            </a:lvl3pPr>
            <a:lvl4pPr marL="1058464" indent="0">
              <a:buNone/>
              <a:defRPr sz="1543"/>
            </a:lvl4pPr>
            <a:lvl5pPr marL="1411285" indent="0">
              <a:buNone/>
              <a:defRPr sz="1543"/>
            </a:lvl5pPr>
            <a:lvl6pPr marL="1764106" indent="0">
              <a:buNone/>
              <a:defRPr sz="1543"/>
            </a:lvl6pPr>
            <a:lvl7pPr marL="2116927" indent="0">
              <a:buNone/>
              <a:defRPr sz="1543"/>
            </a:lvl7pPr>
            <a:lvl8pPr marL="2469749" indent="0">
              <a:buNone/>
              <a:defRPr sz="1543"/>
            </a:lvl8pPr>
            <a:lvl9pPr marL="2822570" indent="0">
              <a:buNone/>
              <a:defRPr sz="154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49" y="2192179"/>
            <a:ext cx="2275885" cy="4061283"/>
          </a:xfrm>
        </p:spPr>
        <p:txBody>
          <a:bodyPr/>
          <a:lstStyle>
            <a:lvl1pPr marL="0" indent="0">
              <a:buNone/>
              <a:defRPr sz="1235"/>
            </a:lvl1pPr>
            <a:lvl2pPr marL="352821" indent="0">
              <a:buNone/>
              <a:defRPr sz="1080"/>
            </a:lvl2pPr>
            <a:lvl3pPr marL="705642" indent="0">
              <a:buNone/>
              <a:defRPr sz="926"/>
            </a:lvl3pPr>
            <a:lvl4pPr marL="1058464" indent="0">
              <a:buNone/>
              <a:defRPr sz="772"/>
            </a:lvl4pPr>
            <a:lvl5pPr marL="1411285" indent="0">
              <a:buNone/>
              <a:defRPr sz="772"/>
            </a:lvl5pPr>
            <a:lvl6pPr marL="1764106" indent="0">
              <a:buNone/>
              <a:defRPr sz="772"/>
            </a:lvl6pPr>
            <a:lvl7pPr marL="2116927" indent="0">
              <a:buNone/>
              <a:defRPr sz="772"/>
            </a:lvl7pPr>
            <a:lvl8pPr marL="2469749" indent="0">
              <a:buNone/>
              <a:defRPr sz="772"/>
            </a:lvl8pPr>
            <a:lvl9pPr marL="2822570" indent="0">
              <a:buNone/>
              <a:defRPr sz="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5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5130" y="389046"/>
            <a:ext cx="6086178" cy="141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130" y="1945221"/>
            <a:ext cx="6086178" cy="4636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130" y="6772752"/>
            <a:ext cx="1587699" cy="389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831B-0E2B-254F-A38E-10BF54298829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7445" y="6772752"/>
            <a:ext cx="2381548" cy="389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3609" y="6772752"/>
            <a:ext cx="1587699" cy="389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05642" rtl="0" eaLnBrk="1" latinLnBrk="0" hangingPunct="1">
        <a:lnSpc>
          <a:spcPct val="90000"/>
        </a:lnSpc>
        <a:spcBef>
          <a:spcPct val="0"/>
        </a:spcBef>
        <a:buNone/>
        <a:defRPr sz="3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411" indent="-176411" algn="l" defTabSz="705642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1pPr>
      <a:lvl2pPr marL="529232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2pPr>
      <a:lvl3pPr marL="882053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234874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4pPr>
      <a:lvl5pPr marL="1587696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5pPr>
      <a:lvl6pPr marL="1940517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6pPr>
      <a:lvl7pPr marL="2293338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7pPr>
      <a:lvl8pPr marL="2646159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8pPr>
      <a:lvl9pPr marL="2998981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1pPr>
      <a:lvl2pPr marL="352821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2pPr>
      <a:lvl3pPr marL="705642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3pPr>
      <a:lvl4pPr marL="1058464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4pPr>
      <a:lvl5pPr marL="1411285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5pPr>
      <a:lvl6pPr marL="1764106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6pPr>
      <a:lvl7pPr marL="2116927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7pPr>
      <a:lvl8pPr marL="2469749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8pPr>
      <a:lvl9pPr marL="2822570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5B00600-EE13-244F-8EC8-E4235DF43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" y="0"/>
            <a:ext cx="7055982" cy="73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6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2019-10-04T10:21:32Z</cp:lastPrinted>
  <dcterms:created xsi:type="dcterms:W3CDTF">2019-09-30T14:14:24Z</dcterms:created>
  <dcterms:modified xsi:type="dcterms:W3CDTF">2019-10-04T10:25:07Z</dcterms:modified>
</cp:coreProperties>
</file>