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omments/modernComment_145_1C53F868.xml" ContentType="application/vnd.ms-powerpoint.comment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6"/>
  </p:notesMasterIdLst>
  <p:sldIdLst>
    <p:sldId id="304" r:id="rId5"/>
    <p:sldId id="328" r:id="rId6"/>
    <p:sldId id="327" r:id="rId7"/>
    <p:sldId id="339" r:id="rId8"/>
    <p:sldId id="340" r:id="rId9"/>
    <p:sldId id="356" r:id="rId10"/>
    <p:sldId id="355" r:id="rId11"/>
    <p:sldId id="341" r:id="rId12"/>
    <p:sldId id="352" r:id="rId13"/>
    <p:sldId id="345" r:id="rId14"/>
    <p:sldId id="342" r:id="rId15"/>
    <p:sldId id="348" r:id="rId16"/>
    <p:sldId id="351" r:id="rId17"/>
    <p:sldId id="357" r:id="rId18"/>
    <p:sldId id="359" r:id="rId19"/>
    <p:sldId id="325" r:id="rId20"/>
    <p:sldId id="344" r:id="rId21"/>
    <p:sldId id="353" r:id="rId22"/>
    <p:sldId id="354" r:id="rId23"/>
    <p:sldId id="360" r:id="rId24"/>
    <p:sldId id="312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A99352-A09E-4178-ABCD-7E63C5F3A85D}">
          <p14:sldIdLst>
            <p14:sldId id="304"/>
            <p14:sldId id="328"/>
            <p14:sldId id="327"/>
            <p14:sldId id="339"/>
            <p14:sldId id="340"/>
            <p14:sldId id="356"/>
            <p14:sldId id="355"/>
            <p14:sldId id="341"/>
            <p14:sldId id="352"/>
            <p14:sldId id="345"/>
            <p14:sldId id="342"/>
            <p14:sldId id="348"/>
            <p14:sldId id="351"/>
            <p14:sldId id="357"/>
            <p14:sldId id="359"/>
            <p14:sldId id="325"/>
            <p14:sldId id="344"/>
            <p14:sldId id="353"/>
            <p14:sldId id="354"/>
            <p14:sldId id="360"/>
            <p14:sldId id="3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DFB5E09-1C53-83F1-1184-FEDF2E288BFB}" name="Regan, Ryan" initials="RR" userId="S::ryan13516@tamu.edu::6995c692-73f5-4ae4-b5cb-cd593e21e106" providerId="AD"/>
  <p188:author id="{F8FA6FB4-85E4-8053-D004-A958A8DB3722}" name="Rader, Aidan D" initials="AR" userId="S::aidandrader@tamu.edu::56c908b0-d2ec-4571-8545-db08f4f66ee4" providerId="AD"/>
  <p188:author id="{B92017F8-0DE9-7847-D7C6-01CE4AE42BA1}" name="Miller, Mackenzie" initials="" userId="S::mackenziemiller@tamu.edu::f143bfc3-e4b2-4691-a54e-02f186012e6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AF865-E677-4DD7-4825-1F1EDB813B30}" v="48" dt="2025-04-21T21:22:02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der, Aidan D" userId="S::aidandrader@tamu.edu::56c908b0-d2ec-4571-8545-db08f4f66ee4" providerId="AD" clId="Web-{AAF8C522-E762-4326-A79E-1C93763B4A64}"/>
    <pc:docChg chg="addSld modSld sldOrd modSection">
      <pc:chgData name="Rader, Aidan D" userId="S::aidandrader@tamu.edu::56c908b0-d2ec-4571-8545-db08f4f66ee4" providerId="AD" clId="Web-{AAF8C522-E762-4326-A79E-1C93763B4A64}" dt="2025-04-15T21:01:08.156" v="18"/>
      <pc:docMkLst>
        <pc:docMk/>
      </pc:docMkLst>
      <pc:sldChg chg="modSp">
        <pc:chgData name="Rader, Aidan D" userId="S::aidandrader@tamu.edu::56c908b0-d2ec-4571-8545-db08f4f66ee4" providerId="AD" clId="Web-{AAF8C522-E762-4326-A79E-1C93763B4A64}" dt="2025-04-15T20:59:57.171" v="8" actId="20577"/>
        <pc:sldMkLst>
          <pc:docMk/>
          <pc:sldMk cId="1473496239" sldId="341"/>
        </pc:sldMkLst>
        <pc:spChg chg="mod">
          <ac:chgData name="Rader, Aidan D" userId="S::aidandrader@tamu.edu::56c908b0-d2ec-4571-8545-db08f4f66ee4" providerId="AD" clId="Web-{AAF8C522-E762-4326-A79E-1C93763B4A64}" dt="2025-04-15T20:59:57.171" v="8" actId="20577"/>
          <ac:spMkLst>
            <pc:docMk/>
            <pc:sldMk cId="1473496239" sldId="341"/>
            <ac:spMk id="2" creationId="{FCE1F9B9-C77D-3E46-C62A-6C56EDFA62A9}"/>
          </ac:spMkLst>
        </pc:spChg>
      </pc:sldChg>
      <pc:sldChg chg="addSp ord">
        <pc:chgData name="Rader, Aidan D" userId="S::aidandrader@tamu.edu::56c908b0-d2ec-4571-8545-db08f4f66ee4" providerId="AD" clId="Web-{AAF8C522-E762-4326-A79E-1C93763B4A64}" dt="2025-04-15T21:01:08.156" v="18"/>
        <pc:sldMkLst>
          <pc:docMk/>
          <pc:sldMk cId="1689369406" sldId="342"/>
        </pc:sldMkLst>
        <pc:spChg chg="add">
          <ac:chgData name="Rader, Aidan D" userId="S::aidandrader@tamu.edu::56c908b0-d2ec-4571-8545-db08f4f66ee4" providerId="AD" clId="Web-{AAF8C522-E762-4326-A79E-1C93763B4A64}" dt="2025-04-15T21:00:24.218" v="9"/>
          <ac:spMkLst>
            <pc:docMk/>
            <pc:sldMk cId="1689369406" sldId="342"/>
            <ac:spMk id="3" creationId="{BEF698A5-195F-69C4-7EBA-32E0362DB1A6}"/>
          </ac:spMkLst>
        </pc:spChg>
        <pc:spChg chg="add">
          <ac:chgData name="Rader, Aidan D" userId="S::aidandrader@tamu.edu::56c908b0-d2ec-4571-8545-db08f4f66ee4" providerId="AD" clId="Web-{AAF8C522-E762-4326-A79E-1C93763B4A64}" dt="2025-04-15T21:00:40.281" v="10"/>
          <ac:spMkLst>
            <pc:docMk/>
            <pc:sldMk cId="1689369406" sldId="342"/>
            <ac:spMk id="5" creationId="{E85F0A72-0209-7E52-893B-858C847BB996}"/>
          </ac:spMkLst>
        </pc:spChg>
        <pc:spChg chg="add">
          <ac:chgData name="Rader, Aidan D" userId="S::aidandrader@tamu.edu::56c908b0-d2ec-4571-8545-db08f4f66ee4" providerId="AD" clId="Web-{AAF8C522-E762-4326-A79E-1C93763B4A64}" dt="2025-04-15T21:00:40.468" v="11"/>
          <ac:spMkLst>
            <pc:docMk/>
            <pc:sldMk cId="1689369406" sldId="342"/>
            <ac:spMk id="7" creationId="{D1D021B7-55E5-049A-B090-29D6DB97A518}"/>
          </ac:spMkLst>
        </pc:spChg>
        <pc:spChg chg="add">
          <ac:chgData name="Rader, Aidan D" userId="S::aidandrader@tamu.edu::56c908b0-d2ec-4571-8545-db08f4f66ee4" providerId="AD" clId="Web-{AAF8C522-E762-4326-A79E-1C93763B4A64}" dt="2025-04-15T21:00:40.531" v="12"/>
          <ac:spMkLst>
            <pc:docMk/>
            <pc:sldMk cId="1689369406" sldId="342"/>
            <ac:spMk id="9" creationId="{E9792E0B-088B-27E2-31D3-69D092902061}"/>
          </ac:spMkLst>
        </pc:spChg>
        <pc:spChg chg="add">
          <ac:chgData name="Rader, Aidan D" userId="S::aidandrader@tamu.edu::56c908b0-d2ec-4571-8545-db08f4f66ee4" providerId="AD" clId="Web-{AAF8C522-E762-4326-A79E-1C93763B4A64}" dt="2025-04-15T21:00:55.281" v="13"/>
          <ac:spMkLst>
            <pc:docMk/>
            <pc:sldMk cId="1689369406" sldId="342"/>
            <ac:spMk id="11" creationId="{9DC0AF1C-C4D9-C272-D240-F1A6A8675818}"/>
          </ac:spMkLst>
        </pc:spChg>
        <pc:spChg chg="add">
          <ac:chgData name="Rader, Aidan D" userId="S::aidandrader@tamu.edu::56c908b0-d2ec-4571-8545-db08f4f66ee4" providerId="AD" clId="Web-{AAF8C522-E762-4326-A79E-1C93763B4A64}" dt="2025-04-15T21:00:55.343" v="14"/>
          <ac:spMkLst>
            <pc:docMk/>
            <pc:sldMk cId="1689369406" sldId="342"/>
            <ac:spMk id="13" creationId="{938BBA6E-3FCD-ADB1-C57F-6C3B3454E54C}"/>
          </ac:spMkLst>
        </pc:spChg>
      </pc:sldChg>
      <pc:sldChg chg="ord">
        <pc:chgData name="Rader, Aidan D" userId="S::aidandrader@tamu.edu::56c908b0-d2ec-4571-8545-db08f4f66ee4" providerId="AD" clId="Web-{AAF8C522-E762-4326-A79E-1C93763B4A64}" dt="2025-04-15T21:00:55.499" v="16"/>
        <pc:sldMkLst>
          <pc:docMk/>
          <pc:sldMk cId="2526634005" sldId="343"/>
        </pc:sldMkLst>
      </pc:sldChg>
      <pc:sldChg chg="add replId">
        <pc:chgData name="Rader, Aidan D" userId="S::aidandrader@tamu.edu::56c908b0-d2ec-4571-8545-db08f4f66ee4" providerId="AD" clId="Web-{AAF8C522-E762-4326-A79E-1C93763B4A64}" dt="2025-04-15T21:00:55.406" v="15"/>
        <pc:sldMkLst>
          <pc:docMk/>
          <pc:sldMk cId="1836703245" sldId="347"/>
        </pc:sldMkLst>
      </pc:sldChg>
    </pc:docChg>
  </pc:docChgLst>
  <pc:docChgLst>
    <pc:chgData name="Rader, Aidan D" userId="56c908b0-d2ec-4571-8545-db08f4f66ee4" providerId="ADAL" clId="{3C30D28C-A3FF-40D6-ABFA-18BDF2381C9C}"/>
    <pc:docChg chg="undo custSel addSld delSld modSld modSection">
      <pc:chgData name="Rader, Aidan D" userId="56c908b0-d2ec-4571-8545-db08f4f66ee4" providerId="ADAL" clId="{3C30D28C-A3FF-40D6-ABFA-18BDF2381C9C}" dt="2025-03-26T23:06:45.828" v="396" actId="20577"/>
      <pc:docMkLst>
        <pc:docMk/>
      </pc:docMkLst>
      <pc:sldChg chg="modSp mod modNotesTx">
        <pc:chgData name="Rader, Aidan D" userId="56c908b0-d2ec-4571-8545-db08f4f66ee4" providerId="ADAL" clId="{3C30D28C-A3FF-40D6-ABFA-18BDF2381C9C}" dt="2025-03-26T22:57:38.401" v="116" actId="20577"/>
        <pc:sldMkLst>
          <pc:docMk/>
          <pc:sldMk cId="3482335894" sldId="304"/>
        </pc:sldMkLst>
        <pc:spChg chg="mod">
          <ac:chgData name="Rader, Aidan D" userId="56c908b0-d2ec-4571-8545-db08f4f66ee4" providerId="ADAL" clId="{3C30D28C-A3FF-40D6-ABFA-18BDF2381C9C}" dt="2025-03-26T22:57:38.401" v="116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del">
        <pc:chgData name="Rader, Aidan D" userId="56c908b0-d2ec-4571-8545-db08f4f66ee4" providerId="ADAL" clId="{3C30D28C-A3FF-40D6-ABFA-18BDF2381C9C}" dt="2025-03-26T23:03:27.932" v="276" actId="47"/>
        <pc:sldMkLst>
          <pc:docMk/>
          <pc:sldMk cId="1498261235" sldId="318"/>
        </pc:sldMkLst>
      </pc:sldChg>
      <pc:sldChg chg="del">
        <pc:chgData name="Rader, Aidan D" userId="56c908b0-d2ec-4571-8545-db08f4f66ee4" providerId="ADAL" clId="{3C30D28C-A3FF-40D6-ABFA-18BDF2381C9C}" dt="2025-03-26T23:06:16.095" v="389" actId="47"/>
        <pc:sldMkLst>
          <pc:docMk/>
          <pc:sldMk cId="650469114" sldId="324"/>
        </pc:sldMkLst>
      </pc:sldChg>
      <pc:sldChg chg="delSp modSp mod modNotesTx">
        <pc:chgData name="Rader, Aidan D" userId="56c908b0-d2ec-4571-8545-db08f4f66ee4" providerId="ADAL" clId="{3C30D28C-A3FF-40D6-ABFA-18BDF2381C9C}" dt="2025-03-26T23:05:12.682" v="339" actId="20577"/>
        <pc:sldMkLst>
          <pc:docMk/>
          <pc:sldMk cId="475265128" sldId="325"/>
        </pc:sldMkLst>
        <pc:spChg chg="mod">
          <ac:chgData name="Rader, Aidan D" userId="56c908b0-d2ec-4571-8545-db08f4f66ee4" providerId="ADAL" clId="{3C30D28C-A3FF-40D6-ABFA-18BDF2381C9C}" dt="2025-03-26T23:04:45.332" v="314" actId="14100"/>
          <ac:spMkLst>
            <pc:docMk/>
            <pc:sldMk cId="475265128" sldId="325"/>
            <ac:spMk id="88" creationId="{F2EA09D3-2764-B45C-AF0A-CD2314F4BCC4}"/>
          </ac:spMkLst>
        </pc:spChg>
        <pc:spChg chg="mod">
          <ac:chgData name="Rader, Aidan D" userId="56c908b0-d2ec-4571-8545-db08f4f66ee4" providerId="ADAL" clId="{3C30D28C-A3FF-40D6-ABFA-18BDF2381C9C}" dt="2025-03-26T23:04:02.451" v="304" actId="20577"/>
          <ac:spMkLst>
            <pc:docMk/>
            <pc:sldMk cId="475265128" sldId="325"/>
            <ac:spMk id="90" creationId="{8AC7A906-48A1-ADE2-09DD-EFE3B10A0EC0}"/>
          </ac:spMkLst>
        </pc:spChg>
      </pc:sldChg>
      <pc:sldChg chg="del">
        <pc:chgData name="Rader, Aidan D" userId="56c908b0-d2ec-4571-8545-db08f4f66ee4" providerId="ADAL" clId="{3C30D28C-A3FF-40D6-ABFA-18BDF2381C9C}" dt="2025-03-26T23:06:19.150" v="391" actId="47"/>
        <pc:sldMkLst>
          <pc:docMk/>
          <pc:sldMk cId="3131676375" sldId="326"/>
        </pc:sldMkLst>
      </pc:sldChg>
      <pc:sldChg chg="modSp mod">
        <pc:chgData name="Rader, Aidan D" userId="56c908b0-d2ec-4571-8545-db08f4f66ee4" providerId="ADAL" clId="{3C30D28C-A3FF-40D6-ABFA-18BDF2381C9C}" dt="2025-03-26T23:06:45.828" v="396" actId="20577"/>
        <pc:sldMkLst>
          <pc:docMk/>
          <pc:sldMk cId="3055576401" sldId="327"/>
        </pc:sldMkLst>
        <pc:spChg chg="mod">
          <ac:chgData name="Rader, Aidan D" userId="56c908b0-d2ec-4571-8545-db08f4f66ee4" providerId="ADAL" clId="{3C30D28C-A3FF-40D6-ABFA-18BDF2381C9C}" dt="2025-03-26T23:06:45.828" v="396" actId="20577"/>
          <ac:spMkLst>
            <pc:docMk/>
            <pc:sldMk cId="3055576401" sldId="327"/>
            <ac:spMk id="68" creationId="{00000000-0000-0000-0000-000000000000}"/>
          </ac:spMkLst>
        </pc:spChg>
      </pc:sldChg>
      <pc:sldChg chg="modSp mod modNotesTx">
        <pc:chgData name="Rader, Aidan D" userId="56c908b0-d2ec-4571-8545-db08f4f66ee4" providerId="ADAL" clId="{3C30D28C-A3FF-40D6-ABFA-18BDF2381C9C}" dt="2025-03-26T22:57:59.219" v="125"/>
        <pc:sldMkLst>
          <pc:docMk/>
          <pc:sldMk cId="1506731378" sldId="328"/>
        </pc:sldMkLst>
        <pc:spChg chg="mod">
          <ac:chgData name="Rader, Aidan D" userId="56c908b0-d2ec-4571-8545-db08f4f66ee4" providerId="ADAL" clId="{3C30D28C-A3FF-40D6-ABFA-18BDF2381C9C}" dt="2025-03-26T22:57:51.557" v="124" actId="20577"/>
          <ac:spMkLst>
            <pc:docMk/>
            <pc:sldMk cId="1506731378" sldId="328"/>
            <ac:spMk id="13" creationId="{534D2621-E6BB-10C8-AEC6-063A684FE099}"/>
          </ac:spMkLst>
        </pc:spChg>
      </pc:sldChg>
      <pc:sldChg chg="addSp delSp modSp del mod modNotesTx">
        <pc:chgData name="Rader, Aidan D" userId="56c908b0-d2ec-4571-8545-db08f4f66ee4" providerId="ADAL" clId="{3C30D28C-A3FF-40D6-ABFA-18BDF2381C9C}" dt="2025-03-26T23:00:27.839" v="186" actId="2696"/>
        <pc:sldMkLst>
          <pc:docMk/>
          <pc:sldMk cId="3006552821" sldId="329"/>
        </pc:sldMkLst>
      </pc:sldChg>
      <pc:sldChg chg="del">
        <pc:chgData name="Rader, Aidan D" userId="56c908b0-d2ec-4571-8545-db08f4f66ee4" providerId="ADAL" clId="{3C30D28C-A3FF-40D6-ABFA-18BDF2381C9C}" dt="2025-03-26T23:03:23.811" v="274" actId="47"/>
        <pc:sldMkLst>
          <pc:docMk/>
          <pc:sldMk cId="1891183139" sldId="331"/>
        </pc:sldMkLst>
      </pc:sldChg>
      <pc:sldChg chg="del">
        <pc:chgData name="Rader, Aidan D" userId="56c908b0-d2ec-4571-8545-db08f4f66ee4" providerId="ADAL" clId="{3C30D28C-A3FF-40D6-ABFA-18BDF2381C9C}" dt="2025-03-26T23:03:25.928" v="275" actId="47"/>
        <pc:sldMkLst>
          <pc:docMk/>
          <pc:sldMk cId="836202819" sldId="332"/>
        </pc:sldMkLst>
      </pc:sldChg>
      <pc:sldChg chg="del">
        <pc:chgData name="Rader, Aidan D" userId="56c908b0-d2ec-4571-8545-db08f4f66ee4" providerId="ADAL" clId="{3C30D28C-A3FF-40D6-ABFA-18BDF2381C9C}" dt="2025-03-26T23:06:20.080" v="392" actId="47"/>
        <pc:sldMkLst>
          <pc:docMk/>
          <pc:sldMk cId="3188795240" sldId="333"/>
        </pc:sldMkLst>
      </pc:sldChg>
      <pc:sldChg chg="del">
        <pc:chgData name="Rader, Aidan D" userId="56c908b0-d2ec-4571-8545-db08f4f66ee4" providerId="ADAL" clId="{3C30D28C-A3FF-40D6-ABFA-18BDF2381C9C}" dt="2025-03-26T23:06:20.640" v="393" actId="47"/>
        <pc:sldMkLst>
          <pc:docMk/>
          <pc:sldMk cId="723860958" sldId="334"/>
        </pc:sldMkLst>
      </pc:sldChg>
      <pc:sldChg chg="del">
        <pc:chgData name="Rader, Aidan D" userId="56c908b0-d2ec-4571-8545-db08f4f66ee4" providerId="ADAL" clId="{3C30D28C-A3FF-40D6-ABFA-18BDF2381C9C}" dt="2025-03-26T23:06:21.457" v="394" actId="47"/>
        <pc:sldMkLst>
          <pc:docMk/>
          <pc:sldMk cId="3727156420" sldId="335"/>
        </pc:sldMkLst>
      </pc:sldChg>
      <pc:sldChg chg="del">
        <pc:chgData name="Rader, Aidan D" userId="56c908b0-d2ec-4571-8545-db08f4f66ee4" providerId="ADAL" clId="{3C30D28C-A3FF-40D6-ABFA-18BDF2381C9C}" dt="2025-03-26T23:06:15.003" v="388" actId="47"/>
        <pc:sldMkLst>
          <pc:docMk/>
          <pc:sldMk cId="1563127434" sldId="337"/>
        </pc:sldMkLst>
      </pc:sldChg>
      <pc:sldChg chg="del">
        <pc:chgData name="Rader, Aidan D" userId="56c908b0-d2ec-4571-8545-db08f4f66ee4" providerId="ADAL" clId="{3C30D28C-A3FF-40D6-ABFA-18BDF2381C9C}" dt="2025-03-26T23:06:17.386" v="390" actId="47"/>
        <pc:sldMkLst>
          <pc:docMk/>
          <pc:sldMk cId="381445358" sldId="338"/>
        </pc:sldMkLst>
      </pc:sldChg>
      <pc:sldChg chg="modNotesTx">
        <pc:chgData name="Rader, Aidan D" userId="56c908b0-d2ec-4571-8545-db08f4f66ee4" providerId="ADAL" clId="{3C30D28C-A3FF-40D6-ABFA-18BDF2381C9C}" dt="2025-03-26T22:58:38.894" v="143" actId="20577"/>
        <pc:sldMkLst>
          <pc:docMk/>
          <pc:sldMk cId="1734735858" sldId="339"/>
        </pc:sldMkLst>
      </pc:sldChg>
      <pc:sldChg chg="delSp modSp mod modNotesTx">
        <pc:chgData name="Rader, Aidan D" userId="56c908b0-d2ec-4571-8545-db08f4f66ee4" providerId="ADAL" clId="{3C30D28C-A3FF-40D6-ABFA-18BDF2381C9C}" dt="2025-03-26T23:04:31.440" v="307" actId="20577"/>
        <pc:sldMkLst>
          <pc:docMk/>
          <pc:sldMk cId="2975921631" sldId="340"/>
        </pc:sldMkLst>
        <pc:spChg chg="mod">
          <ac:chgData name="Rader, Aidan D" userId="56c908b0-d2ec-4571-8545-db08f4f66ee4" providerId="ADAL" clId="{3C30D28C-A3FF-40D6-ABFA-18BDF2381C9C}" dt="2025-03-26T23:04:31.440" v="307" actId="20577"/>
          <ac:spMkLst>
            <pc:docMk/>
            <pc:sldMk cId="2975921631" sldId="340"/>
            <ac:spMk id="82" creationId="{AE458B3E-8316-9F59-2E98-1F05B6083EC4}"/>
          </ac:spMkLst>
        </pc:spChg>
      </pc:sldChg>
      <pc:sldChg chg="modSp add mod modNotesTx">
        <pc:chgData name="Rader, Aidan D" userId="56c908b0-d2ec-4571-8545-db08f4f66ee4" providerId="ADAL" clId="{3C30D28C-A3FF-40D6-ABFA-18BDF2381C9C}" dt="2025-03-26T23:03:03.569" v="273" actId="20577"/>
        <pc:sldMkLst>
          <pc:docMk/>
          <pc:sldMk cId="1473496239" sldId="341"/>
        </pc:sldMkLst>
        <pc:spChg chg="mod">
          <ac:chgData name="Rader, Aidan D" userId="56c908b0-d2ec-4571-8545-db08f4f66ee4" providerId="ADAL" clId="{3C30D28C-A3FF-40D6-ABFA-18BDF2381C9C}" dt="2025-03-26T23:03:03.569" v="273" actId="20577"/>
          <ac:spMkLst>
            <pc:docMk/>
            <pc:sldMk cId="1473496239" sldId="341"/>
            <ac:spMk id="82" creationId="{16FFDB2A-354C-47F3-817C-AB68DDF8A399}"/>
          </ac:spMkLst>
        </pc:spChg>
      </pc:sldChg>
      <pc:sldChg chg="modSp add mod modNotesTx">
        <pc:chgData name="Rader, Aidan D" userId="56c908b0-d2ec-4571-8545-db08f4f66ee4" providerId="ADAL" clId="{3C30D28C-A3FF-40D6-ABFA-18BDF2381C9C}" dt="2025-03-26T23:02:55.755" v="260" actId="20577"/>
        <pc:sldMkLst>
          <pc:docMk/>
          <pc:sldMk cId="1689369406" sldId="342"/>
        </pc:sldMkLst>
        <pc:spChg chg="mod">
          <ac:chgData name="Rader, Aidan D" userId="56c908b0-d2ec-4571-8545-db08f4f66ee4" providerId="ADAL" clId="{3C30D28C-A3FF-40D6-ABFA-18BDF2381C9C}" dt="2025-03-26T23:02:55.755" v="260" actId="20577"/>
          <ac:spMkLst>
            <pc:docMk/>
            <pc:sldMk cId="1689369406" sldId="342"/>
            <ac:spMk id="82" creationId="{C384E51E-40FF-9ACF-2857-0C8F35E7EA0E}"/>
          </ac:spMkLst>
        </pc:spChg>
      </pc:sldChg>
      <pc:sldChg chg="modSp add mod modNotesTx">
        <pc:chgData name="Rader, Aidan D" userId="56c908b0-d2ec-4571-8545-db08f4f66ee4" providerId="ADAL" clId="{3C30D28C-A3FF-40D6-ABFA-18BDF2381C9C}" dt="2025-03-26T23:02:50.648" v="249" actId="20577"/>
        <pc:sldMkLst>
          <pc:docMk/>
          <pc:sldMk cId="2526634005" sldId="343"/>
        </pc:sldMkLst>
      </pc:sldChg>
      <pc:sldChg chg="add del">
        <pc:chgData name="Rader, Aidan D" userId="56c908b0-d2ec-4571-8545-db08f4f66ee4" providerId="ADAL" clId="{3C30D28C-A3FF-40D6-ABFA-18BDF2381C9C}" dt="2025-03-26T23:04:33.114" v="308" actId="2890"/>
        <pc:sldMkLst>
          <pc:docMk/>
          <pc:sldMk cId="1248620122" sldId="344"/>
        </pc:sldMkLst>
      </pc:sldChg>
      <pc:sldChg chg="modSp add mod modNotesTx">
        <pc:chgData name="Rader, Aidan D" userId="56c908b0-d2ec-4571-8545-db08f4f66ee4" providerId="ADAL" clId="{3C30D28C-A3FF-40D6-ABFA-18BDF2381C9C}" dt="2025-03-26T23:06:08.906" v="387" actId="20577"/>
        <pc:sldMkLst>
          <pc:docMk/>
          <pc:sldMk cId="1629482590" sldId="344"/>
        </pc:sldMkLst>
        <pc:spChg chg="mod">
          <ac:chgData name="Rader, Aidan D" userId="56c908b0-d2ec-4571-8545-db08f4f66ee4" providerId="ADAL" clId="{3C30D28C-A3FF-40D6-ABFA-18BDF2381C9C}" dt="2025-03-26T23:05:41.188" v="366" actId="20577"/>
          <ac:spMkLst>
            <pc:docMk/>
            <pc:sldMk cId="1629482590" sldId="344"/>
            <ac:spMk id="90" creationId="{BCC96650-381B-0C34-FA8D-DB2F12DA3E00}"/>
          </ac:spMkLst>
        </pc:spChg>
      </pc:sldChg>
    </pc:docChg>
  </pc:docChgLst>
  <pc:docChgLst>
    <pc:chgData name="Nguyen, Andrew" userId="S::nguyen1wan@tamu.edu::f77e9cb5-0f85-442d-b9a1-1c52c52d15f5" providerId="AD" clId="Web-{A88E104F-F66A-9194-3ABA-C4686384CAF0}"/>
    <pc:docChg chg="modSld">
      <pc:chgData name="Nguyen, Andrew" userId="S::nguyen1wan@tamu.edu::f77e9cb5-0f85-442d-b9a1-1c52c52d15f5" providerId="AD" clId="Web-{A88E104F-F66A-9194-3ABA-C4686384CAF0}" dt="2025-04-16T15:48:41.709" v="62" actId="20577"/>
      <pc:docMkLst>
        <pc:docMk/>
      </pc:docMkLst>
      <pc:sldChg chg="modSp">
        <pc:chgData name="Nguyen, Andrew" userId="S::nguyen1wan@tamu.edu::f77e9cb5-0f85-442d-b9a1-1c52c52d15f5" providerId="AD" clId="Web-{A88E104F-F66A-9194-3ABA-C4686384CAF0}" dt="2025-04-16T15:48:41.709" v="62" actId="20577"/>
        <pc:sldMkLst>
          <pc:docMk/>
          <pc:sldMk cId="1473496239" sldId="341"/>
        </pc:sldMkLst>
        <pc:spChg chg="mod">
          <ac:chgData name="Nguyen, Andrew" userId="S::nguyen1wan@tamu.edu::f77e9cb5-0f85-442d-b9a1-1c52c52d15f5" providerId="AD" clId="Web-{A88E104F-F66A-9194-3ABA-C4686384CAF0}" dt="2025-04-16T15:48:41.709" v="62" actId="20577"/>
          <ac:spMkLst>
            <pc:docMk/>
            <pc:sldMk cId="1473496239" sldId="341"/>
            <ac:spMk id="2" creationId="{FCE1F9B9-C77D-3E46-C62A-6C56EDFA62A9}"/>
          </ac:spMkLst>
        </pc:spChg>
      </pc:sldChg>
      <pc:sldChg chg="modSp">
        <pc:chgData name="Nguyen, Andrew" userId="S::nguyen1wan@tamu.edu::f77e9cb5-0f85-442d-b9a1-1c52c52d15f5" providerId="AD" clId="Web-{A88E104F-F66A-9194-3ABA-C4686384CAF0}" dt="2025-04-16T15:46:31.456" v="39" actId="20577"/>
        <pc:sldMkLst>
          <pc:docMk/>
          <pc:sldMk cId="3406352885" sldId="345"/>
        </pc:sldMkLst>
        <pc:spChg chg="mod">
          <ac:chgData name="Nguyen, Andrew" userId="S::nguyen1wan@tamu.edu::f77e9cb5-0f85-442d-b9a1-1c52c52d15f5" providerId="AD" clId="Web-{A88E104F-F66A-9194-3ABA-C4686384CAF0}" dt="2025-04-16T15:46:31.456" v="39" actId="20577"/>
          <ac:spMkLst>
            <pc:docMk/>
            <pc:sldMk cId="3406352885" sldId="345"/>
            <ac:spMk id="12" creationId="{7D6197ED-CAB2-35B8-5A74-2542CF9403A6}"/>
          </ac:spMkLst>
        </pc:spChg>
      </pc:sldChg>
      <pc:sldChg chg="modSp">
        <pc:chgData name="Nguyen, Andrew" userId="S::nguyen1wan@tamu.edu::f77e9cb5-0f85-442d-b9a1-1c52c52d15f5" providerId="AD" clId="Web-{A88E104F-F66A-9194-3ABA-C4686384CAF0}" dt="2025-04-16T15:44:56.267" v="0" actId="1076"/>
        <pc:sldMkLst>
          <pc:docMk/>
          <pc:sldMk cId="1648709763" sldId="352"/>
        </pc:sldMkLst>
        <pc:spChg chg="mod">
          <ac:chgData name="Nguyen, Andrew" userId="S::nguyen1wan@tamu.edu::f77e9cb5-0f85-442d-b9a1-1c52c52d15f5" providerId="AD" clId="Web-{A88E104F-F66A-9194-3ABA-C4686384CAF0}" dt="2025-04-16T15:44:56.267" v="0" actId="1076"/>
          <ac:spMkLst>
            <pc:docMk/>
            <pc:sldMk cId="1648709763" sldId="352"/>
            <ac:spMk id="11" creationId="{67A71369-6715-1AF2-3BBD-2105BBCFC58E}"/>
          </ac:spMkLst>
        </pc:spChg>
      </pc:sldChg>
    </pc:docChg>
  </pc:docChgLst>
  <pc:docChgLst>
    <pc:chgData name="Miller, Mackenzie" userId="f143bfc3-e4b2-4691-a54e-02f186012e6b" providerId="ADAL" clId="{19ABE36E-8957-7B4C-BDB5-1C250EA4A53A}"/>
    <pc:docChg chg="custSel addSld modSld modSection">
      <pc:chgData name="Miller, Mackenzie" userId="f143bfc3-e4b2-4691-a54e-02f186012e6b" providerId="ADAL" clId="{19ABE36E-8957-7B4C-BDB5-1C250EA4A53A}" dt="2025-04-16T02:45:01.915" v="1940" actId="20577"/>
      <pc:docMkLst>
        <pc:docMk/>
      </pc:docMkLst>
      <pc:sldChg chg="addSp modSp">
        <pc:chgData name="Miller, Mackenzie" userId="f143bfc3-e4b2-4691-a54e-02f186012e6b" providerId="ADAL" clId="{19ABE36E-8957-7B4C-BDB5-1C250EA4A53A}" dt="2025-04-16T02:35:03.595" v="757" actId="20577"/>
        <pc:sldMkLst>
          <pc:docMk/>
          <pc:sldMk cId="2975921631" sldId="340"/>
        </pc:sldMkLst>
        <pc:spChg chg="add mod">
          <ac:chgData name="Miller, Mackenzie" userId="f143bfc3-e4b2-4691-a54e-02f186012e6b" providerId="ADAL" clId="{19ABE36E-8957-7B4C-BDB5-1C250EA4A53A}" dt="2025-04-16T02:35:03.595" v="757" actId="20577"/>
          <ac:spMkLst>
            <pc:docMk/>
            <pc:sldMk cId="2975921631" sldId="340"/>
            <ac:spMk id="3" creationId="{2E26E83C-A9F1-A6FB-25C9-3C731BF8430F}"/>
          </ac:spMkLst>
        </pc:spChg>
      </pc:sldChg>
      <pc:sldChg chg="modSp new">
        <pc:chgData name="Miller, Mackenzie" userId="f143bfc3-e4b2-4691-a54e-02f186012e6b" providerId="ADAL" clId="{19ABE36E-8957-7B4C-BDB5-1C250EA4A53A}" dt="2025-04-16T02:45:01.915" v="1940" actId="20577"/>
        <pc:sldMkLst>
          <pc:docMk/>
          <pc:sldMk cId="3797260474" sldId="350"/>
        </pc:sldMkLst>
        <pc:spChg chg="mod">
          <ac:chgData name="Miller, Mackenzie" userId="f143bfc3-e4b2-4691-a54e-02f186012e6b" providerId="ADAL" clId="{19ABE36E-8957-7B4C-BDB5-1C250EA4A53A}" dt="2025-04-16T02:35:51.176" v="790" actId="20577"/>
          <ac:spMkLst>
            <pc:docMk/>
            <pc:sldMk cId="3797260474" sldId="350"/>
            <ac:spMk id="2" creationId="{4BC0187F-F40D-5EAE-BFDC-9868CE05101C}"/>
          </ac:spMkLst>
        </pc:spChg>
        <pc:spChg chg="mod">
          <ac:chgData name="Miller, Mackenzie" userId="f143bfc3-e4b2-4691-a54e-02f186012e6b" providerId="ADAL" clId="{19ABE36E-8957-7B4C-BDB5-1C250EA4A53A}" dt="2025-04-16T02:45:01.915" v="1940" actId="20577"/>
          <ac:spMkLst>
            <pc:docMk/>
            <pc:sldMk cId="3797260474" sldId="350"/>
            <ac:spMk id="3" creationId="{61EE1865-D036-920B-B298-0A60FE938B18}"/>
          </ac:spMkLst>
        </pc:spChg>
      </pc:sldChg>
    </pc:docChg>
  </pc:docChgLst>
  <pc:docChgLst>
    <pc:chgData name="Rader, Aidan D" userId="56c908b0-d2ec-4571-8545-db08f4f66ee4" providerId="ADAL" clId="{30E03889-C3E6-44AD-A88E-A2FEC20CA532}"/>
    <pc:docChg chg="undo redo custSel addSld delSld modSld sldOrd delSection modSection">
      <pc:chgData name="Rader, Aidan D" userId="56c908b0-d2ec-4571-8545-db08f4f66ee4" providerId="ADAL" clId="{30E03889-C3E6-44AD-A88E-A2FEC20CA532}" dt="2025-04-16T19:41:45.526" v="3444" actId="1076"/>
      <pc:docMkLst>
        <pc:docMk/>
      </pc:docMkLst>
      <pc:sldChg chg="addSp delSp modSp mod modNotesTx">
        <pc:chgData name="Rader, Aidan D" userId="56c908b0-d2ec-4571-8545-db08f4f66ee4" providerId="ADAL" clId="{30E03889-C3E6-44AD-A88E-A2FEC20CA532}" dt="2025-04-16T18:47:32.084" v="3121" actId="1076"/>
        <pc:sldMkLst>
          <pc:docMk/>
          <pc:sldMk cId="475265128" sldId="325"/>
        </pc:sldMkLst>
        <pc:spChg chg="del">
          <ac:chgData name="Rader, Aidan D" userId="56c908b0-d2ec-4571-8545-db08f4f66ee4" providerId="ADAL" clId="{30E03889-C3E6-44AD-A88E-A2FEC20CA532}" dt="2025-04-16T01:29:59.825" v="1814" actId="478"/>
          <ac:spMkLst>
            <pc:docMk/>
            <pc:sldMk cId="475265128" sldId="325"/>
            <ac:spMk id="3" creationId="{56D09906-11AF-7666-25C9-65885053F3AE}"/>
          </ac:spMkLst>
        </pc:spChg>
        <pc:spChg chg="add mod">
          <ac:chgData name="Rader, Aidan D" userId="56c908b0-d2ec-4571-8545-db08f4f66ee4" providerId="ADAL" clId="{30E03889-C3E6-44AD-A88E-A2FEC20CA532}" dt="2025-04-16T05:35:11.732" v="2682" actId="14100"/>
          <ac:spMkLst>
            <pc:docMk/>
            <pc:sldMk cId="475265128" sldId="325"/>
            <ac:spMk id="4" creationId="{DFD6906A-212E-7E5B-D855-85ADD6F07133}"/>
          </ac:spMkLst>
        </pc:spChg>
        <pc:spChg chg="add mod">
          <ac:chgData name="Rader, Aidan D" userId="56c908b0-d2ec-4571-8545-db08f4f66ee4" providerId="ADAL" clId="{30E03889-C3E6-44AD-A88E-A2FEC20CA532}" dt="2025-04-16T05:35:01.413" v="2666"/>
          <ac:spMkLst>
            <pc:docMk/>
            <pc:sldMk cId="475265128" sldId="325"/>
            <ac:spMk id="7" creationId="{60E30D25-B006-C507-C58B-7FD65F26D178}"/>
          </ac:spMkLst>
        </pc:spChg>
        <pc:spChg chg="add mod">
          <ac:chgData name="Rader, Aidan D" userId="56c908b0-d2ec-4571-8545-db08f4f66ee4" providerId="ADAL" clId="{30E03889-C3E6-44AD-A88E-A2FEC20CA532}" dt="2025-04-16T18:47:21.914" v="3119" actId="1076"/>
          <ac:spMkLst>
            <pc:docMk/>
            <pc:sldMk cId="475265128" sldId="325"/>
            <ac:spMk id="8" creationId="{1A99DBE0-9C6D-2B26-D3C2-135201D8D258}"/>
          </ac:spMkLst>
        </pc:spChg>
        <pc:spChg chg="add del mod">
          <ac:chgData name="Rader, Aidan D" userId="56c908b0-d2ec-4571-8545-db08f4f66ee4" providerId="ADAL" clId="{30E03889-C3E6-44AD-A88E-A2FEC20CA532}" dt="2025-04-16T05:42:07.775" v="2779" actId="20577"/>
          <ac:spMkLst>
            <pc:docMk/>
            <pc:sldMk cId="475265128" sldId="325"/>
            <ac:spMk id="88" creationId="{F2EA09D3-2764-B45C-AF0A-CD2314F4BCC4}"/>
          </ac:spMkLst>
        </pc:spChg>
        <pc:grpChg chg="add mod">
          <ac:chgData name="Rader, Aidan D" userId="56c908b0-d2ec-4571-8545-db08f4f66ee4" providerId="ADAL" clId="{30E03889-C3E6-44AD-A88E-A2FEC20CA532}" dt="2025-04-16T18:47:32.084" v="3121" actId="1076"/>
          <ac:grpSpMkLst>
            <pc:docMk/>
            <pc:sldMk cId="475265128" sldId="325"/>
            <ac:grpSpMk id="2" creationId="{93885268-8729-8FC3-1C03-34C1DC7BFF03}"/>
          </ac:grpSpMkLst>
        </pc:grpChg>
        <pc:picChg chg="add mod">
          <ac:chgData name="Rader, Aidan D" userId="56c908b0-d2ec-4571-8545-db08f4f66ee4" providerId="ADAL" clId="{30E03889-C3E6-44AD-A88E-A2FEC20CA532}" dt="2025-04-16T05:23:55.591" v="2654" actId="1076"/>
          <ac:picMkLst>
            <pc:docMk/>
            <pc:sldMk cId="475265128" sldId="325"/>
            <ac:picMk id="3" creationId="{98DBEDEF-6D1F-EF16-AEDE-84576B8D7A9C}"/>
          </ac:picMkLst>
        </pc:picChg>
        <pc:picChg chg="mod">
          <ac:chgData name="Rader, Aidan D" userId="56c908b0-d2ec-4571-8545-db08f4f66ee4" providerId="ADAL" clId="{30E03889-C3E6-44AD-A88E-A2FEC20CA532}" dt="2025-04-16T18:46:54.225" v="3116"/>
          <ac:picMkLst>
            <pc:docMk/>
            <pc:sldMk cId="475265128" sldId="325"/>
            <ac:picMk id="5" creationId="{2DCBE5A3-E5F7-1ABD-5433-6C6E5F4B3B5B}"/>
          </ac:picMkLst>
        </pc:picChg>
        <pc:picChg chg="add mod">
          <ac:chgData name="Rader, Aidan D" userId="56c908b0-d2ec-4571-8545-db08f4f66ee4" providerId="ADAL" clId="{30E03889-C3E6-44AD-A88E-A2FEC20CA532}" dt="2025-04-16T18:47:25.458" v="3120" actId="1076"/>
          <ac:picMkLst>
            <pc:docMk/>
            <pc:sldMk cId="475265128" sldId="325"/>
            <ac:picMk id="6" creationId="{9E2F9CBF-4276-BCC1-4668-56580622CF56}"/>
          </ac:picMkLst>
        </pc:picChg>
        <pc:picChg chg="mod">
          <ac:chgData name="Rader, Aidan D" userId="56c908b0-d2ec-4571-8545-db08f4f66ee4" providerId="ADAL" clId="{30E03889-C3E6-44AD-A88E-A2FEC20CA532}" dt="2025-04-16T18:46:54.225" v="3116"/>
          <ac:picMkLst>
            <pc:docMk/>
            <pc:sldMk cId="475265128" sldId="325"/>
            <ac:picMk id="7" creationId="{C23AECBC-3E3F-29ED-65BD-9BE6DEED00B8}"/>
          </ac:picMkLst>
        </pc:picChg>
        <pc:picChg chg="mod">
          <ac:chgData name="Rader, Aidan D" userId="56c908b0-d2ec-4571-8545-db08f4f66ee4" providerId="ADAL" clId="{30E03889-C3E6-44AD-A88E-A2FEC20CA532}" dt="2025-04-16T18:46:54.225" v="3116"/>
          <ac:picMkLst>
            <pc:docMk/>
            <pc:sldMk cId="475265128" sldId="325"/>
            <ac:picMk id="9" creationId="{F440527E-E891-5E00-1AB0-E4233FBD5C72}"/>
          </ac:picMkLst>
        </pc:picChg>
      </pc:sldChg>
      <pc:sldChg chg="addSp delSp modSp mod">
        <pc:chgData name="Rader, Aidan D" userId="56c908b0-d2ec-4571-8545-db08f4f66ee4" providerId="ADAL" clId="{30E03889-C3E6-44AD-A88E-A2FEC20CA532}" dt="2025-04-15T23:22:27.622" v="510" actId="1582"/>
        <pc:sldMkLst>
          <pc:docMk/>
          <pc:sldMk cId="3055576401" sldId="327"/>
        </pc:sldMkLst>
        <pc:picChg chg="del">
          <ac:chgData name="Rader, Aidan D" userId="56c908b0-d2ec-4571-8545-db08f4f66ee4" providerId="ADAL" clId="{30E03889-C3E6-44AD-A88E-A2FEC20CA532}" dt="2025-04-15T23:20:18.356" v="495" actId="478"/>
          <ac:picMkLst>
            <pc:docMk/>
            <pc:sldMk cId="3055576401" sldId="327"/>
            <ac:picMk id="3" creationId="{8B635A29-5E1C-75AF-067C-848F77D4459A}"/>
          </ac:picMkLst>
        </pc:picChg>
        <pc:picChg chg="add del mod">
          <ac:chgData name="Rader, Aidan D" userId="56c908b0-d2ec-4571-8545-db08f4f66ee4" providerId="ADAL" clId="{30E03889-C3E6-44AD-A88E-A2FEC20CA532}" dt="2025-04-15T23:21:52.843" v="501" actId="478"/>
          <ac:picMkLst>
            <pc:docMk/>
            <pc:sldMk cId="3055576401" sldId="327"/>
            <ac:picMk id="4" creationId="{7E2749A8-2E67-D98A-A57C-A89373B7708D}"/>
          </ac:picMkLst>
        </pc:picChg>
        <pc:picChg chg="add mod">
          <ac:chgData name="Rader, Aidan D" userId="56c908b0-d2ec-4571-8545-db08f4f66ee4" providerId="ADAL" clId="{30E03889-C3E6-44AD-A88E-A2FEC20CA532}" dt="2025-04-15T23:22:27.622" v="510" actId="1582"/>
          <ac:picMkLst>
            <pc:docMk/>
            <pc:sldMk cId="3055576401" sldId="327"/>
            <ac:picMk id="6" creationId="{445C7931-9D06-F3CC-4EF1-DBE4CFF18590}"/>
          </ac:picMkLst>
        </pc:picChg>
      </pc:sldChg>
      <pc:sldChg chg="addSp delSp modSp mod">
        <pc:chgData name="Rader, Aidan D" userId="56c908b0-d2ec-4571-8545-db08f4f66ee4" providerId="ADAL" clId="{30E03889-C3E6-44AD-A88E-A2FEC20CA532}" dt="2025-04-16T19:41:45.526" v="3444" actId="1076"/>
        <pc:sldMkLst>
          <pc:docMk/>
          <pc:sldMk cId="1506731378" sldId="328"/>
        </pc:sldMkLst>
        <pc:picChg chg="add del">
          <ac:chgData name="Rader, Aidan D" userId="56c908b0-d2ec-4571-8545-db08f4f66ee4" providerId="ADAL" clId="{30E03889-C3E6-44AD-A88E-A2FEC20CA532}" dt="2025-04-16T19:41:41.328" v="3443" actId="478"/>
          <ac:picMkLst>
            <pc:docMk/>
            <pc:sldMk cId="1506731378" sldId="328"/>
            <ac:picMk id="2" creationId="{BC5136C1-1144-FABC-991B-524A9351B3C3}"/>
          </ac:picMkLst>
        </pc:picChg>
        <pc:picChg chg="add del mod">
          <ac:chgData name="Rader, Aidan D" userId="56c908b0-d2ec-4571-8545-db08f4f66ee4" providerId="ADAL" clId="{30E03889-C3E6-44AD-A88E-A2FEC20CA532}" dt="2025-04-16T19:41:04.778" v="3428" actId="478"/>
          <ac:picMkLst>
            <pc:docMk/>
            <pc:sldMk cId="1506731378" sldId="328"/>
            <ac:picMk id="4" creationId="{4A7096DE-05C5-D636-154B-FB96B6941913}"/>
          </ac:picMkLst>
        </pc:picChg>
        <pc:picChg chg="add mod">
          <ac:chgData name="Rader, Aidan D" userId="56c908b0-d2ec-4571-8545-db08f4f66ee4" providerId="ADAL" clId="{30E03889-C3E6-44AD-A88E-A2FEC20CA532}" dt="2025-04-16T19:41:45.526" v="3444" actId="1076"/>
          <ac:picMkLst>
            <pc:docMk/>
            <pc:sldMk cId="1506731378" sldId="328"/>
            <ac:picMk id="6" creationId="{5278BAAC-FD50-3D7F-2EB6-877F0DB05D01}"/>
          </ac:picMkLst>
        </pc:picChg>
      </pc:sldChg>
      <pc:sldChg chg="addSp delSp modSp mod">
        <pc:chgData name="Rader, Aidan D" userId="56c908b0-d2ec-4571-8545-db08f4f66ee4" providerId="ADAL" clId="{30E03889-C3E6-44AD-A88E-A2FEC20CA532}" dt="2025-04-16T00:27:30.602" v="637" actId="478"/>
        <pc:sldMkLst>
          <pc:docMk/>
          <pc:sldMk cId="1734735858" sldId="339"/>
        </pc:sldMkLst>
        <pc:spChg chg="mod ord">
          <ac:chgData name="Rader, Aidan D" userId="56c908b0-d2ec-4571-8545-db08f4f66ee4" providerId="ADAL" clId="{30E03889-C3E6-44AD-A88E-A2FEC20CA532}" dt="2025-04-16T00:21:40.796" v="583" actId="14861"/>
          <ac:spMkLst>
            <pc:docMk/>
            <pc:sldMk cId="1734735858" sldId="339"/>
            <ac:spMk id="5" creationId="{34F64ACA-6A3F-133B-1668-6E64B3A54DA7}"/>
          </ac:spMkLst>
        </pc:spChg>
        <pc:spChg chg="del">
          <ac:chgData name="Rader, Aidan D" userId="56c908b0-d2ec-4571-8545-db08f4f66ee4" providerId="ADAL" clId="{30E03889-C3E6-44AD-A88E-A2FEC20CA532}" dt="2025-04-16T00:12:48.685" v="513" actId="478"/>
          <ac:spMkLst>
            <pc:docMk/>
            <pc:sldMk cId="1734735858" sldId="339"/>
            <ac:spMk id="6" creationId="{A5752555-20C5-C502-6B37-82AE31EEF9AE}"/>
          </ac:spMkLst>
        </pc:spChg>
        <pc:spChg chg="mod ord">
          <ac:chgData name="Rader, Aidan D" userId="56c908b0-d2ec-4571-8545-db08f4f66ee4" providerId="ADAL" clId="{30E03889-C3E6-44AD-A88E-A2FEC20CA532}" dt="2025-04-16T00:21:40.796" v="583" actId="14861"/>
          <ac:spMkLst>
            <pc:docMk/>
            <pc:sldMk cId="1734735858" sldId="339"/>
            <ac:spMk id="9" creationId="{30682F27-2302-32D8-9706-BF9D8A239C93}"/>
          </ac:spMkLst>
        </pc:spChg>
        <pc:spChg chg="mod ord">
          <ac:chgData name="Rader, Aidan D" userId="56c908b0-d2ec-4571-8545-db08f4f66ee4" providerId="ADAL" clId="{30E03889-C3E6-44AD-A88E-A2FEC20CA532}" dt="2025-04-16T00:21:40.796" v="583" actId="14861"/>
          <ac:spMkLst>
            <pc:docMk/>
            <pc:sldMk cId="1734735858" sldId="339"/>
            <ac:spMk id="10" creationId="{913E743F-EA77-829D-EFB0-FB17D37A2E79}"/>
          </ac:spMkLst>
        </pc:spChg>
        <pc:spChg chg="mod">
          <ac:chgData name="Rader, Aidan D" userId="56c908b0-d2ec-4571-8545-db08f4f66ee4" providerId="ADAL" clId="{30E03889-C3E6-44AD-A88E-A2FEC20CA532}" dt="2025-04-16T00:21:40.796" v="583" actId="14861"/>
          <ac:spMkLst>
            <pc:docMk/>
            <pc:sldMk cId="1734735858" sldId="339"/>
            <ac:spMk id="68" creationId="{EDD65B8C-4DAC-EBC7-7BA6-CC337933A416}"/>
          </ac:spMkLst>
        </pc:spChg>
        <pc:picChg chg="add mod">
          <ac:chgData name="Rader, Aidan D" userId="56c908b0-d2ec-4571-8545-db08f4f66ee4" providerId="ADAL" clId="{30E03889-C3E6-44AD-A88E-A2FEC20CA532}" dt="2025-04-16T00:24:11.287" v="610" actId="1076"/>
          <ac:picMkLst>
            <pc:docMk/>
            <pc:sldMk cId="1734735858" sldId="339"/>
            <ac:picMk id="3" creationId="{4CC021B6-FCE7-F6A4-E015-B62DFB50700E}"/>
          </ac:picMkLst>
        </pc:picChg>
        <pc:picChg chg="del">
          <ac:chgData name="Rader, Aidan D" userId="56c908b0-d2ec-4571-8545-db08f4f66ee4" providerId="ADAL" clId="{30E03889-C3E6-44AD-A88E-A2FEC20CA532}" dt="2025-04-16T00:12:43.901" v="511" actId="478"/>
          <ac:picMkLst>
            <pc:docMk/>
            <pc:sldMk cId="1734735858" sldId="339"/>
            <ac:picMk id="4" creationId="{7B9084D6-4395-EA35-4D66-E48AD82CFEAE}"/>
          </ac:picMkLst>
        </pc:picChg>
        <pc:picChg chg="add mod">
          <ac:chgData name="Rader, Aidan D" userId="56c908b0-d2ec-4571-8545-db08f4f66ee4" providerId="ADAL" clId="{30E03889-C3E6-44AD-A88E-A2FEC20CA532}" dt="2025-04-16T00:21:40.796" v="583" actId="14861"/>
          <ac:picMkLst>
            <pc:docMk/>
            <pc:sldMk cId="1734735858" sldId="339"/>
            <ac:picMk id="8" creationId="{303F173E-59A5-6804-8E4D-AC6DA38EC8AC}"/>
          </ac:picMkLst>
        </pc:picChg>
        <pc:picChg chg="add del">
          <ac:chgData name="Rader, Aidan D" userId="56c908b0-d2ec-4571-8545-db08f4f66ee4" providerId="ADAL" clId="{30E03889-C3E6-44AD-A88E-A2FEC20CA532}" dt="2025-04-16T00:22:09.255" v="588" actId="22"/>
          <ac:picMkLst>
            <pc:docMk/>
            <pc:sldMk cId="1734735858" sldId="339"/>
            <ac:picMk id="29" creationId="{36D57C32-1AC8-34A3-7F3A-FE5761549A23}"/>
          </ac:picMkLst>
        </pc:picChg>
        <pc:cxnChg chg="add del mod">
          <ac:chgData name="Rader, Aidan D" userId="56c908b0-d2ec-4571-8545-db08f4f66ee4" providerId="ADAL" clId="{30E03889-C3E6-44AD-A88E-A2FEC20CA532}" dt="2025-04-16T00:27:30.602" v="637" actId="478"/>
          <ac:cxnSpMkLst>
            <pc:docMk/>
            <pc:sldMk cId="1734735858" sldId="339"/>
            <ac:cxnSpMk id="12" creationId="{8081EBEB-C8E5-48F3-F113-1ED47879A556}"/>
          </ac:cxnSpMkLst>
        </pc:cxnChg>
        <pc:cxnChg chg="add del mod">
          <ac:chgData name="Rader, Aidan D" userId="56c908b0-d2ec-4571-8545-db08f4f66ee4" providerId="ADAL" clId="{30E03889-C3E6-44AD-A88E-A2FEC20CA532}" dt="2025-04-16T00:27:28.838" v="634" actId="478"/>
          <ac:cxnSpMkLst>
            <pc:docMk/>
            <pc:sldMk cId="1734735858" sldId="339"/>
            <ac:cxnSpMk id="14" creationId="{25D46B67-2492-CCA3-535E-D6D89C0AF070}"/>
          </ac:cxnSpMkLst>
        </pc:cxnChg>
        <pc:cxnChg chg="add del mod">
          <ac:chgData name="Rader, Aidan D" userId="56c908b0-d2ec-4571-8545-db08f4f66ee4" providerId="ADAL" clId="{30E03889-C3E6-44AD-A88E-A2FEC20CA532}" dt="2025-04-16T00:27:24.656" v="629" actId="478"/>
          <ac:cxnSpMkLst>
            <pc:docMk/>
            <pc:sldMk cId="1734735858" sldId="339"/>
            <ac:cxnSpMk id="16" creationId="{321ED8E1-6AAA-F02B-6B5A-BA30949FBBB7}"/>
          </ac:cxnSpMkLst>
        </pc:cxnChg>
        <pc:cxnChg chg="add del mod">
          <ac:chgData name="Rader, Aidan D" userId="56c908b0-d2ec-4571-8545-db08f4f66ee4" providerId="ADAL" clId="{30E03889-C3E6-44AD-A88E-A2FEC20CA532}" dt="2025-04-16T00:27:27.684" v="633" actId="478"/>
          <ac:cxnSpMkLst>
            <pc:docMk/>
            <pc:sldMk cId="1734735858" sldId="339"/>
            <ac:cxnSpMk id="18" creationId="{3C62F782-4BB3-EA16-3B78-94E134E6C4FB}"/>
          </ac:cxnSpMkLst>
        </pc:cxnChg>
        <pc:cxnChg chg="add del mod">
          <ac:chgData name="Rader, Aidan D" userId="56c908b0-d2ec-4571-8545-db08f4f66ee4" providerId="ADAL" clId="{30E03889-C3E6-44AD-A88E-A2FEC20CA532}" dt="2025-04-16T00:27:26.517" v="631" actId="478"/>
          <ac:cxnSpMkLst>
            <pc:docMk/>
            <pc:sldMk cId="1734735858" sldId="339"/>
            <ac:cxnSpMk id="20" creationId="{4EEE6295-C171-0AEC-EFE8-21604DBB3922}"/>
          </ac:cxnSpMkLst>
        </pc:cxnChg>
        <pc:cxnChg chg="add del mod">
          <ac:chgData name="Rader, Aidan D" userId="56c908b0-d2ec-4571-8545-db08f4f66ee4" providerId="ADAL" clId="{30E03889-C3E6-44AD-A88E-A2FEC20CA532}" dt="2025-04-16T00:27:29.381" v="635" actId="478"/>
          <ac:cxnSpMkLst>
            <pc:docMk/>
            <pc:sldMk cId="1734735858" sldId="339"/>
            <ac:cxnSpMk id="22" creationId="{60BB2762-235F-14E9-11D3-53937D2DAF8E}"/>
          </ac:cxnSpMkLst>
        </pc:cxnChg>
        <pc:cxnChg chg="add del mod">
          <ac:chgData name="Rader, Aidan D" userId="56c908b0-d2ec-4571-8545-db08f4f66ee4" providerId="ADAL" clId="{30E03889-C3E6-44AD-A88E-A2FEC20CA532}" dt="2025-04-16T00:27:30.083" v="636" actId="478"/>
          <ac:cxnSpMkLst>
            <pc:docMk/>
            <pc:sldMk cId="1734735858" sldId="339"/>
            <ac:cxnSpMk id="25" creationId="{C9427C9D-464F-6CCA-F7F5-D5A5921BBE40}"/>
          </ac:cxnSpMkLst>
        </pc:cxnChg>
        <pc:cxnChg chg="add del">
          <ac:chgData name="Rader, Aidan D" userId="56c908b0-d2ec-4571-8545-db08f4f66ee4" providerId="ADAL" clId="{30E03889-C3E6-44AD-A88E-A2FEC20CA532}" dt="2025-04-16T00:22:06.184" v="586" actId="11529"/>
          <ac:cxnSpMkLst>
            <pc:docMk/>
            <pc:sldMk cId="1734735858" sldId="339"/>
            <ac:cxnSpMk id="27" creationId="{9899D0DE-A131-F239-394F-07C180366D4B}"/>
          </ac:cxnSpMkLst>
        </pc:cxnChg>
        <pc:cxnChg chg="add del mod">
          <ac:chgData name="Rader, Aidan D" userId="56c908b0-d2ec-4571-8545-db08f4f66ee4" providerId="ADAL" clId="{30E03889-C3E6-44AD-A88E-A2FEC20CA532}" dt="2025-04-16T00:22:25.568" v="594" actId="478"/>
          <ac:cxnSpMkLst>
            <pc:docMk/>
            <pc:sldMk cId="1734735858" sldId="339"/>
            <ac:cxnSpMk id="31" creationId="{68E65663-58DE-24D7-18C5-52E235B1088D}"/>
          </ac:cxnSpMkLst>
        </pc:cxnChg>
        <pc:cxnChg chg="add del mod">
          <ac:chgData name="Rader, Aidan D" userId="56c908b0-d2ec-4571-8545-db08f4f66ee4" providerId="ADAL" clId="{30E03889-C3E6-44AD-A88E-A2FEC20CA532}" dt="2025-04-16T00:27:25.907" v="630" actId="478"/>
          <ac:cxnSpMkLst>
            <pc:docMk/>
            <pc:sldMk cId="1734735858" sldId="339"/>
            <ac:cxnSpMk id="55" creationId="{AF149C7D-170B-11EF-5A68-9C2ECA63409C}"/>
          </ac:cxnSpMkLst>
        </pc:cxnChg>
        <pc:cxnChg chg="add del mod">
          <ac:chgData name="Rader, Aidan D" userId="56c908b0-d2ec-4571-8545-db08f4f66ee4" providerId="ADAL" clId="{30E03889-C3E6-44AD-A88E-A2FEC20CA532}" dt="2025-04-16T00:27:27.002" v="632" actId="478"/>
          <ac:cxnSpMkLst>
            <pc:docMk/>
            <pc:sldMk cId="1734735858" sldId="339"/>
            <ac:cxnSpMk id="58" creationId="{84390177-7330-952A-E5A6-2843DDE7E736}"/>
          </ac:cxnSpMkLst>
        </pc:cxnChg>
        <pc:cxnChg chg="add del mod">
          <ac:chgData name="Rader, Aidan D" userId="56c908b0-d2ec-4571-8545-db08f4f66ee4" providerId="ADAL" clId="{30E03889-C3E6-44AD-A88E-A2FEC20CA532}" dt="2025-04-16T00:26:33.170" v="628" actId="478"/>
          <ac:cxnSpMkLst>
            <pc:docMk/>
            <pc:sldMk cId="1734735858" sldId="339"/>
            <ac:cxnSpMk id="60" creationId="{4B31011C-285F-A358-2198-311B21606DDF}"/>
          </ac:cxnSpMkLst>
        </pc:cxnChg>
      </pc:sldChg>
      <pc:sldChg chg="addSp delSp modSp mod">
        <pc:chgData name="Rader, Aidan D" userId="56c908b0-d2ec-4571-8545-db08f4f66ee4" providerId="ADAL" clId="{30E03889-C3E6-44AD-A88E-A2FEC20CA532}" dt="2025-04-16T19:35:53.179" v="3423" actId="1076"/>
        <pc:sldMkLst>
          <pc:docMk/>
          <pc:sldMk cId="1689369406" sldId="342"/>
        </pc:sldMkLst>
        <pc:spChg chg="mod">
          <ac:chgData name="Rader, Aidan D" userId="56c908b0-d2ec-4571-8545-db08f4f66ee4" providerId="ADAL" clId="{30E03889-C3E6-44AD-A88E-A2FEC20CA532}" dt="2025-04-16T00:28:23.463" v="639" actId="20577"/>
          <ac:spMkLst>
            <pc:docMk/>
            <pc:sldMk cId="1689369406" sldId="342"/>
            <ac:spMk id="3" creationId="{BEF698A5-195F-69C4-7EBA-32E0362DB1A6}"/>
          </ac:spMkLst>
        </pc:spChg>
        <pc:spChg chg="del">
          <ac:chgData name="Rader, Aidan D" userId="56c908b0-d2ec-4571-8545-db08f4f66ee4" providerId="ADAL" clId="{30E03889-C3E6-44AD-A88E-A2FEC20CA532}" dt="2025-04-15T21:01:46.514" v="6" actId="478"/>
          <ac:spMkLst>
            <pc:docMk/>
            <pc:sldMk cId="1689369406" sldId="342"/>
            <ac:spMk id="5" creationId="{E85F0A72-0209-7E52-893B-858C847BB996}"/>
          </ac:spMkLst>
        </pc:spChg>
        <pc:spChg chg="add mod">
          <ac:chgData name="Rader, Aidan D" userId="56c908b0-d2ec-4571-8545-db08f4f66ee4" providerId="ADAL" clId="{30E03889-C3E6-44AD-A88E-A2FEC20CA532}" dt="2025-04-16T19:35:46.702" v="3421" actId="1076"/>
          <ac:spMkLst>
            <pc:docMk/>
            <pc:sldMk cId="1689369406" sldId="342"/>
            <ac:spMk id="7" creationId="{1BB7A35E-A058-0E93-4D0D-FEE6830CFCB3}"/>
          </ac:spMkLst>
        </pc:spChg>
        <pc:spChg chg="del">
          <ac:chgData name="Rader, Aidan D" userId="56c908b0-d2ec-4571-8545-db08f4f66ee4" providerId="ADAL" clId="{30E03889-C3E6-44AD-A88E-A2FEC20CA532}" dt="2025-04-15T21:01:43.834" v="5" actId="478"/>
          <ac:spMkLst>
            <pc:docMk/>
            <pc:sldMk cId="1689369406" sldId="342"/>
            <ac:spMk id="7" creationId="{D1D021B7-55E5-049A-B090-29D6DB97A518}"/>
          </ac:spMkLst>
        </pc:spChg>
        <pc:spChg chg="add mod">
          <ac:chgData name="Rader, Aidan D" userId="56c908b0-d2ec-4571-8545-db08f4f66ee4" providerId="ADAL" clId="{30E03889-C3E6-44AD-A88E-A2FEC20CA532}" dt="2025-04-16T19:35:53.179" v="3423" actId="1076"/>
          <ac:spMkLst>
            <pc:docMk/>
            <pc:sldMk cId="1689369406" sldId="342"/>
            <ac:spMk id="8" creationId="{1F5D6968-F8CD-9EC4-5B5E-552479DAFF18}"/>
          </ac:spMkLst>
        </pc:spChg>
        <pc:spChg chg="del">
          <ac:chgData name="Rader, Aidan D" userId="56c908b0-d2ec-4571-8545-db08f4f66ee4" providerId="ADAL" clId="{30E03889-C3E6-44AD-A88E-A2FEC20CA532}" dt="2025-04-15T21:01:41.913" v="4" actId="478"/>
          <ac:spMkLst>
            <pc:docMk/>
            <pc:sldMk cId="1689369406" sldId="342"/>
            <ac:spMk id="9" creationId="{E9792E0B-088B-27E2-31D3-69D092902061}"/>
          </ac:spMkLst>
        </pc:spChg>
        <pc:spChg chg="del">
          <ac:chgData name="Rader, Aidan D" userId="56c908b0-d2ec-4571-8545-db08f4f66ee4" providerId="ADAL" clId="{30E03889-C3E6-44AD-A88E-A2FEC20CA532}" dt="2025-04-15T21:01:39.746" v="3" actId="478"/>
          <ac:spMkLst>
            <pc:docMk/>
            <pc:sldMk cId="1689369406" sldId="342"/>
            <ac:spMk id="11" creationId="{9DC0AF1C-C4D9-C272-D240-F1A6A8675818}"/>
          </ac:spMkLst>
        </pc:spChg>
        <pc:spChg chg="del">
          <ac:chgData name="Rader, Aidan D" userId="56c908b0-d2ec-4571-8545-db08f4f66ee4" providerId="ADAL" clId="{30E03889-C3E6-44AD-A88E-A2FEC20CA532}" dt="2025-04-15T21:01:37.851" v="2" actId="478"/>
          <ac:spMkLst>
            <pc:docMk/>
            <pc:sldMk cId="1689369406" sldId="342"/>
            <ac:spMk id="13" creationId="{938BBA6E-3FCD-ADB1-C57F-6C3B3454E54C}"/>
          </ac:spMkLst>
        </pc:spChg>
        <pc:spChg chg="add del mod">
          <ac:chgData name="Rader, Aidan D" userId="56c908b0-d2ec-4571-8545-db08f4f66ee4" providerId="ADAL" clId="{30E03889-C3E6-44AD-A88E-A2FEC20CA532}" dt="2025-04-16T19:33:28.137" v="3380" actId="478"/>
          <ac:spMkLst>
            <pc:docMk/>
            <pc:sldMk cId="1689369406" sldId="342"/>
            <ac:spMk id="14" creationId="{4DBE6B1A-B3E0-E0E5-BC00-2D103EFA1B60}"/>
          </ac:spMkLst>
        </pc:spChg>
        <pc:spChg chg="add del mod">
          <ac:chgData name="Rader, Aidan D" userId="56c908b0-d2ec-4571-8545-db08f4f66ee4" providerId="ADAL" clId="{30E03889-C3E6-44AD-A88E-A2FEC20CA532}" dt="2025-04-16T19:33:13.659" v="3379" actId="478"/>
          <ac:spMkLst>
            <pc:docMk/>
            <pc:sldMk cId="1689369406" sldId="342"/>
            <ac:spMk id="17" creationId="{867D14DD-77C3-98D2-2CD4-BCC648E3C4F7}"/>
          </ac:spMkLst>
        </pc:spChg>
        <pc:spChg chg="add del mod">
          <ac:chgData name="Rader, Aidan D" userId="56c908b0-d2ec-4571-8545-db08f4f66ee4" providerId="ADAL" clId="{30E03889-C3E6-44AD-A88E-A2FEC20CA532}" dt="2025-04-16T01:25:07.982" v="1746" actId="478"/>
          <ac:spMkLst>
            <pc:docMk/>
            <pc:sldMk cId="1689369406" sldId="342"/>
            <ac:spMk id="19" creationId="{6AEFCB4A-843A-342C-122D-81FF96778BEB}"/>
          </ac:spMkLst>
        </pc:spChg>
        <pc:graphicFrameChg chg="add del mod modGraphic">
          <ac:chgData name="Rader, Aidan D" userId="56c908b0-d2ec-4571-8545-db08f4f66ee4" providerId="ADAL" clId="{30E03889-C3E6-44AD-A88E-A2FEC20CA532}" dt="2025-04-16T18:16:51.983" v="3026" actId="478"/>
          <ac:graphicFrameMkLst>
            <pc:docMk/>
            <pc:sldMk cId="1689369406" sldId="342"/>
            <ac:graphicFrameMk id="2" creationId="{679F4CFD-41FB-5F71-0C62-1278C49F74AE}"/>
          </ac:graphicFrameMkLst>
        </pc:graphicFrameChg>
        <pc:graphicFrameChg chg="add mod modGraphic">
          <ac:chgData name="Rader, Aidan D" userId="56c908b0-d2ec-4571-8545-db08f4f66ee4" providerId="ADAL" clId="{30E03889-C3E6-44AD-A88E-A2FEC20CA532}" dt="2025-04-16T19:35:35.408" v="3418" actId="1076"/>
          <ac:graphicFrameMkLst>
            <pc:docMk/>
            <pc:sldMk cId="1689369406" sldId="342"/>
            <ac:graphicFrameMk id="5" creationId="{08558B0C-F8A1-AC05-65E2-815CC30E845D}"/>
          </ac:graphicFrameMkLst>
        </pc:graphicFrameChg>
        <pc:graphicFrameChg chg="add mod modGraphic">
          <ac:chgData name="Rader, Aidan D" userId="56c908b0-d2ec-4571-8545-db08f4f66ee4" providerId="ADAL" clId="{30E03889-C3E6-44AD-A88E-A2FEC20CA532}" dt="2025-04-16T19:35:39.978" v="3419" actId="1076"/>
          <ac:graphicFrameMkLst>
            <pc:docMk/>
            <pc:sldMk cId="1689369406" sldId="342"/>
            <ac:graphicFrameMk id="6" creationId="{6A4F71CC-FBA8-D0AB-482B-083136AFEBAF}"/>
          </ac:graphicFrameMkLst>
        </pc:graphicFrameChg>
        <pc:picChg chg="add mod">
          <ac:chgData name="Rader, Aidan D" userId="56c908b0-d2ec-4571-8545-db08f4f66ee4" providerId="ADAL" clId="{30E03889-C3E6-44AD-A88E-A2FEC20CA532}" dt="2025-04-16T00:37:53.012" v="642" actId="1076"/>
          <ac:picMkLst>
            <pc:docMk/>
            <pc:sldMk cId="1689369406" sldId="342"/>
            <ac:picMk id="4" creationId="{E6CDFA2E-3453-68CD-E199-32E80D048655}"/>
          </ac:picMkLst>
        </pc:picChg>
        <pc:picChg chg="add del mod modCrop">
          <ac:chgData name="Rader, Aidan D" userId="56c908b0-d2ec-4571-8545-db08f4f66ee4" providerId="ADAL" clId="{30E03889-C3E6-44AD-A88E-A2FEC20CA532}" dt="2025-04-16T00:44:09.431" v="646" actId="478"/>
          <ac:picMkLst>
            <pc:docMk/>
            <pc:sldMk cId="1689369406" sldId="342"/>
            <ac:picMk id="8" creationId="{C52B5AF1-F952-086F-BE77-1746252C9A00}"/>
          </ac:picMkLst>
        </pc:picChg>
        <pc:picChg chg="add del mod">
          <ac:chgData name="Rader, Aidan D" userId="56c908b0-d2ec-4571-8545-db08f4f66ee4" providerId="ADAL" clId="{30E03889-C3E6-44AD-A88E-A2FEC20CA532}" dt="2025-04-16T18:15:06.219" v="3000" actId="478"/>
          <ac:picMkLst>
            <pc:docMk/>
            <pc:sldMk cId="1689369406" sldId="342"/>
            <ac:picMk id="12" creationId="{D6AB0C5E-5403-449B-9F3C-53C02FCF04FD}"/>
          </ac:picMkLst>
        </pc:picChg>
        <pc:picChg chg="add del mod modCrop">
          <ac:chgData name="Rader, Aidan D" userId="56c908b0-d2ec-4571-8545-db08f4f66ee4" providerId="ADAL" clId="{30E03889-C3E6-44AD-A88E-A2FEC20CA532}" dt="2025-04-16T18:57:44.811" v="3277" actId="478"/>
          <ac:picMkLst>
            <pc:docMk/>
            <pc:sldMk cId="1689369406" sldId="342"/>
            <ac:picMk id="16" creationId="{3F77801C-4060-DD76-273C-D98AB17E9601}"/>
          </ac:picMkLst>
        </pc:picChg>
        <pc:picChg chg="add del mod">
          <ac:chgData name="Rader, Aidan D" userId="56c908b0-d2ec-4571-8545-db08f4f66ee4" providerId="ADAL" clId="{30E03889-C3E6-44AD-A88E-A2FEC20CA532}" dt="2025-04-16T01:25:04.767" v="1745" actId="478"/>
          <ac:picMkLst>
            <pc:docMk/>
            <pc:sldMk cId="1689369406" sldId="342"/>
            <ac:picMk id="18" creationId="{4DCFCD91-B2A1-C5B0-9C80-C0246C832676}"/>
          </ac:picMkLst>
        </pc:picChg>
      </pc:sldChg>
      <pc:sldChg chg="delSp modSp mod">
        <pc:chgData name="Rader, Aidan D" userId="56c908b0-d2ec-4571-8545-db08f4f66ee4" providerId="ADAL" clId="{30E03889-C3E6-44AD-A88E-A2FEC20CA532}" dt="2025-04-16T19:31:47.527" v="3377" actId="403"/>
        <pc:sldMkLst>
          <pc:docMk/>
          <pc:sldMk cId="1629482590" sldId="344"/>
        </pc:sldMkLst>
        <pc:spChg chg="del">
          <ac:chgData name="Rader, Aidan D" userId="56c908b0-d2ec-4571-8545-db08f4f66ee4" providerId="ADAL" clId="{30E03889-C3E6-44AD-A88E-A2FEC20CA532}" dt="2025-04-16T01:30:03.157" v="1815" actId="478"/>
          <ac:spMkLst>
            <pc:docMk/>
            <pc:sldMk cId="1629482590" sldId="344"/>
            <ac:spMk id="3" creationId="{80F43547-234B-DF4E-B4D9-A7F3A136C780}"/>
          </ac:spMkLst>
        </pc:spChg>
        <pc:spChg chg="mod">
          <ac:chgData name="Rader, Aidan D" userId="56c908b0-d2ec-4571-8545-db08f4f66ee4" providerId="ADAL" clId="{30E03889-C3E6-44AD-A88E-A2FEC20CA532}" dt="2025-04-16T19:31:47.527" v="3377" actId="403"/>
          <ac:spMkLst>
            <pc:docMk/>
            <pc:sldMk cId="1629482590" sldId="344"/>
            <ac:spMk id="88" creationId="{E21D4214-2D12-4DBF-6D8F-9DAF8CBF01E0}"/>
          </ac:spMkLst>
        </pc:spChg>
      </pc:sldChg>
      <pc:sldChg chg="addSp delSp modSp mod">
        <pc:chgData name="Rader, Aidan D" userId="56c908b0-d2ec-4571-8545-db08f4f66ee4" providerId="ADAL" clId="{30E03889-C3E6-44AD-A88E-A2FEC20CA532}" dt="2025-04-16T18:57:39.386" v="3276" actId="20577"/>
        <pc:sldMkLst>
          <pc:docMk/>
          <pc:sldMk cId="3406352885" sldId="345"/>
        </pc:sldMkLst>
        <pc:spChg chg="del mod">
          <ac:chgData name="Rader, Aidan D" userId="56c908b0-d2ec-4571-8545-db08f4f66ee4" providerId="ADAL" clId="{30E03889-C3E6-44AD-A88E-A2FEC20CA532}" dt="2025-04-16T00:52:13.371" v="706" actId="478"/>
          <ac:spMkLst>
            <pc:docMk/>
            <pc:sldMk cId="3406352885" sldId="345"/>
            <ac:spMk id="2" creationId="{62FFD45B-218A-6F01-4FC8-A59290E2009B}"/>
          </ac:spMkLst>
        </pc:spChg>
        <pc:spChg chg="mod">
          <ac:chgData name="Rader, Aidan D" userId="56c908b0-d2ec-4571-8545-db08f4f66ee4" providerId="ADAL" clId="{30E03889-C3E6-44AD-A88E-A2FEC20CA532}" dt="2025-04-16T18:57:39.386" v="3276" actId="20577"/>
          <ac:spMkLst>
            <pc:docMk/>
            <pc:sldMk cId="3406352885" sldId="345"/>
            <ac:spMk id="3" creationId="{5FDFBC22-5A9A-39CF-ABFB-9F2FCFCE6088}"/>
          </ac:spMkLst>
        </pc:spChg>
        <pc:spChg chg="add mod">
          <ac:chgData name="Rader, Aidan D" userId="56c908b0-d2ec-4571-8545-db08f4f66ee4" providerId="ADAL" clId="{30E03889-C3E6-44AD-A88E-A2FEC20CA532}" dt="2025-04-16T00:50:45.827" v="687"/>
          <ac:spMkLst>
            <pc:docMk/>
            <pc:sldMk cId="3406352885" sldId="345"/>
            <ac:spMk id="4" creationId="{E6EE8C94-E1AE-3E0D-F0FB-5F0E2FA23697}"/>
          </ac:spMkLst>
        </pc:spChg>
        <pc:spChg chg="del">
          <ac:chgData name="Rader, Aidan D" userId="56c908b0-d2ec-4571-8545-db08f4f66ee4" providerId="ADAL" clId="{30E03889-C3E6-44AD-A88E-A2FEC20CA532}" dt="2025-04-16T00:52:41.968" v="718" actId="478"/>
          <ac:spMkLst>
            <pc:docMk/>
            <pc:sldMk cId="3406352885" sldId="345"/>
            <ac:spMk id="5" creationId="{01E3A1D6-ED1D-A0A4-BF97-61C16002CFB8}"/>
          </ac:spMkLst>
        </pc:spChg>
        <pc:spChg chg="add del mod">
          <ac:chgData name="Rader, Aidan D" userId="56c908b0-d2ec-4571-8545-db08f4f66ee4" providerId="ADAL" clId="{30E03889-C3E6-44AD-A88E-A2FEC20CA532}" dt="2025-04-16T00:52:28.379" v="712" actId="478"/>
          <ac:spMkLst>
            <pc:docMk/>
            <pc:sldMk cId="3406352885" sldId="345"/>
            <ac:spMk id="6" creationId="{A9499EAF-4AC7-C2B1-DAAB-F59C5824219D}"/>
          </ac:spMkLst>
        </pc:spChg>
        <pc:spChg chg="add mod">
          <ac:chgData name="Rader, Aidan D" userId="56c908b0-d2ec-4571-8545-db08f4f66ee4" providerId="ADAL" clId="{30E03889-C3E6-44AD-A88E-A2FEC20CA532}" dt="2025-04-16T00:52:11.762" v="705"/>
          <ac:spMkLst>
            <pc:docMk/>
            <pc:sldMk cId="3406352885" sldId="345"/>
            <ac:spMk id="7" creationId="{50D3FFE1-04A9-A912-D91E-7B5DE60CAEE9}"/>
          </ac:spMkLst>
        </pc:spChg>
        <pc:spChg chg="add del mod">
          <ac:chgData name="Rader, Aidan D" userId="56c908b0-d2ec-4571-8545-db08f4f66ee4" providerId="ADAL" clId="{30E03889-C3E6-44AD-A88E-A2FEC20CA532}" dt="2025-04-16T00:52:15.775" v="709" actId="478"/>
          <ac:spMkLst>
            <pc:docMk/>
            <pc:sldMk cId="3406352885" sldId="345"/>
            <ac:spMk id="9" creationId="{A44FA0F7-801F-5005-9FBE-36510DBF5899}"/>
          </ac:spMkLst>
        </pc:spChg>
        <pc:spChg chg="add mod">
          <ac:chgData name="Rader, Aidan D" userId="56c908b0-d2ec-4571-8545-db08f4f66ee4" providerId="ADAL" clId="{30E03889-C3E6-44AD-A88E-A2FEC20CA532}" dt="2025-04-16T00:52:14.481" v="708"/>
          <ac:spMkLst>
            <pc:docMk/>
            <pc:sldMk cId="3406352885" sldId="345"/>
            <ac:spMk id="10" creationId="{D861673F-7753-E6E0-342F-E7147D2A919C}"/>
          </ac:spMkLst>
        </pc:spChg>
        <pc:spChg chg="add mod">
          <ac:chgData name="Rader, Aidan D" userId="56c908b0-d2ec-4571-8545-db08f4f66ee4" providerId="ADAL" clId="{30E03889-C3E6-44AD-A88E-A2FEC20CA532}" dt="2025-04-16T00:52:20.276" v="711"/>
          <ac:spMkLst>
            <pc:docMk/>
            <pc:sldMk cId="3406352885" sldId="345"/>
            <ac:spMk id="11" creationId="{EF055C60-8AB9-999A-8B20-FF28158C3D6D}"/>
          </ac:spMkLst>
        </pc:spChg>
        <pc:spChg chg="add mod">
          <ac:chgData name="Rader, Aidan D" userId="56c908b0-d2ec-4571-8545-db08f4f66ee4" providerId="ADAL" clId="{30E03889-C3E6-44AD-A88E-A2FEC20CA532}" dt="2025-04-16T18:57:35.419" v="3274" actId="20577"/>
          <ac:spMkLst>
            <pc:docMk/>
            <pc:sldMk cId="3406352885" sldId="345"/>
            <ac:spMk id="12" creationId="{7D6197ED-CAB2-35B8-5A74-2542CF9403A6}"/>
          </ac:spMkLst>
        </pc:spChg>
      </pc:sldChg>
      <pc:sldChg chg="modSp add del mod">
        <pc:chgData name="Rader, Aidan D" userId="56c908b0-d2ec-4571-8545-db08f4f66ee4" providerId="ADAL" clId="{30E03889-C3E6-44AD-A88E-A2FEC20CA532}" dt="2025-04-16T00:53:20.840" v="727" actId="2696"/>
        <pc:sldMkLst>
          <pc:docMk/>
          <pc:sldMk cId="1646025626" sldId="347"/>
        </pc:sldMkLst>
        <pc:spChg chg="mod">
          <ac:chgData name="Rader, Aidan D" userId="56c908b0-d2ec-4571-8545-db08f4f66ee4" providerId="ADAL" clId="{30E03889-C3E6-44AD-A88E-A2FEC20CA532}" dt="2025-04-16T00:50:09.806" v="684" actId="20577"/>
          <ac:spMkLst>
            <pc:docMk/>
            <pc:sldMk cId="1646025626" sldId="347"/>
            <ac:spMk id="3" creationId="{A4DD1096-7F09-F64C-9E4B-99FC9DDD0CEB}"/>
          </ac:spMkLst>
        </pc:spChg>
      </pc:sldChg>
      <pc:sldChg chg="del ord">
        <pc:chgData name="Rader, Aidan D" userId="56c908b0-d2ec-4571-8545-db08f4f66ee4" providerId="ADAL" clId="{30E03889-C3E6-44AD-A88E-A2FEC20CA532}" dt="2025-04-15T21:02:04.617" v="7" actId="2696"/>
        <pc:sldMkLst>
          <pc:docMk/>
          <pc:sldMk cId="1836703245" sldId="347"/>
        </pc:sldMkLst>
      </pc:sldChg>
      <pc:sldChg chg="addSp modSp add mod">
        <pc:chgData name="Rader, Aidan D" userId="56c908b0-d2ec-4571-8545-db08f4f66ee4" providerId="ADAL" clId="{30E03889-C3E6-44AD-A88E-A2FEC20CA532}" dt="2025-04-16T03:24:31.851" v="2643" actId="1076"/>
        <pc:sldMkLst>
          <pc:docMk/>
          <pc:sldMk cId="3470529534" sldId="348"/>
        </pc:sldMkLst>
        <pc:spChg chg="mod">
          <ac:chgData name="Rader, Aidan D" userId="56c908b0-d2ec-4571-8545-db08f4f66ee4" providerId="ADAL" clId="{30E03889-C3E6-44AD-A88E-A2FEC20CA532}" dt="2025-04-16T03:23:37.326" v="2631" actId="20577"/>
          <ac:spMkLst>
            <pc:docMk/>
            <pc:sldMk cId="3470529534" sldId="348"/>
            <ac:spMk id="3" creationId="{418C71E2-A15E-0CFE-F7C2-E6C663B4069C}"/>
          </ac:spMkLst>
        </pc:spChg>
        <pc:spChg chg="add mod">
          <ac:chgData name="Rader, Aidan D" userId="56c908b0-d2ec-4571-8545-db08f4f66ee4" providerId="ADAL" clId="{30E03889-C3E6-44AD-A88E-A2FEC20CA532}" dt="2025-04-16T03:24:31.851" v="2643" actId="1076"/>
          <ac:spMkLst>
            <pc:docMk/>
            <pc:sldMk cId="3470529534" sldId="348"/>
            <ac:spMk id="4" creationId="{CB7B941E-3E3F-461F-AD7A-CA7F798EA0BB}"/>
          </ac:spMkLst>
        </pc:spChg>
        <pc:spChg chg="add mod">
          <ac:chgData name="Rader, Aidan D" userId="56c908b0-d2ec-4571-8545-db08f4f66ee4" providerId="ADAL" clId="{30E03889-C3E6-44AD-A88E-A2FEC20CA532}" dt="2025-04-16T03:23:44.184" v="2633" actId="1076"/>
          <ac:spMkLst>
            <pc:docMk/>
            <pc:sldMk cId="3470529534" sldId="348"/>
            <ac:spMk id="11" creationId="{3F653FE5-813A-2C0B-2FD6-05779FD2D094}"/>
          </ac:spMkLst>
        </pc:spChg>
        <pc:spChg chg="add mod">
          <ac:chgData name="Rader, Aidan D" userId="56c908b0-d2ec-4571-8545-db08f4f66ee4" providerId="ADAL" clId="{30E03889-C3E6-44AD-A88E-A2FEC20CA532}" dt="2025-04-16T03:24:24.245" v="2641" actId="1076"/>
          <ac:spMkLst>
            <pc:docMk/>
            <pc:sldMk cId="3470529534" sldId="348"/>
            <ac:spMk id="13" creationId="{7301D1A1-ACB2-F19A-64AD-E14DCFD5AB53}"/>
          </ac:spMkLst>
        </pc:spChg>
        <pc:grpChg chg="add mod">
          <ac:chgData name="Rader, Aidan D" userId="56c908b0-d2ec-4571-8545-db08f4f66ee4" providerId="ADAL" clId="{30E03889-C3E6-44AD-A88E-A2FEC20CA532}" dt="2025-04-16T03:23:41.801" v="2632" actId="1076"/>
          <ac:grpSpMkLst>
            <pc:docMk/>
            <pc:sldMk cId="3470529534" sldId="348"/>
            <ac:grpSpMk id="12" creationId="{7B35ADD7-8605-61C6-6A92-E2D3656C71CF}"/>
          </ac:grpSpMkLst>
        </pc:grpChg>
        <pc:picChg chg="add mod">
          <ac:chgData name="Rader, Aidan D" userId="56c908b0-d2ec-4571-8545-db08f4f66ee4" providerId="ADAL" clId="{30E03889-C3E6-44AD-A88E-A2FEC20CA532}" dt="2025-04-16T03:24:27.994" v="2642" actId="1076"/>
          <ac:picMkLst>
            <pc:docMk/>
            <pc:sldMk cId="3470529534" sldId="348"/>
            <ac:picMk id="2" creationId="{52DF13A3-4C6D-ED52-40FD-AEAEBF04DD3D}"/>
          </ac:picMkLst>
        </pc:picChg>
        <pc:picChg chg="add mod">
          <ac:chgData name="Rader, Aidan D" userId="56c908b0-d2ec-4571-8545-db08f4f66ee4" providerId="ADAL" clId="{30E03889-C3E6-44AD-A88E-A2FEC20CA532}" dt="2025-04-16T01:28:45.928" v="1807" actId="1582"/>
          <ac:picMkLst>
            <pc:docMk/>
            <pc:sldMk cId="3470529534" sldId="348"/>
            <ac:picMk id="6" creationId="{4BD3666C-A37B-04B2-E702-E1F1B000F581}"/>
          </ac:picMkLst>
        </pc:picChg>
        <pc:picChg chg="add mod">
          <ac:chgData name="Rader, Aidan D" userId="56c908b0-d2ec-4571-8545-db08f4f66ee4" providerId="ADAL" clId="{30E03889-C3E6-44AD-A88E-A2FEC20CA532}" dt="2025-04-16T01:28:45.928" v="1807" actId="1582"/>
          <ac:picMkLst>
            <pc:docMk/>
            <pc:sldMk cId="3470529534" sldId="348"/>
            <ac:picMk id="8" creationId="{6B67B536-B524-DD69-E79E-917267654A4B}"/>
          </ac:picMkLst>
        </pc:picChg>
        <pc:picChg chg="add mod">
          <ac:chgData name="Rader, Aidan D" userId="56c908b0-d2ec-4571-8545-db08f4f66ee4" providerId="ADAL" clId="{30E03889-C3E6-44AD-A88E-A2FEC20CA532}" dt="2025-04-16T01:28:45.928" v="1807" actId="1582"/>
          <ac:picMkLst>
            <pc:docMk/>
            <pc:sldMk cId="3470529534" sldId="348"/>
            <ac:picMk id="10" creationId="{87A3042C-2682-E3AC-BFF7-FDABE1C95821}"/>
          </ac:picMkLst>
        </pc:picChg>
        <pc:picChg chg="add mod">
          <ac:chgData name="Rader, Aidan D" userId="56c908b0-d2ec-4571-8545-db08f4f66ee4" providerId="ADAL" clId="{30E03889-C3E6-44AD-A88E-A2FEC20CA532}" dt="2025-04-16T03:21:44.243" v="2543" actId="14100"/>
          <ac:picMkLst>
            <pc:docMk/>
            <pc:sldMk cId="3470529534" sldId="348"/>
            <ac:picMk id="1026" creationId="{5ED97CE4-0EEC-E09E-2EFA-F8CCD40238C0}"/>
          </ac:picMkLst>
        </pc:picChg>
        <pc:picChg chg="add mod">
          <ac:chgData name="Rader, Aidan D" userId="56c908b0-d2ec-4571-8545-db08f4f66ee4" providerId="ADAL" clId="{30E03889-C3E6-44AD-A88E-A2FEC20CA532}" dt="2025-04-16T03:24:20.728" v="2640" actId="1076"/>
          <ac:picMkLst>
            <pc:docMk/>
            <pc:sldMk cId="3470529534" sldId="348"/>
            <ac:picMk id="1028" creationId="{FFB39F27-A234-C964-8EF8-E077F151FD4A}"/>
          </ac:picMkLst>
        </pc:picChg>
      </pc:sldChg>
      <pc:sldChg chg="modSp add del mod ord">
        <pc:chgData name="Rader, Aidan D" userId="56c908b0-d2ec-4571-8545-db08f4f66ee4" providerId="ADAL" clId="{30E03889-C3E6-44AD-A88E-A2FEC20CA532}" dt="2025-04-16T01:42:07.013" v="2303" actId="2696"/>
        <pc:sldMkLst>
          <pc:docMk/>
          <pc:sldMk cId="1198222200" sldId="349"/>
        </pc:sldMkLst>
        <pc:spChg chg="mod">
          <ac:chgData name="Rader, Aidan D" userId="56c908b0-d2ec-4571-8545-db08f4f66ee4" providerId="ADAL" clId="{30E03889-C3E6-44AD-A88E-A2FEC20CA532}" dt="2025-04-16T01:35:46.817" v="2155" actId="20577"/>
          <ac:spMkLst>
            <pc:docMk/>
            <pc:sldMk cId="1198222200" sldId="349"/>
            <ac:spMk id="3" creationId="{0AD6B315-985E-20D8-0DC5-A6E1CA34F8B2}"/>
          </ac:spMkLst>
        </pc:spChg>
        <pc:spChg chg="mod">
          <ac:chgData name="Rader, Aidan D" userId="56c908b0-d2ec-4571-8545-db08f4f66ee4" providerId="ADAL" clId="{30E03889-C3E6-44AD-A88E-A2FEC20CA532}" dt="2025-04-16T01:07:56.520" v="1540" actId="20577"/>
          <ac:spMkLst>
            <pc:docMk/>
            <pc:sldMk cId="1198222200" sldId="349"/>
            <ac:spMk id="11" creationId="{6993B6B7-3781-E9A9-0C6F-4D3FA737B0CF}"/>
          </ac:spMkLst>
        </pc:spChg>
      </pc:sldChg>
      <pc:sldChg chg="modSp add mod ord">
        <pc:chgData name="Rader, Aidan D" userId="56c908b0-d2ec-4571-8545-db08f4f66ee4" providerId="ADAL" clId="{30E03889-C3E6-44AD-A88E-A2FEC20CA532}" dt="2025-04-16T01:41:45.893" v="2302" actId="20577"/>
        <pc:sldMkLst>
          <pc:docMk/>
          <pc:sldMk cId="3759616285" sldId="350"/>
        </pc:sldMkLst>
        <pc:spChg chg="mod">
          <ac:chgData name="Rader, Aidan D" userId="56c908b0-d2ec-4571-8545-db08f4f66ee4" providerId="ADAL" clId="{30E03889-C3E6-44AD-A88E-A2FEC20CA532}" dt="2025-04-16T01:41:45.893" v="2302" actId="20577"/>
          <ac:spMkLst>
            <pc:docMk/>
            <pc:sldMk cId="3759616285" sldId="350"/>
            <ac:spMk id="3" creationId="{B571507A-2683-D66C-EE0B-4141AFDF0239}"/>
          </ac:spMkLst>
        </pc:spChg>
        <pc:spChg chg="mod">
          <ac:chgData name="Rader, Aidan D" userId="56c908b0-d2ec-4571-8545-db08f4f66ee4" providerId="ADAL" clId="{30E03889-C3E6-44AD-A88E-A2FEC20CA532}" dt="2025-04-16T01:40:33.229" v="2275" actId="20577"/>
          <ac:spMkLst>
            <pc:docMk/>
            <pc:sldMk cId="3759616285" sldId="350"/>
            <ac:spMk id="11" creationId="{E6D56064-D0A8-C9BE-62DB-04B2B649021E}"/>
          </ac:spMkLst>
        </pc:spChg>
        <pc:spChg chg="mod">
          <ac:chgData name="Rader, Aidan D" userId="56c908b0-d2ec-4571-8545-db08f4f66ee4" providerId="ADAL" clId="{30E03889-C3E6-44AD-A88E-A2FEC20CA532}" dt="2025-04-16T01:41:43.788" v="2300" actId="20577"/>
          <ac:spMkLst>
            <pc:docMk/>
            <pc:sldMk cId="3759616285" sldId="350"/>
            <ac:spMk id="12" creationId="{176D4749-1779-E60D-3B3A-714619341150}"/>
          </ac:spMkLst>
        </pc:spChg>
      </pc:sldChg>
      <pc:sldChg chg="del">
        <pc:chgData name="Rader, Aidan D" userId="56c908b0-d2ec-4571-8545-db08f4f66ee4" providerId="ADAL" clId="{30E03889-C3E6-44AD-A88E-A2FEC20CA532}" dt="2025-04-16T05:47:08.659" v="2831" actId="2696"/>
        <pc:sldMkLst>
          <pc:docMk/>
          <pc:sldMk cId="3797260474" sldId="350"/>
        </pc:sldMkLst>
      </pc:sldChg>
      <pc:sldChg chg="modSp mod">
        <pc:chgData name="Rader, Aidan D" userId="56c908b0-d2ec-4571-8545-db08f4f66ee4" providerId="ADAL" clId="{30E03889-C3E6-44AD-A88E-A2FEC20CA532}" dt="2025-04-16T18:54:44.891" v="3272" actId="20577"/>
        <pc:sldMkLst>
          <pc:docMk/>
          <pc:sldMk cId="3759616285" sldId="351"/>
        </pc:sldMkLst>
        <pc:spChg chg="mod">
          <ac:chgData name="Rader, Aidan D" userId="56c908b0-d2ec-4571-8545-db08f4f66ee4" providerId="ADAL" clId="{30E03889-C3E6-44AD-A88E-A2FEC20CA532}" dt="2025-04-16T18:54:24.718" v="3241" actId="20577"/>
          <ac:spMkLst>
            <pc:docMk/>
            <pc:sldMk cId="3759616285" sldId="351"/>
            <ac:spMk id="3" creationId="{B571507A-2683-D66C-EE0B-4141AFDF0239}"/>
          </ac:spMkLst>
        </pc:spChg>
        <pc:spChg chg="mod">
          <ac:chgData name="Rader, Aidan D" userId="56c908b0-d2ec-4571-8545-db08f4f66ee4" providerId="ADAL" clId="{30E03889-C3E6-44AD-A88E-A2FEC20CA532}" dt="2025-04-16T18:54:44.891" v="3272" actId="20577"/>
          <ac:spMkLst>
            <pc:docMk/>
            <pc:sldMk cId="3759616285" sldId="351"/>
            <ac:spMk id="12" creationId="{176D4749-1779-E60D-3B3A-714619341150}"/>
          </ac:spMkLst>
        </pc:spChg>
      </pc:sldChg>
      <pc:sldChg chg="modSp mod">
        <pc:chgData name="Rader, Aidan D" userId="56c908b0-d2ec-4571-8545-db08f4f66ee4" providerId="ADAL" clId="{30E03889-C3E6-44AD-A88E-A2FEC20CA532}" dt="2025-04-16T18:19:51.200" v="3107" actId="1076"/>
        <pc:sldMkLst>
          <pc:docMk/>
          <pc:sldMk cId="1648709763" sldId="352"/>
        </pc:sldMkLst>
        <pc:spChg chg="mod">
          <ac:chgData name="Rader, Aidan D" userId="56c908b0-d2ec-4571-8545-db08f4f66ee4" providerId="ADAL" clId="{30E03889-C3E6-44AD-A88E-A2FEC20CA532}" dt="2025-04-16T18:19:51.200" v="3107" actId="1076"/>
          <ac:spMkLst>
            <pc:docMk/>
            <pc:sldMk cId="1648709763" sldId="352"/>
            <ac:spMk id="11" creationId="{67A71369-6715-1AF2-3BBD-2105BBCFC58E}"/>
          </ac:spMkLst>
        </pc:spChg>
        <pc:graphicFrameChg chg="mod modGraphic">
          <ac:chgData name="Rader, Aidan D" userId="56c908b0-d2ec-4571-8545-db08f4f66ee4" providerId="ADAL" clId="{30E03889-C3E6-44AD-A88E-A2FEC20CA532}" dt="2025-04-16T18:13:27.157" v="2899"/>
          <ac:graphicFrameMkLst>
            <pc:docMk/>
            <pc:sldMk cId="1648709763" sldId="352"/>
            <ac:graphicFrameMk id="2" creationId="{BF9D5A55-FF88-001F-499C-3782B1A03F46}"/>
          </ac:graphicFrameMkLst>
        </pc:graphicFrameChg>
        <pc:graphicFrameChg chg="mod modGraphic">
          <ac:chgData name="Rader, Aidan D" userId="56c908b0-d2ec-4571-8545-db08f4f66ee4" providerId="ADAL" clId="{30E03889-C3E6-44AD-A88E-A2FEC20CA532}" dt="2025-04-16T18:19:44.261" v="3105" actId="14734"/>
          <ac:graphicFrameMkLst>
            <pc:docMk/>
            <pc:sldMk cId="1648709763" sldId="352"/>
            <ac:graphicFrameMk id="3" creationId="{1629EDFB-D89B-9C54-016D-506DBCE68CDC}"/>
          </ac:graphicFrameMkLst>
        </pc:graphicFrameChg>
        <pc:graphicFrameChg chg="mod modGraphic">
          <ac:chgData name="Rader, Aidan D" userId="56c908b0-d2ec-4571-8545-db08f4f66ee4" providerId="ADAL" clId="{30E03889-C3E6-44AD-A88E-A2FEC20CA532}" dt="2025-04-16T18:19:47.836" v="3106" actId="14734"/>
          <ac:graphicFrameMkLst>
            <pc:docMk/>
            <pc:sldMk cId="1648709763" sldId="352"/>
            <ac:graphicFrameMk id="9" creationId="{26C83610-9657-5BAE-BAF8-1EFD462540BB}"/>
          </ac:graphicFrameMkLst>
        </pc:graphicFrameChg>
      </pc:sldChg>
      <pc:sldChg chg="addSp modSp add mod">
        <pc:chgData name="Rader, Aidan D" userId="56c908b0-d2ec-4571-8545-db08f4f66ee4" providerId="ADAL" clId="{30E03889-C3E6-44AD-A88E-A2FEC20CA532}" dt="2025-04-16T19:20:10.931" v="3316" actId="1076"/>
        <pc:sldMkLst>
          <pc:docMk/>
          <pc:sldMk cId="2226086773" sldId="353"/>
        </pc:sldMkLst>
        <pc:spChg chg="mod">
          <ac:chgData name="Rader, Aidan D" userId="56c908b0-d2ec-4571-8545-db08f4f66ee4" providerId="ADAL" clId="{30E03889-C3E6-44AD-A88E-A2FEC20CA532}" dt="2025-04-16T05:40:01.158" v="2699" actId="20577"/>
          <ac:spMkLst>
            <pc:docMk/>
            <pc:sldMk cId="2226086773" sldId="353"/>
            <ac:spMk id="88" creationId="{80C34A6F-D16C-B7A1-90E6-C5DC3F8DA5A4}"/>
          </ac:spMkLst>
        </pc:spChg>
        <pc:picChg chg="add mod">
          <ac:chgData name="Rader, Aidan D" userId="56c908b0-d2ec-4571-8545-db08f4f66ee4" providerId="ADAL" clId="{30E03889-C3E6-44AD-A88E-A2FEC20CA532}" dt="2025-04-16T19:20:10.931" v="3316" actId="1076"/>
          <ac:picMkLst>
            <pc:docMk/>
            <pc:sldMk cId="2226086773" sldId="353"/>
            <ac:picMk id="3" creationId="{FC76A129-CE8C-D594-40C0-68C3CE181570}"/>
          </ac:picMkLst>
        </pc:picChg>
      </pc:sldChg>
      <pc:sldChg chg="addSp modSp add mod">
        <pc:chgData name="Rader, Aidan D" userId="56c908b0-d2ec-4571-8545-db08f4f66ee4" providerId="ADAL" clId="{30E03889-C3E6-44AD-A88E-A2FEC20CA532}" dt="2025-04-16T19:20:06.513" v="3315" actId="1076"/>
        <pc:sldMkLst>
          <pc:docMk/>
          <pc:sldMk cId="3543685980" sldId="354"/>
        </pc:sldMkLst>
        <pc:picChg chg="add mod">
          <ac:chgData name="Rader, Aidan D" userId="56c908b0-d2ec-4571-8545-db08f4f66ee4" providerId="ADAL" clId="{30E03889-C3E6-44AD-A88E-A2FEC20CA532}" dt="2025-04-16T19:20:06.513" v="3315" actId="1076"/>
          <ac:picMkLst>
            <pc:docMk/>
            <pc:sldMk cId="3543685980" sldId="354"/>
            <ac:picMk id="3" creationId="{526088D6-B08A-D6A7-0D76-1A29370565BC}"/>
          </ac:picMkLst>
        </pc:picChg>
      </pc:sldChg>
      <pc:sldChg chg="modSp add mod ord">
        <pc:chgData name="Rader, Aidan D" userId="56c908b0-d2ec-4571-8545-db08f4f66ee4" providerId="ADAL" clId="{30E03889-C3E6-44AD-A88E-A2FEC20CA532}" dt="2025-04-16T05:47:00.203" v="2830" actId="12"/>
        <pc:sldMkLst>
          <pc:docMk/>
          <pc:sldMk cId="1594541803" sldId="355"/>
        </pc:sldMkLst>
        <pc:spChg chg="mod">
          <ac:chgData name="Rader, Aidan D" userId="56c908b0-d2ec-4571-8545-db08f4f66ee4" providerId="ADAL" clId="{30E03889-C3E6-44AD-A88E-A2FEC20CA532}" dt="2025-04-16T05:47:00.203" v="2830" actId="12"/>
          <ac:spMkLst>
            <pc:docMk/>
            <pc:sldMk cId="1594541803" sldId="355"/>
            <ac:spMk id="3" creationId="{CA445D64-291C-623C-26B6-29ABDF0B1A8D}"/>
          </ac:spMkLst>
        </pc:spChg>
        <pc:spChg chg="mod">
          <ac:chgData name="Rader, Aidan D" userId="56c908b0-d2ec-4571-8545-db08f4f66ee4" providerId="ADAL" clId="{30E03889-C3E6-44AD-A88E-A2FEC20CA532}" dt="2025-04-16T05:44:33.300" v="2783"/>
          <ac:spMkLst>
            <pc:docMk/>
            <pc:sldMk cId="1594541803" sldId="355"/>
            <ac:spMk id="11" creationId="{DBD94589-2674-5102-49AD-B4985E91E5B3}"/>
          </ac:spMkLst>
        </pc:spChg>
        <pc:spChg chg="mod">
          <ac:chgData name="Rader, Aidan D" userId="56c908b0-d2ec-4571-8545-db08f4f66ee4" providerId="ADAL" clId="{30E03889-C3E6-44AD-A88E-A2FEC20CA532}" dt="2025-04-16T05:46:48.811" v="2828" actId="20577"/>
          <ac:spMkLst>
            <pc:docMk/>
            <pc:sldMk cId="1594541803" sldId="355"/>
            <ac:spMk id="12" creationId="{4543B51E-8CD4-C443-908E-1881913E8DF9}"/>
          </ac:spMkLst>
        </pc:spChg>
      </pc:sldChg>
      <pc:sldChg chg="addSp delSp modSp add del mod">
        <pc:chgData name="Rader, Aidan D" userId="56c908b0-d2ec-4571-8545-db08f4f66ee4" providerId="ADAL" clId="{30E03889-C3E6-44AD-A88E-A2FEC20CA532}" dt="2025-04-16T19:35:57.874" v="3424" actId="2696"/>
        <pc:sldMkLst>
          <pc:docMk/>
          <pc:sldMk cId="1056969704" sldId="358"/>
        </pc:sldMkLst>
        <pc:spChg chg="del">
          <ac:chgData name="Rader, Aidan D" userId="56c908b0-d2ec-4571-8545-db08f4f66ee4" providerId="ADAL" clId="{30E03889-C3E6-44AD-A88E-A2FEC20CA532}" dt="2025-04-16T18:20:14.680" v="3109" actId="478"/>
          <ac:spMkLst>
            <pc:docMk/>
            <pc:sldMk cId="1056969704" sldId="358"/>
            <ac:spMk id="3" creationId="{F3F53197-F3C2-0186-473C-25D47EB6BAEC}"/>
          </ac:spMkLst>
        </pc:spChg>
        <pc:spChg chg="mod">
          <ac:chgData name="Rader, Aidan D" userId="56c908b0-d2ec-4571-8545-db08f4f66ee4" providerId="ADAL" clId="{30E03889-C3E6-44AD-A88E-A2FEC20CA532}" dt="2025-04-16T18:20:26.076" v="3112" actId="1076"/>
          <ac:spMkLst>
            <pc:docMk/>
            <pc:sldMk cId="1056969704" sldId="358"/>
            <ac:spMk id="14" creationId="{5905B39C-D93E-708B-1462-20B2EFDA14DD}"/>
          </ac:spMkLst>
        </pc:spChg>
        <pc:spChg chg="mod">
          <ac:chgData name="Rader, Aidan D" userId="56c908b0-d2ec-4571-8545-db08f4f66ee4" providerId="ADAL" clId="{30E03889-C3E6-44AD-A88E-A2FEC20CA532}" dt="2025-04-16T18:20:34.790" v="3115" actId="1076"/>
          <ac:spMkLst>
            <pc:docMk/>
            <pc:sldMk cId="1056969704" sldId="358"/>
            <ac:spMk id="17" creationId="{A16D44B0-9A8A-17B6-2F15-C93D00C66881}"/>
          </ac:spMkLst>
        </pc:spChg>
        <pc:graphicFrameChg chg="mod modGraphic">
          <ac:chgData name="Rader, Aidan D" userId="56c908b0-d2ec-4571-8545-db08f4f66ee4" providerId="ADAL" clId="{30E03889-C3E6-44AD-A88E-A2FEC20CA532}" dt="2025-04-16T19:33:41.940" v="3384" actId="404"/>
          <ac:graphicFrameMkLst>
            <pc:docMk/>
            <pc:sldMk cId="1056969704" sldId="358"/>
            <ac:graphicFrameMk id="2" creationId="{E2CE8C74-56B2-BAC9-8F21-3B3CA7730117}"/>
          </ac:graphicFrameMkLst>
        </pc:graphicFrameChg>
        <pc:graphicFrameChg chg="add mod modGraphic">
          <ac:chgData name="Rader, Aidan D" userId="56c908b0-d2ec-4571-8545-db08f4f66ee4" providerId="ADAL" clId="{30E03889-C3E6-44AD-A88E-A2FEC20CA532}" dt="2025-04-16T19:33:46.002" v="3386" actId="404"/>
          <ac:graphicFrameMkLst>
            <pc:docMk/>
            <pc:sldMk cId="1056969704" sldId="358"/>
            <ac:graphicFrameMk id="5" creationId="{30C9DBA9-5A39-C392-F857-1AD81F7D2838}"/>
          </ac:graphicFrameMkLst>
        </pc:graphicFrameChg>
        <pc:picChg chg="del">
          <ac:chgData name="Rader, Aidan D" userId="56c908b0-d2ec-4571-8545-db08f4f66ee4" providerId="ADAL" clId="{30E03889-C3E6-44AD-A88E-A2FEC20CA532}" dt="2025-04-16T18:16:49.087" v="3025" actId="478"/>
          <ac:picMkLst>
            <pc:docMk/>
            <pc:sldMk cId="1056969704" sldId="358"/>
            <ac:picMk id="4" creationId="{D9436D04-C63C-1810-1D76-A4E75F62D813}"/>
          </ac:picMkLst>
        </pc:picChg>
        <pc:picChg chg="del">
          <ac:chgData name="Rader, Aidan D" userId="56c908b0-d2ec-4571-8545-db08f4f66ee4" providerId="ADAL" clId="{30E03889-C3E6-44AD-A88E-A2FEC20CA532}" dt="2025-04-16T18:20:31.982" v="3114" actId="478"/>
          <ac:picMkLst>
            <pc:docMk/>
            <pc:sldMk cId="1056969704" sldId="358"/>
            <ac:picMk id="16" creationId="{549D4DA0-A397-EA61-8F0D-CA3813798208}"/>
          </ac:picMkLst>
        </pc:picChg>
      </pc:sldChg>
      <pc:sldChg chg="modSp mod">
        <pc:chgData name="Rader, Aidan D" userId="56c908b0-d2ec-4571-8545-db08f4f66ee4" providerId="ADAL" clId="{30E03889-C3E6-44AD-A88E-A2FEC20CA532}" dt="2025-04-16T19:30:12.839" v="3364" actId="404"/>
        <pc:sldMkLst>
          <pc:docMk/>
          <pc:sldMk cId="966499166" sldId="359"/>
        </pc:sldMkLst>
        <pc:spChg chg="mod">
          <ac:chgData name="Rader, Aidan D" userId="56c908b0-d2ec-4571-8545-db08f4f66ee4" providerId="ADAL" clId="{30E03889-C3E6-44AD-A88E-A2FEC20CA532}" dt="2025-04-16T19:29:50.784" v="3347" actId="20577"/>
          <ac:spMkLst>
            <pc:docMk/>
            <pc:sldMk cId="966499166" sldId="359"/>
            <ac:spMk id="3" creationId="{9F90F9F4-B9EC-FB61-6976-C1632167818A}"/>
          </ac:spMkLst>
        </pc:spChg>
        <pc:spChg chg="mod">
          <ac:chgData name="Rader, Aidan D" userId="56c908b0-d2ec-4571-8545-db08f4f66ee4" providerId="ADAL" clId="{30E03889-C3E6-44AD-A88E-A2FEC20CA532}" dt="2025-04-16T19:30:12.839" v="3364" actId="404"/>
          <ac:spMkLst>
            <pc:docMk/>
            <pc:sldMk cId="966499166" sldId="359"/>
            <ac:spMk id="12" creationId="{D5204BA1-9894-FD61-7F22-9F262ED49222}"/>
          </ac:spMkLst>
        </pc:spChg>
      </pc:sldChg>
      <pc:sldChg chg="addSp delSp modSp add mod">
        <pc:chgData name="Rader, Aidan D" userId="56c908b0-d2ec-4571-8545-db08f4f66ee4" providerId="ADAL" clId="{30E03889-C3E6-44AD-A88E-A2FEC20CA532}" dt="2025-04-16T19:32:02.677" v="3378" actId="478"/>
        <pc:sldMkLst>
          <pc:docMk/>
          <pc:sldMk cId="3907606692" sldId="360"/>
        </pc:sldMkLst>
        <pc:spChg chg="del">
          <ac:chgData name="Rader, Aidan D" userId="56c908b0-d2ec-4571-8545-db08f4f66ee4" providerId="ADAL" clId="{30E03889-C3E6-44AD-A88E-A2FEC20CA532}" dt="2025-04-16T19:32:02.677" v="3378" actId="478"/>
          <ac:spMkLst>
            <pc:docMk/>
            <pc:sldMk cId="3907606692" sldId="360"/>
            <ac:spMk id="88" creationId="{BE799BEC-8BC5-8C23-3D34-671E4DF6688B}"/>
          </ac:spMkLst>
        </pc:spChg>
        <pc:picChg chg="del">
          <ac:chgData name="Rader, Aidan D" userId="56c908b0-d2ec-4571-8545-db08f4f66ee4" providerId="ADAL" clId="{30E03889-C3E6-44AD-A88E-A2FEC20CA532}" dt="2025-04-16T19:18:26.420" v="3312" actId="478"/>
          <ac:picMkLst>
            <pc:docMk/>
            <pc:sldMk cId="3907606692" sldId="360"/>
            <ac:picMk id="3" creationId="{967CE809-C4EE-3FA3-5CC7-5A1469DA381C}"/>
          </ac:picMkLst>
        </pc:picChg>
        <pc:picChg chg="add mod">
          <ac:chgData name="Rader, Aidan D" userId="56c908b0-d2ec-4571-8545-db08f4f66ee4" providerId="ADAL" clId="{30E03889-C3E6-44AD-A88E-A2FEC20CA532}" dt="2025-04-16T19:20:02.170" v="3314" actId="1076"/>
          <ac:picMkLst>
            <pc:docMk/>
            <pc:sldMk cId="3907606692" sldId="360"/>
            <ac:picMk id="4" creationId="{531CF039-0BFE-6421-839B-049CACE20D71}"/>
          </ac:picMkLst>
        </pc:picChg>
      </pc:sldChg>
    </pc:docChg>
  </pc:docChgLst>
  <pc:docChgLst>
    <pc:chgData name="Nguyen, Andrew" userId="S::nguyen1wan@tamu.edu::f77e9cb5-0f85-442d-b9a1-1c52c52d15f5" providerId="AD" clId="Web-{44E7626E-2D3A-E7D5-F5D0-8FC3EA94E101}"/>
    <pc:docChg chg="modSld">
      <pc:chgData name="Nguyen, Andrew" userId="S::nguyen1wan@tamu.edu::f77e9cb5-0f85-442d-b9a1-1c52c52d15f5" providerId="AD" clId="Web-{44E7626E-2D3A-E7D5-F5D0-8FC3EA94E101}" dt="2025-04-16T19:40:02.465" v="9" actId="20577"/>
      <pc:docMkLst>
        <pc:docMk/>
      </pc:docMkLst>
      <pc:sldChg chg="modSp">
        <pc:chgData name="Nguyen, Andrew" userId="S::nguyen1wan@tamu.edu::f77e9cb5-0f85-442d-b9a1-1c52c52d15f5" providerId="AD" clId="Web-{44E7626E-2D3A-E7D5-F5D0-8FC3EA94E101}" dt="2025-04-16T19:35:33.569" v="3"/>
        <pc:sldMkLst>
          <pc:docMk/>
          <pc:sldMk cId="2975921631" sldId="340"/>
        </pc:sldMkLst>
        <pc:picChg chg="mod modCrop">
          <ac:chgData name="Nguyen, Andrew" userId="S::nguyen1wan@tamu.edu::f77e9cb5-0f85-442d-b9a1-1c52c52d15f5" providerId="AD" clId="Web-{44E7626E-2D3A-E7D5-F5D0-8FC3EA94E101}" dt="2025-04-16T19:35:33.569" v="3"/>
          <ac:picMkLst>
            <pc:docMk/>
            <pc:sldMk cId="2975921631" sldId="340"/>
            <ac:picMk id="4" creationId="{4C698A85-015F-EEC9-9F10-C05C78C7F227}"/>
          </ac:picMkLst>
        </pc:picChg>
      </pc:sldChg>
      <pc:sldChg chg="modSp">
        <pc:chgData name="Nguyen, Andrew" userId="S::nguyen1wan@tamu.edu::f77e9cb5-0f85-442d-b9a1-1c52c52d15f5" providerId="AD" clId="Web-{44E7626E-2D3A-E7D5-F5D0-8FC3EA94E101}" dt="2025-04-16T19:40:02.465" v="9" actId="20577"/>
        <pc:sldMkLst>
          <pc:docMk/>
          <pc:sldMk cId="1648709763" sldId="352"/>
        </pc:sldMkLst>
        <pc:spChg chg="mod">
          <ac:chgData name="Nguyen, Andrew" userId="S::nguyen1wan@tamu.edu::f77e9cb5-0f85-442d-b9a1-1c52c52d15f5" providerId="AD" clId="Web-{44E7626E-2D3A-E7D5-F5D0-8FC3EA94E101}" dt="2025-04-16T19:40:02.465" v="9" actId="20577"/>
          <ac:spMkLst>
            <pc:docMk/>
            <pc:sldMk cId="1648709763" sldId="352"/>
            <ac:spMk id="10" creationId="{BA4D6DA0-5333-44C6-1051-A07241776258}"/>
          </ac:spMkLst>
        </pc:spChg>
        <pc:spChg chg="mod">
          <ac:chgData name="Nguyen, Andrew" userId="S::nguyen1wan@tamu.edu::f77e9cb5-0f85-442d-b9a1-1c52c52d15f5" providerId="AD" clId="Web-{44E7626E-2D3A-E7D5-F5D0-8FC3EA94E101}" dt="2025-04-16T19:39:59.058" v="6" actId="20577"/>
          <ac:spMkLst>
            <pc:docMk/>
            <pc:sldMk cId="1648709763" sldId="352"/>
            <ac:spMk id="11" creationId="{67A71369-6715-1AF2-3BBD-2105BBCFC58E}"/>
          </ac:spMkLst>
        </pc:spChg>
      </pc:sldChg>
    </pc:docChg>
  </pc:docChgLst>
  <pc:docChgLst>
    <pc:chgData name="Nguyen, Andrew" userId="S::nguyen1wan@tamu.edu::f77e9cb5-0f85-442d-b9a1-1c52c52d15f5" providerId="AD" clId="Web-{5472E601-742E-CC60-E4EB-54C0BF6BE068}"/>
    <pc:docChg chg="modSld">
      <pc:chgData name="Nguyen, Andrew" userId="S::nguyen1wan@tamu.edu::f77e9cb5-0f85-442d-b9a1-1c52c52d15f5" providerId="AD" clId="Web-{5472E601-742E-CC60-E4EB-54C0BF6BE068}" dt="2025-04-15T03:57:09.768" v="0"/>
      <pc:docMkLst>
        <pc:docMk/>
      </pc:docMkLst>
      <pc:sldChg chg="addSp">
        <pc:chgData name="Nguyen, Andrew" userId="S::nguyen1wan@tamu.edu::f77e9cb5-0f85-442d-b9a1-1c52c52d15f5" providerId="AD" clId="Web-{5472E601-742E-CC60-E4EB-54C0BF6BE068}" dt="2025-04-15T03:57:09.768" v="0"/>
        <pc:sldMkLst>
          <pc:docMk/>
          <pc:sldMk cId="1473496239" sldId="341"/>
        </pc:sldMkLst>
        <pc:spChg chg="add">
          <ac:chgData name="Nguyen, Andrew" userId="S::nguyen1wan@tamu.edu::f77e9cb5-0f85-442d-b9a1-1c52c52d15f5" providerId="AD" clId="Web-{5472E601-742E-CC60-E4EB-54C0BF6BE068}" dt="2025-04-15T03:57:09.768" v="0"/>
          <ac:spMkLst>
            <pc:docMk/>
            <pc:sldMk cId="1473496239" sldId="341"/>
            <ac:spMk id="3" creationId="{DB39C076-E268-040C-A0B5-787491A8D706}"/>
          </ac:spMkLst>
        </pc:spChg>
      </pc:sldChg>
    </pc:docChg>
  </pc:docChgLst>
  <pc:docChgLst>
    <pc:chgData name="Rader, Aidan D" userId="56c908b0-d2ec-4571-8545-db08f4f66ee4" providerId="ADAL" clId="{56CC15F7-1491-4707-A5FF-9C9C3E2AE223}"/>
    <pc:docChg chg="undo redo custSel addSld delSld modSld sldOrd addSection delSection">
      <pc:chgData name="Rader, Aidan D" userId="56c908b0-d2ec-4571-8545-db08f4f66ee4" providerId="ADAL" clId="{56CC15F7-1491-4707-A5FF-9C9C3E2AE223}" dt="2025-03-26T22:42:58.524" v="539" actId="20577"/>
      <pc:docMkLst>
        <pc:docMk/>
      </pc:docMkLst>
      <pc:sldChg chg="modSp mod modNotesTx">
        <pc:chgData name="Rader, Aidan D" userId="56c908b0-d2ec-4571-8545-db08f4f66ee4" providerId="ADAL" clId="{56CC15F7-1491-4707-A5FF-9C9C3E2AE223}" dt="2025-03-26T22:24:48.693" v="256" actId="20577"/>
        <pc:sldMkLst>
          <pc:docMk/>
          <pc:sldMk cId="3482335894" sldId="304"/>
        </pc:sldMkLst>
        <pc:spChg chg="mod">
          <ac:chgData name="Rader, Aidan D" userId="56c908b0-d2ec-4571-8545-db08f4f66ee4" providerId="ADAL" clId="{56CC15F7-1491-4707-A5FF-9C9C3E2AE223}" dt="2025-03-26T22:20:16.473" v="56" actId="20577"/>
          <ac:spMkLst>
            <pc:docMk/>
            <pc:sldMk cId="3482335894" sldId="304"/>
            <ac:spMk id="54" creationId="{00000000-0000-0000-0000-000000000000}"/>
          </ac:spMkLst>
        </pc:spChg>
      </pc:sldChg>
      <pc:sldChg chg="modSp mod modNotesTx">
        <pc:chgData name="Rader, Aidan D" userId="56c908b0-d2ec-4571-8545-db08f4f66ee4" providerId="ADAL" clId="{56CC15F7-1491-4707-A5FF-9C9C3E2AE223}" dt="2025-03-26T22:26:48.445" v="311"/>
        <pc:sldMkLst>
          <pc:docMk/>
          <pc:sldMk cId="1498261235" sldId="318"/>
        </pc:sldMkLst>
      </pc:sldChg>
      <pc:sldChg chg="modNotesTx">
        <pc:chgData name="Rader, Aidan D" userId="56c908b0-d2ec-4571-8545-db08f4f66ee4" providerId="ADAL" clId="{56CC15F7-1491-4707-A5FF-9C9C3E2AE223}" dt="2025-03-26T22:27:42.435" v="328"/>
        <pc:sldMkLst>
          <pc:docMk/>
          <pc:sldMk cId="650469114" sldId="324"/>
        </pc:sldMkLst>
      </pc:sldChg>
      <pc:sldChg chg="modSp mod modNotesTx">
        <pc:chgData name="Rader, Aidan D" userId="56c908b0-d2ec-4571-8545-db08f4f66ee4" providerId="ADAL" clId="{56CC15F7-1491-4707-A5FF-9C9C3E2AE223}" dt="2025-03-26T22:41:40.324" v="511" actId="14734"/>
        <pc:sldMkLst>
          <pc:docMk/>
          <pc:sldMk cId="475265128" sldId="325"/>
        </pc:sldMkLst>
      </pc:sldChg>
      <pc:sldChg chg="modSp mod modNotesTx">
        <pc:chgData name="Rader, Aidan D" userId="56c908b0-d2ec-4571-8545-db08f4f66ee4" providerId="ADAL" clId="{56CC15F7-1491-4707-A5FF-9C9C3E2AE223}" dt="2025-03-26T22:39:08.528" v="470"/>
        <pc:sldMkLst>
          <pc:docMk/>
          <pc:sldMk cId="3131676375" sldId="326"/>
        </pc:sldMkLst>
      </pc:sldChg>
      <pc:sldChg chg="modSp mod modNotesTx">
        <pc:chgData name="Rader, Aidan D" userId="56c908b0-d2ec-4571-8545-db08f4f66ee4" providerId="ADAL" clId="{56CC15F7-1491-4707-A5FF-9C9C3E2AE223}" dt="2025-03-26T22:25:35.747" v="278" actId="20577"/>
        <pc:sldMkLst>
          <pc:docMk/>
          <pc:sldMk cId="3006552821" sldId="329"/>
        </pc:sldMkLst>
      </pc:sldChg>
      <pc:sldChg chg="modSp del mod">
        <pc:chgData name="Rader, Aidan D" userId="56c908b0-d2ec-4571-8545-db08f4f66ee4" providerId="ADAL" clId="{56CC15F7-1491-4707-A5FF-9C9C3E2AE223}" dt="2025-03-26T22:19:55.602" v="43" actId="2696"/>
        <pc:sldMkLst>
          <pc:docMk/>
          <pc:sldMk cId="3972308041" sldId="330"/>
        </pc:sldMkLst>
      </pc:sldChg>
      <pc:sldChg chg="modSp mod modNotesTx">
        <pc:chgData name="Rader, Aidan D" userId="56c908b0-d2ec-4571-8545-db08f4f66ee4" providerId="ADAL" clId="{56CC15F7-1491-4707-A5FF-9C9C3E2AE223}" dt="2025-03-26T22:26:41.046" v="309"/>
        <pc:sldMkLst>
          <pc:docMk/>
          <pc:sldMk cId="1891183139" sldId="331"/>
        </pc:sldMkLst>
      </pc:sldChg>
      <pc:sldChg chg="modSp mod modCm modNotesTx">
        <pc:chgData name="Rader, Aidan D" userId="56c908b0-d2ec-4571-8545-db08f4f66ee4" providerId="ADAL" clId="{56CC15F7-1491-4707-A5FF-9C9C3E2AE223}" dt="2025-03-26T22:42:58.524" v="539" actId="20577"/>
        <pc:sldMkLst>
          <pc:docMk/>
          <pc:sldMk cId="836202819" sldId="33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ader, Aidan D" userId="56c908b0-d2ec-4571-8545-db08f4f66ee4" providerId="ADAL" clId="{56CC15F7-1491-4707-A5FF-9C9C3E2AE223}" dt="2025-03-26T22:42:23.657" v="523" actId="20577"/>
              <pc2:cmMkLst xmlns:pc2="http://schemas.microsoft.com/office/powerpoint/2019/9/main/command">
                <pc:docMk/>
                <pc:sldMk cId="836202819" sldId="332"/>
                <pc2:cmMk id="{C825B93D-BE27-4F8E-9382-CEB715C6E86C}"/>
              </pc2:cmMkLst>
            </pc226:cmChg>
          </p:ext>
        </pc:extLst>
      </pc:sldChg>
      <pc:sldChg chg="modNotesTx">
        <pc:chgData name="Rader, Aidan D" userId="56c908b0-d2ec-4571-8545-db08f4f66ee4" providerId="ADAL" clId="{56CC15F7-1491-4707-A5FF-9C9C3E2AE223}" dt="2025-03-26T22:28:59.926" v="364" actId="20577"/>
        <pc:sldMkLst>
          <pc:docMk/>
          <pc:sldMk cId="3188795240" sldId="333"/>
        </pc:sldMkLst>
      </pc:sldChg>
      <pc:sldChg chg="modNotesTx">
        <pc:chgData name="Rader, Aidan D" userId="56c908b0-d2ec-4571-8545-db08f4f66ee4" providerId="ADAL" clId="{56CC15F7-1491-4707-A5FF-9C9C3E2AE223}" dt="2025-03-26T22:30:03.176" v="406" actId="20577"/>
        <pc:sldMkLst>
          <pc:docMk/>
          <pc:sldMk cId="723860958" sldId="334"/>
        </pc:sldMkLst>
      </pc:sldChg>
      <pc:sldChg chg="modNotesTx">
        <pc:chgData name="Rader, Aidan D" userId="56c908b0-d2ec-4571-8545-db08f4f66ee4" providerId="ADAL" clId="{56CC15F7-1491-4707-A5FF-9C9C3E2AE223}" dt="2025-03-26T22:30:15.101" v="411"/>
        <pc:sldMkLst>
          <pc:docMk/>
          <pc:sldMk cId="3727156420" sldId="335"/>
        </pc:sldMkLst>
      </pc:sldChg>
      <pc:sldChg chg="modSp mod modNotesTx">
        <pc:chgData name="Rader, Aidan D" userId="56c908b0-d2ec-4571-8545-db08f4f66ee4" providerId="ADAL" clId="{56CC15F7-1491-4707-A5FF-9C9C3E2AE223}" dt="2025-03-26T22:37:15.697" v="417" actId="20577"/>
        <pc:sldMkLst>
          <pc:docMk/>
          <pc:sldMk cId="1563127434" sldId="337"/>
        </pc:sldMkLst>
      </pc:sldChg>
      <pc:sldChg chg="modSp mod modNotesTx">
        <pc:chgData name="Rader, Aidan D" userId="56c908b0-d2ec-4571-8545-db08f4f66ee4" providerId="ADAL" clId="{56CC15F7-1491-4707-A5FF-9C9C3E2AE223}" dt="2025-03-26T22:38:42.866" v="462" actId="1076"/>
        <pc:sldMkLst>
          <pc:docMk/>
          <pc:sldMk cId="381445358" sldId="338"/>
        </pc:sldMkLst>
      </pc:sldChg>
      <pc:sldChg chg="modSp mod modNotesTx">
        <pc:chgData name="Rader, Aidan D" userId="56c908b0-d2ec-4571-8545-db08f4f66ee4" providerId="ADAL" clId="{56CC15F7-1491-4707-A5FF-9C9C3E2AE223}" dt="2025-03-26T22:21:58.495" v="124" actId="20577"/>
        <pc:sldMkLst>
          <pc:docMk/>
          <pc:sldMk cId="1734735858" sldId="339"/>
        </pc:sldMkLst>
        <pc:spChg chg="mod">
          <ac:chgData name="Rader, Aidan D" userId="56c908b0-d2ec-4571-8545-db08f4f66ee4" providerId="ADAL" clId="{56CC15F7-1491-4707-A5FF-9C9C3E2AE223}" dt="2025-03-26T22:20:52.265" v="93" actId="20577"/>
          <ac:spMkLst>
            <pc:docMk/>
            <pc:sldMk cId="1734735858" sldId="339"/>
            <ac:spMk id="68" creationId="{EDD65B8C-4DAC-EBC7-7BA6-CC337933A416}"/>
          </ac:spMkLst>
        </pc:spChg>
      </pc:sldChg>
      <pc:sldChg chg="modSp add mod ord modNotesTx">
        <pc:chgData name="Rader, Aidan D" userId="56c908b0-d2ec-4571-8545-db08f4f66ee4" providerId="ADAL" clId="{56CC15F7-1491-4707-A5FF-9C9C3E2AE223}" dt="2025-03-26T22:26:29.611" v="308" actId="20577"/>
        <pc:sldMkLst>
          <pc:docMk/>
          <pc:sldMk cId="2975921631" sldId="340"/>
        </pc:sldMkLst>
        <pc:spChg chg="mod">
          <ac:chgData name="Rader, Aidan D" userId="56c908b0-d2ec-4571-8545-db08f4f66ee4" providerId="ADAL" clId="{56CC15F7-1491-4707-A5FF-9C9C3E2AE223}" dt="2025-03-26T22:19:49.273" v="42"/>
          <ac:spMkLst>
            <pc:docMk/>
            <pc:sldMk cId="2975921631" sldId="340"/>
            <ac:spMk id="82" creationId="{AE458B3E-8316-9F59-2E98-1F05B6083EC4}"/>
          </ac:spMkLst>
        </pc:spChg>
      </pc:sldChg>
    </pc:docChg>
  </pc:docChgLst>
  <pc:docChgLst>
    <pc:chgData name="Nguyen, Andrew" userId="S::nguyen1wan@tamu.edu::f77e9cb5-0f85-442d-b9a1-1c52c52d15f5" providerId="AD" clId="Web-{44157E98-1B85-B262-3328-04187284DCEE}"/>
    <pc:docChg chg="modSld">
      <pc:chgData name="Nguyen, Andrew" userId="S::nguyen1wan@tamu.edu::f77e9cb5-0f85-442d-b9a1-1c52c52d15f5" providerId="AD" clId="Web-{44157E98-1B85-B262-3328-04187284DCEE}" dt="2025-04-15T03:23:53.165" v="124" actId="20577"/>
      <pc:docMkLst>
        <pc:docMk/>
      </pc:docMkLst>
      <pc:sldChg chg="addSp modSp">
        <pc:chgData name="Nguyen, Andrew" userId="S::nguyen1wan@tamu.edu::f77e9cb5-0f85-442d-b9a1-1c52c52d15f5" providerId="AD" clId="Web-{44157E98-1B85-B262-3328-04187284DCEE}" dt="2025-04-15T03:23:53.165" v="124" actId="20577"/>
        <pc:sldMkLst>
          <pc:docMk/>
          <pc:sldMk cId="1473496239" sldId="341"/>
        </pc:sldMkLst>
        <pc:spChg chg="add mod">
          <ac:chgData name="Nguyen, Andrew" userId="S::nguyen1wan@tamu.edu::f77e9cb5-0f85-442d-b9a1-1c52c52d15f5" providerId="AD" clId="Web-{44157E98-1B85-B262-3328-04187284DCEE}" dt="2025-04-15T03:23:53.165" v="124" actId="20577"/>
          <ac:spMkLst>
            <pc:docMk/>
            <pc:sldMk cId="1473496239" sldId="341"/>
            <ac:spMk id="2" creationId="{FCE1F9B9-C77D-3E46-C62A-6C56EDFA62A9}"/>
          </ac:spMkLst>
        </pc:spChg>
      </pc:sldChg>
    </pc:docChg>
  </pc:docChgLst>
  <pc:docChgLst>
    <pc:chgData name="Regan, Ryan" userId="S::ryan13516@tamu.edu::6995c692-73f5-4ae4-b5cb-cd593e21e106" providerId="AD" clId="Web-{7D214D5D-8B56-2460-6BEA-B276C1FEA604}"/>
    <pc:docChg chg="modSld">
      <pc:chgData name="Regan, Ryan" userId="S::ryan13516@tamu.edu::6995c692-73f5-4ae4-b5cb-cd593e21e106" providerId="AD" clId="Web-{7D214D5D-8B56-2460-6BEA-B276C1FEA604}" dt="2025-04-16T19:53:49.955" v="60"/>
      <pc:docMkLst>
        <pc:docMk/>
      </pc:docMkLst>
      <pc:sldChg chg="modSp">
        <pc:chgData name="Regan, Ryan" userId="S::ryan13516@tamu.edu::6995c692-73f5-4ae4-b5cb-cd593e21e106" providerId="AD" clId="Web-{7D214D5D-8B56-2460-6BEA-B276C1FEA604}" dt="2025-04-16T19:50:21.125" v="50" actId="20577"/>
        <pc:sldMkLst>
          <pc:docMk/>
          <pc:sldMk cId="3406352885" sldId="345"/>
        </pc:sldMkLst>
        <pc:spChg chg="mod">
          <ac:chgData name="Regan, Ryan" userId="S::ryan13516@tamu.edu::6995c692-73f5-4ae4-b5cb-cd593e21e106" providerId="AD" clId="Web-{7D214D5D-8B56-2460-6BEA-B276C1FEA604}" dt="2025-04-16T19:50:21.125" v="50" actId="20577"/>
          <ac:spMkLst>
            <pc:docMk/>
            <pc:sldMk cId="3406352885" sldId="345"/>
            <ac:spMk id="3" creationId="{5FDFBC22-5A9A-39CF-ABFB-9F2FCFCE6088}"/>
          </ac:spMkLst>
        </pc:spChg>
        <pc:spChg chg="mod">
          <ac:chgData name="Regan, Ryan" userId="S::ryan13516@tamu.edu::6995c692-73f5-4ae4-b5cb-cd593e21e106" providerId="AD" clId="Web-{7D214D5D-8B56-2460-6BEA-B276C1FEA604}" dt="2025-04-16T19:50:11.187" v="45"/>
          <ac:spMkLst>
            <pc:docMk/>
            <pc:sldMk cId="3406352885" sldId="345"/>
            <ac:spMk id="12" creationId="{7D6197ED-CAB2-35B8-5A74-2542CF9403A6}"/>
          </ac:spMkLst>
        </pc:spChg>
      </pc:sldChg>
      <pc:sldChg chg="modSp">
        <pc:chgData name="Regan, Ryan" userId="S::ryan13516@tamu.edu::6995c692-73f5-4ae4-b5cb-cd593e21e106" providerId="AD" clId="Web-{7D214D5D-8B56-2460-6BEA-B276C1FEA604}" dt="2025-04-16T19:50:02.453" v="43" actId="20577"/>
        <pc:sldMkLst>
          <pc:docMk/>
          <pc:sldMk cId="3759616285" sldId="351"/>
        </pc:sldMkLst>
        <pc:spChg chg="mod">
          <ac:chgData name="Regan, Ryan" userId="S::ryan13516@tamu.edu::6995c692-73f5-4ae4-b5cb-cd593e21e106" providerId="AD" clId="Web-{7D214D5D-8B56-2460-6BEA-B276C1FEA604}" dt="2025-04-16T19:50:02.453" v="43" actId="20577"/>
          <ac:spMkLst>
            <pc:docMk/>
            <pc:sldMk cId="3759616285" sldId="351"/>
            <ac:spMk id="3" creationId="{B571507A-2683-D66C-EE0B-4141AFDF0239}"/>
          </ac:spMkLst>
        </pc:spChg>
        <pc:spChg chg="mod">
          <ac:chgData name="Regan, Ryan" userId="S::ryan13516@tamu.edu::6995c692-73f5-4ae4-b5cb-cd593e21e106" providerId="AD" clId="Web-{7D214D5D-8B56-2460-6BEA-B276C1FEA604}" dt="2025-04-16T19:49:52.031" v="40"/>
          <ac:spMkLst>
            <pc:docMk/>
            <pc:sldMk cId="3759616285" sldId="351"/>
            <ac:spMk id="12" creationId="{176D4749-1779-E60D-3B3A-714619341150}"/>
          </ac:spMkLst>
        </pc:spChg>
      </pc:sldChg>
      <pc:sldChg chg="modSp">
        <pc:chgData name="Regan, Ryan" userId="S::ryan13516@tamu.edu::6995c692-73f5-4ae4-b5cb-cd593e21e106" providerId="AD" clId="Web-{7D214D5D-8B56-2460-6BEA-B276C1FEA604}" dt="2025-04-16T19:50:31.406" v="55" actId="20577"/>
        <pc:sldMkLst>
          <pc:docMk/>
          <pc:sldMk cId="1594541803" sldId="355"/>
        </pc:sldMkLst>
        <pc:spChg chg="mod">
          <ac:chgData name="Regan, Ryan" userId="S::ryan13516@tamu.edu::6995c692-73f5-4ae4-b5cb-cd593e21e106" providerId="AD" clId="Web-{7D214D5D-8B56-2460-6BEA-B276C1FEA604}" dt="2025-04-16T19:50:31.406" v="55" actId="20577"/>
          <ac:spMkLst>
            <pc:docMk/>
            <pc:sldMk cId="1594541803" sldId="355"/>
            <ac:spMk id="3" creationId="{CA445D64-291C-623C-26B6-29ABDF0B1A8D}"/>
          </ac:spMkLst>
        </pc:spChg>
        <pc:spChg chg="mod">
          <ac:chgData name="Regan, Ryan" userId="S::ryan13516@tamu.edu::6995c692-73f5-4ae4-b5cb-cd593e21e106" providerId="AD" clId="Web-{7D214D5D-8B56-2460-6BEA-B276C1FEA604}" dt="2025-04-16T19:50:28.297" v="53" actId="20577"/>
          <ac:spMkLst>
            <pc:docMk/>
            <pc:sldMk cId="1594541803" sldId="355"/>
            <ac:spMk id="12" creationId="{4543B51E-8CD4-C443-908E-1881913E8DF9}"/>
          </ac:spMkLst>
        </pc:spChg>
      </pc:sldChg>
      <pc:sldChg chg="addSp modSp">
        <pc:chgData name="Regan, Ryan" userId="S::ryan13516@tamu.edu::6995c692-73f5-4ae4-b5cb-cd593e21e106" providerId="AD" clId="Web-{7D214D5D-8B56-2460-6BEA-B276C1FEA604}" dt="2025-04-16T19:53:49.955" v="60"/>
        <pc:sldMkLst>
          <pc:docMk/>
          <pc:sldMk cId="1141752542" sldId="357"/>
        </pc:sldMkLst>
        <pc:spChg chg="mod">
          <ac:chgData name="Regan, Ryan" userId="S::ryan13516@tamu.edu::6995c692-73f5-4ae4-b5cb-cd593e21e106" providerId="AD" clId="Web-{7D214D5D-8B56-2460-6BEA-B276C1FEA604}" dt="2025-04-16T19:49:28.609" v="38" actId="20577"/>
          <ac:spMkLst>
            <pc:docMk/>
            <pc:sldMk cId="1141752542" sldId="357"/>
            <ac:spMk id="3" creationId="{0AF2DC1E-F978-5233-6889-55DFC880D028}"/>
          </ac:spMkLst>
        </pc:spChg>
        <pc:picChg chg="add mod">
          <ac:chgData name="Regan, Ryan" userId="S::ryan13516@tamu.edu::6995c692-73f5-4ae4-b5cb-cd593e21e106" providerId="AD" clId="Web-{7D214D5D-8B56-2460-6BEA-B276C1FEA604}" dt="2025-04-16T19:53:49.955" v="60"/>
          <ac:picMkLst>
            <pc:docMk/>
            <pc:sldMk cId="1141752542" sldId="357"/>
            <ac:picMk id="2" creationId="{983FF36A-6B4C-39C1-2C80-CB83DDA0E2F1}"/>
          </ac:picMkLst>
        </pc:picChg>
      </pc:sldChg>
    </pc:docChg>
  </pc:docChgLst>
  <pc:docChgLst>
    <pc:chgData name="Nguyen, Andrew" userId="S::nguyen1wan@tamu.edu::f77e9cb5-0f85-442d-b9a1-1c52c52d15f5" providerId="AD" clId="Web-{5AE3CAB3-4905-8887-F925-761DE58A04D1}"/>
    <pc:docChg chg="addSld delSld modSld modSection">
      <pc:chgData name="Nguyen, Andrew" userId="S::nguyen1wan@tamu.edu::f77e9cb5-0f85-442d-b9a1-1c52c52d15f5" providerId="AD" clId="Web-{5AE3CAB3-4905-8887-F925-761DE58A04D1}" dt="2025-04-16T04:51:48.438" v="1307"/>
      <pc:docMkLst>
        <pc:docMk/>
      </pc:docMkLst>
      <pc:sldChg chg="addSp delSp modSp">
        <pc:chgData name="Nguyen, Andrew" userId="S::nguyen1wan@tamu.edu::f77e9cb5-0f85-442d-b9a1-1c52c52d15f5" providerId="AD" clId="Web-{5AE3CAB3-4905-8887-F925-761DE58A04D1}" dt="2025-04-16T04:51:22.031" v="1303" actId="20577"/>
        <pc:sldMkLst>
          <pc:docMk/>
          <pc:sldMk cId="1473496239" sldId="341"/>
        </pc:sldMkLst>
        <pc:spChg chg="mod">
          <ac:chgData name="Nguyen, Andrew" userId="S::nguyen1wan@tamu.edu::f77e9cb5-0f85-442d-b9a1-1c52c52d15f5" providerId="AD" clId="Web-{5AE3CAB3-4905-8887-F925-761DE58A04D1}" dt="2025-04-16T04:51:22.031" v="1303" actId="20577"/>
          <ac:spMkLst>
            <pc:docMk/>
            <pc:sldMk cId="1473496239" sldId="341"/>
            <ac:spMk id="2" creationId="{FCE1F9B9-C77D-3E46-C62A-6C56EDFA62A9}"/>
          </ac:spMkLst>
        </pc:spChg>
        <pc:spChg chg="add del">
          <ac:chgData name="Nguyen, Andrew" userId="S::nguyen1wan@tamu.edu::f77e9cb5-0f85-442d-b9a1-1c52c52d15f5" providerId="AD" clId="Web-{5AE3CAB3-4905-8887-F925-761DE58A04D1}" dt="2025-04-16T04:13:44.252" v="406"/>
          <ac:spMkLst>
            <pc:docMk/>
            <pc:sldMk cId="1473496239" sldId="341"/>
            <ac:spMk id="3" creationId="{BE661480-5E36-D5F5-C655-D3EEDF64B61E}"/>
          </ac:spMkLst>
        </pc:spChg>
        <pc:spChg chg="add mod">
          <ac:chgData name="Nguyen, Andrew" userId="S::nguyen1wan@tamu.edu::f77e9cb5-0f85-442d-b9a1-1c52c52d15f5" providerId="AD" clId="Web-{5AE3CAB3-4905-8887-F925-761DE58A04D1}" dt="2025-04-16T04:14:30.268" v="421" actId="20577"/>
          <ac:spMkLst>
            <pc:docMk/>
            <pc:sldMk cId="1473496239" sldId="341"/>
            <ac:spMk id="5" creationId="{F43D53FF-AFA5-579F-DF64-42DD4CC5DDA6}"/>
          </ac:spMkLst>
        </pc:spChg>
      </pc:sldChg>
      <pc:sldChg chg="del">
        <pc:chgData name="Nguyen, Andrew" userId="S::nguyen1wan@tamu.edu::f77e9cb5-0f85-442d-b9a1-1c52c52d15f5" providerId="AD" clId="Web-{5AE3CAB3-4905-8887-F925-761DE58A04D1}" dt="2025-04-16T04:47:59.576" v="1243"/>
        <pc:sldMkLst>
          <pc:docMk/>
          <pc:sldMk cId="2850617310" sldId="346"/>
        </pc:sldMkLst>
      </pc:sldChg>
      <pc:sldChg chg="addSp delSp modSp add replId">
        <pc:chgData name="Nguyen, Andrew" userId="S::nguyen1wan@tamu.edu::f77e9cb5-0f85-442d-b9a1-1c52c52d15f5" providerId="AD" clId="Web-{5AE3CAB3-4905-8887-F925-761DE58A04D1}" dt="2025-04-16T04:51:48.438" v="1307"/>
        <pc:sldMkLst>
          <pc:docMk/>
          <pc:sldMk cId="1648709763" sldId="352"/>
        </pc:sldMkLst>
        <pc:spChg chg="del mod">
          <ac:chgData name="Nguyen, Andrew" userId="S::nguyen1wan@tamu.edu::f77e9cb5-0f85-442d-b9a1-1c52c52d15f5" providerId="AD" clId="Web-{5AE3CAB3-4905-8887-F925-761DE58A04D1}" dt="2025-04-16T04:04:06.849" v="12"/>
          <ac:spMkLst>
            <pc:docMk/>
            <pc:sldMk cId="1648709763" sldId="352"/>
            <ac:spMk id="2" creationId="{471B673B-3BFC-72FF-A188-C30BA3A5A704}"/>
          </ac:spMkLst>
        </pc:spChg>
        <pc:spChg chg="add mod">
          <ac:chgData name="Nguyen, Andrew" userId="S::nguyen1wan@tamu.edu::f77e9cb5-0f85-442d-b9a1-1c52c52d15f5" providerId="AD" clId="Web-{5AE3CAB3-4905-8887-F925-761DE58A04D1}" dt="2025-04-16T04:32:12.391" v="711" actId="1076"/>
          <ac:spMkLst>
            <pc:docMk/>
            <pc:sldMk cId="1648709763" sldId="352"/>
            <ac:spMk id="6" creationId="{7C443743-6741-B8D5-D82C-874387DA81A2}"/>
          </ac:spMkLst>
        </pc:spChg>
        <pc:spChg chg="add del mod">
          <ac:chgData name="Nguyen, Andrew" userId="S::nguyen1wan@tamu.edu::f77e9cb5-0f85-442d-b9a1-1c52c52d15f5" providerId="AD" clId="Web-{5AE3CAB3-4905-8887-F925-761DE58A04D1}" dt="2025-04-16T04:32:41.595" v="715"/>
          <ac:spMkLst>
            <pc:docMk/>
            <pc:sldMk cId="1648709763" sldId="352"/>
            <ac:spMk id="7" creationId="{4D364CD8-4141-79E3-06E6-24E24B6542CE}"/>
          </ac:spMkLst>
        </pc:spChg>
        <pc:spChg chg="add mod">
          <ac:chgData name="Nguyen, Andrew" userId="S::nguyen1wan@tamu.edu::f77e9cb5-0f85-442d-b9a1-1c52c52d15f5" providerId="AD" clId="Web-{5AE3CAB3-4905-8887-F925-761DE58A04D1}" dt="2025-04-16T04:40:16.132" v="1056" actId="1076"/>
          <ac:spMkLst>
            <pc:docMk/>
            <pc:sldMk cId="1648709763" sldId="352"/>
            <ac:spMk id="8" creationId="{8E51BE84-2310-4986-1D8C-ED66094B28CA}"/>
          </ac:spMkLst>
        </pc:spChg>
        <pc:spChg chg="add mod">
          <ac:chgData name="Nguyen, Andrew" userId="S::nguyen1wan@tamu.edu::f77e9cb5-0f85-442d-b9a1-1c52c52d15f5" providerId="AD" clId="Web-{5AE3CAB3-4905-8887-F925-761DE58A04D1}" dt="2025-04-16T04:40:52.836" v="1069" actId="20577"/>
          <ac:spMkLst>
            <pc:docMk/>
            <pc:sldMk cId="1648709763" sldId="352"/>
            <ac:spMk id="10" creationId="{BA4D6DA0-5333-44C6-1051-A07241776258}"/>
          </ac:spMkLst>
        </pc:spChg>
        <pc:spChg chg="add mod">
          <ac:chgData name="Nguyen, Andrew" userId="S::nguyen1wan@tamu.edu::f77e9cb5-0f85-442d-b9a1-1c52c52d15f5" providerId="AD" clId="Web-{5AE3CAB3-4905-8887-F925-761DE58A04D1}" dt="2025-04-16T04:41:14.398" v="1085" actId="20577"/>
          <ac:spMkLst>
            <pc:docMk/>
            <pc:sldMk cId="1648709763" sldId="352"/>
            <ac:spMk id="11" creationId="{67A71369-6715-1AF2-3BBD-2105BBCFC58E}"/>
          </ac:spMkLst>
        </pc:spChg>
        <pc:graphicFrameChg chg="add mod modGraphic">
          <ac:chgData name="Nguyen, Andrew" userId="S::nguyen1wan@tamu.edu::f77e9cb5-0f85-442d-b9a1-1c52c52d15f5" providerId="AD" clId="Web-{5AE3CAB3-4905-8887-F925-761DE58A04D1}" dt="2025-04-16T04:40:21.101" v="1057" actId="1076"/>
          <ac:graphicFrameMkLst>
            <pc:docMk/>
            <pc:sldMk cId="1648709763" sldId="352"/>
            <ac:graphicFrameMk id="2" creationId="{BF9D5A55-FF88-001F-499C-3782B1A03F46}"/>
          </ac:graphicFrameMkLst>
        </pc:graphicFrameChg>
        <pc:graphicFrameChg chg="add mod modGraphic">
          <ac:chgData name="Nguyen, Andrew" userId="S::nguyen1wan@tamu.edu::f77e9cb5-0f85-442d-b9a1-1c52c52d15f5" providerId="AD" clId="Web-{5AE3CAB3-4905-8887-F925-761DE58A04D1}" dt="2025-04-16T04:51:48.438" v="1307"/>
          <ac:graphicFrameMkLst>
            <pc:docMk/>
            <pc:sldMk cId="1648709763" sldId="352"/>
            <ac:graphicFrameMk id="3" creationId="{1629EDFB-D89B-9C54-016D-506DBCE68CDC}"/>
          </ac:graphicFrameMkLst>
        </pc:graphicFrameChg>
        <pc:graphicFrameChg chg="add del mod modGraphic">
          <ac:chgData name="Nguyen, Andrew" userId="S::nguyen1wan@tamu.edu::f77e9cb5-0f85-442d-b9a1-1c52c52d15f5" providerId="AD" clId="Web-{5AE3CAB3-4905-8887-F925-761DE58A04D1}" dt="2025-04-16T04:04:49.755" v="82"/>
          <ac:graphicFrameMkLst>
            <pc:docMk/>
            <pc:sldMk cId="1648709763" sldId="352"/>
            <ac:graphicFrameMk id="3" creationId="{C3D7D75A-681E-2A9B-EE6E-87F2F07558D3}"/>
          </ac:graphicFrameMkLst>
        </pc:graphicFrameChg>
        <pc:graphicFrameChg chg="add del mod modGraphic">
          <ac:chgData name="Nguyen, Andrew" userId="S::nguyen1wan@tamu.edu::f77e9cb5-0f85-442d-b9a1-1c52c52d15f5" providerId="AD" clId="Web-{5AE3CAB3-4905-8887-F925-761DE58A04D1}" dt="2025-04-16T04:18:25.099" v="440"/>
          <ac:graphicFrameMkLst>
            <pc:docMk/>
            <pc:sldMk cId="1648709763" sldId="352"/>
            <ac:graphicFrameMk id="5" creationId="{D0842894-1871-1621-A428-5177754ABF45}"/>
          </ac:graphicFrameMkLst>
        </pc:graphicFrameChg>
        <pc:graphicFrameChg chg="add mod modGraphic">
          <ac:chgData name="Nguyen, Andrew" userId="S::nguyen1wan@tamu.edu::f77e9cb5-0f85-442d-b9a1-1c52c52d15f5" providerId="AD" clId="Web-{5AE3CAB3-4905-8887-F925-761DE58A04D1}" dt="2025-04-16T04:44:25.557" v="1242"/>
          <ac:graphicFrameMkLst>
            <pc:docMk/>
            <pc:sldMk cId="1648709763" sldId="352"/>
            <ac:graphicFrameMk id="9" creationId="{26C83610-9657-5BAE-BAF8-1EFD462540BB}"/>
          </ac:graphicFrameMkLst>
        </pc:graphicFrameChg>
        <pc:picChg chg="del">
          <ac:chgData name="Nguyen, Andrew" userId="S::nguyen1wan@tamu.edu::f77e9cb5-0f85-442d-b9a1-1c52c52d15f5" providerId="AD" clId="Web-{5AE3CAB3-4905-8887-F925-761DE58A04D1}" dt="2025-04-16T04:09:14.478" v="312"/>
          <ac:picMkLst>
            <pc:docMk/>
            <pc:sldMk cId="1648709763" sldId="352"/>
            <ac:picMk id="4" creationId="{6B12D397-BDB9-E705-4006-38C4603BE994}"/>
          </ac:picMkLst>
        </pc:picChg>
      </pc:sldChg>
      <pc:sldChg chg="modSp new del">
        <pc:chgData name="Nguyen, Andrew" userId="S::nguyen1wan@tamu.edu::f77e9cb5-0f85-442d-b9a1-1c52c52d15f5" providerId="AD" clId="Web-{5AE3CAB3-4905-8887-F925-761DE58A04D1}" dt="2025-04-16T04:03:46.583" v="7"/>
        <pc:sldMkLst>
          <pc:docMk/>
          <pc:sldMk cId="2404739485" sldId="352"/>
        </pc:sldMkLst>
        <pc:spChg chg="mod">
          <ac:chgData name="Nguyen, Andrew" userId="S::nguyen1wan@tamu.edu::f77e9cb5-0f85-442d-b9a1-1c52c52d15f5" providerId="AD" clId="Web-{5AE3CAB3-4905-8887-F925-761DE58A04D1}" dt="2025-04-16T04:03:35.973" v="6" actId="20577"/>
          <ac:spMkLst>
            <pc:docMk/>
            <pc:sldMk cId="2404739485" sldId="352"/>
            <ac:spMk id="2" creationId="{8CF3EE02-67A0-F3B5-D1B6-DF06D838108C}"/>
          </ac:spMkLst>
        </pc:spChg>
      </pc:sldChg>
    </pc:docChg>
  </pc:docChgLst>
  <pc:docChgLst>
    <pc:chgData name="Nguyen, Andrew" userId="S::nguyen1wan@tamu.edu::f77e9cb5-0f85-442d-b9a1-1c52c52d15f5" providerId="AD" clId="Web-{3594D07C-D154-B4B8-4360-3365AB5BAE4A}"/>
    <pc:docChg chg="addSld modSld modSection">
      <pc:chgData name="Nguyen, Andrew" userId="S::nguyen1wan@tamu.edu::f77e9cb5-0f85-442d-b9a1-1c52c52d15f5" providerId="AD" clId="Web-{3594D07C-D154-B4B8-4360-3365AB5BAE4A}" dt="2025-04-15T05:41:26.761" v="677"/>
      <pc:docMkLst>
        <pc:docMk/>
      </pc:docMkLst>
      <pc:sldChg chg="addSp delSp modSp new">
        <pc:chgData name="Nguyen, Andrew" userId="S::nguyen1wan@tamu.edu::f77e9cb5-0f85-442d-b9a1-1c52c52d15f5" providerId="AD" clId="Web-{3594D07C-D154-B4B8-4360-3365AB5BAE4A}" dt="2025-04-15T04:36:30.270" v="288" actId="20577"/>
        <pc:sldMkLst>
          <pc:docMk/>
          <pc:sldMk cId="3406352885" sldId="345"/>
        </pc:sldMkLst>
        <pc:spChg chg="mod">
          <ac:chgData name="Nguyen, Andrew" userId="S::nguyen1wan@tamu.edu::f77e9cb5-0f85-442d-b9a1-1c52c52d15f5" providerId="AD" clId="Web-{3594D07C-D154-B4B8-4360-3365AB5BAE4A}" dt="2025-04-15T04:09:49.995" v="22" actId="20577"/>
          <ac:spMkLst>
            <pc:docMk/>
            <pc:sldMk cId="3406352885" sldId="345"/>
            <ac:spMk id="2" creationId="{62FFD45B-218A-6F01-4FC8-A59290E2009B}"/>
          </ac:spMkLst>
        </pc:spChg>
        <pc:spChg chg="mod">
          <ac:chgData name="Nguyen, Andrew" userId="S::nguyen1wan@tamu.edu::f77e9cb5-0f85-442d-b9a1-1c52c52d15f5" providerId="AD" clId="Web-{3594D07C-D154-B4B8-4360-3365AB5BAE4A}" dt="2025-04-15T04:36:30.270" v="288" actId="20577"/>
          <ac:spMkLst>
            <pc:docMk/>
            <pc:sldMk cId="3406352885" sldId="345"/>
            <ac:spMk id="3" creationId="{5FDFBC22-5A9A-39CF-ABFB-9F2FCFCE6088}"/>
          </ac:spMkLst>
        </pc:spChg>
        <pc:spChg chg="add del mod">
          <ac:chgData name="Nguyen, Andrew" userId="S::nguyen1wan@tamu.edu::f77e9cb5-0f85-442d-b9a1-1c52c52d15f5" providerId="AD" clId="Web-{3594D07C-D154-B4B8-4360-3365AB5BAE4A}" dt="2025-04-15T04:26:56.806" v="139"/>
          <ac:spMkLst>
            <pc:docMk/>
            <pc:sldMk cId="3406352885" sldId="345"/>
            <ac:spMk id="4" creationId="{5CEF1783-7B1F-7FC3-A48C-EA87D86D8A1C}"/>
          </ac:spMkLst>
        </pc:spChg>
        <pc:spChg chg="add mod">
          <ac:chgData name="Nguyen, Andrew" userId="S::nguyen1wan@tamu.edu::f77e9cb5-0f85-442d-b9a1-1c52c52d15f5" providerId="AD" clId="Web-{3594D07C-D154-B4B8-4360-3365AB5BAE4A}" dt="2025-04-15T04:36:12.129" v="281" actId="1076"/>
          <ac:spMkLst>
            <pc:docMk/>
            <pc:sldMk cId="3406352885" sldId="345"/>
            <ac:spMk id="5" creationId="{01E3A1D6-ED1D-A0A4-BF97-61C16002CFB8}"/>
          </ac:spMkLst>
        </pc:spChg>
      </pc:sldChg>
      <pc:sldChg chg="addSp delSp modSp new">
        <pc:chgData name="Nguyen, Andrew" userId="S::nguyen1wan@tamu.edu::f77e9cb5-0f85-442d-b9a1-1c52c52d15f5" providerId="AD" clId="Web-{3594D07C-D154-B4B8-4360-3365AB5BAE4A}" dt="2025-04-15T05:41:26.761" v="677"/>
        <pc:sldMkLst>
          <pc:docMk/>
          <pc:sldMk cId="2850617310" sldId="346"/>
        </pc:sldMkLst>
        <pc:spChg chg="add mod">
          <ac:chgData name="Nguyen, Andrew" userId="S::nguyen1wan@tamu.edu::f77e9cb5-0f85-442d-b9a1-1c52c52d15f5" providerId="AD" clId="Web-{3594D07C-D154-B4B8-4360-3365AB5BAE4A}" dt="2025-04-15T04:59:25.100" v="307" actId="20577"/>
          <ac:spMkLst>
            <pc:docMk/>
            <pc:sldMk cId="2850617310" sldId="346"/>
            <ac:spMk id="3" creationId="{0A2D4833-2480-D91A-C256-5709E96F645A}"/>
          </ac:spMkLst>
        </pc:spChg>
        <pc:spChg chg="del">
          <ac:chgData name="Nguyen, Andrew" userId="S::nguyen1wan@tamu.edu::f77e9cb5-0f85-442d-b9a1-1c52c52d15f5" providerId="AD" clId="Web-{3594D07C-D154-B4B8-4360-3365AB5BAE4A}" dt="2025-04-15T04:16:18.666" v="50"/>
          <ac:spMkLst>
            <pc:docMk/>
            <pc:sldMk cId="2850617310" sldId="346"/>
            <ac:spMk id="3" creationId="{BA8EE1CB-23A4-524F-AC0F-F3AAF8F74F1B}"/>
          </ac:spMkLst>
        </pc:spChg>
        <pc:graphicFrameChg chg="add mod modGraphic">
          <ac:chgData name="Nguyen, Andrew" userId="S::nguyen1wan@tamu.edu::f77e9cb5-0f85-442d-b9a1-1c52c52d15f5" providerId="AD" clId="Web-{3594D07C-D154-B4B8-4360-3365AB5BAE4A}" dt="2025-04-15T05:41:26.761" v="677"/>
          <ac:graphicFrameMkLst>
            <pc:docMk/>
            <pc:sldMk cId="2850617310" sldId="346"/>
            <ac:graphicFrameMk id="4" creationId="{5BE8F28B-821E-7FA6-EFC7-AE42A66B4457}"/>
          </ac:graphicFrameMkLst>
        </pc:graphicFrameChg>
        <pc:graphicFrameChg chg="add mod ord modGraphic">
          <ac:chgData name="Nguyen, Andrew" userId="S::nguyen1wan@tamu.edu::f77e9cb5-0f85-442d-b9a1-1c52c52d15f5" providerId="AD" clId="Web-{3594D07C-D154-B4B8-4360-3365AB5BAE4A}" dt="2025-04-15T05:19:07.494" v="311" actId="1076"/>
          <ac:graphicFrameMkLst>
            <pc:docMk/>
            <pc:sldMk cId="2850617310" sldId="346"/>
            <ac:graphicFrameMk id="5" creationId="{602F8AC6-3382-A4A7-2C80-AD99D1395E1E}"/>
          </ac:graphicFrameMkLst>
        </pc:graphicFrameChg>
      </pc:sldChg>
    </pc:docChg>
  </pc:docChgLst>
  <pc:docChgLst>
    <pc:chgData name="Nguyen, Andrew" userId="S::nguyen1wan@tamu.edu::f77e9cb5-0f85-442d-b9a1-1c52c52d15f5" providerId="AD" clId="Web-{360E44AC-7607-8207-F070-EF70D7435102}"/>
    <pc:docChg chg="modSld">
      <pc:chgData name="Nguyen, Andrew" userId="S::nguyen1wan@tamu.edu::f77e9cb5-0f85-442d-b9a1-1c52c52d15f5" providerId="AD" clId="Web-{360E44AC-7607-8207-F070-EF70D7435102}" dt="2025-04-15T21:12:57.497" v="151" actId="20577"/>
      <pc:docMkLst>
        <pc:docMk/>
      </pc:docMkLst>
      <pc:sldChg chg="modSp">
        <pc:chgData name="Nguyen, Andrew" userId="S::nguyen1wan@tamu.edu::f77e9cb5-0f85-442d-b9a1-1c52c52d15f5" providerId="AD" clId="Web-{360E44AC-7607-8207-F070-EF70D7435102}" dt="2025-04-15T21:12:57.497" v="151" actId="20577"/>
        <pc:sldMkLst>
          <pc:docMk/>
          <pc:sldMk cId="1473496239" sldId="341"/>
        </pc:sldMkLst>
        <pc:spChg chg="mod">
          <ac:chgData name="Nguyen, Andrew" userId="S::nguyen1wan@tamu.edu::f77e9cb5-0f85-442d-b9a1-1c52c52d15f5" providerId="AD" clId="Web-{360E44AC-7607-8207-F070-EF70D7435102}" dt="2025-04-15T21:12:57.497" v="151" actId="20577"/>
          <ac:spMkLst>
            <pc:docMk/>
            <pc:sldMk cId="1473496239" sldId="341"/>
            <ac:spMk id="2" creationId="{FCE1F9B9-C77D-3E46-C62A-6C56EDFA62A9}"/>
          </ac:spMkLst>
        </pc:spChg>
      </pc:sldChg>
      <pc:sldChg chg="addSp delSp modSp">
        <pc:chgData name="Nguyen, Andrew" userId="S::nguyen1wan@tamu.edu::f77e9cb5-0f85-442d-b9a1-1c52c52d15f5" providerId="AD" clId="Web-{360E44AC-7607-8207-F070-EF70D7435102}" dt="2025-04-15T21:01:59.734" v="87"/>
        <pc:sldMkLst>
          <pc:docMk/>
          <pc:sldMk cId="2850617310" sldId="346"/>
        </pc:sldMkLst>
        <pc:graphicFrameChg chg="add del mod modGraphic">
          <ac:chgData name="Nguyen, Andrew" userId="S::nguyen1wan@tamu.edu::f77e9cb5-0f85-442d-b9a1-1c52c52d15f5" providerId="AD" clId="Web-{360E44AC-7607-8207-F070-EF70D7435102}" dt="2025-04-15T21:01:59.734" v="87"/>
          <ac:graphicFrameMkLst>
            <pc:docMk/>
            <pc:sldMk cId="2850617310" sldId="346"/>
            <ac:graphicFrameMk id="4" creationId="{5BE8F28B-821E-7FA6-EFC7-AE42A66B4457}"/>
          </ac:graphicFrameMkLst>
        </pc:graphicFrameChg>
      </pc:sldChg>
    </pc:docChg>
  </pc:docChgLst>
  <pc:docChgLst>
    <pc:chgData name="Rader, Aidan D" userId="S::aidandrader@tamu.edu::56c908b0-d2ec-4571-8545-db08f4f66ee4" providerId="AD" clId="Web-{987AF865-E677-4DD7-4825-1F1EDB813B30}"/>
    <pc:docChg chg="modSld">
      <pc:chgData name="Rader, Aidan D" userId="S::aidandrader@tamu.edu::56c908b0-d2ec-4571-8545-db08f4f66ee4" providerId="AD" clId="Web-{987AF865-E677-4DD7-4825-1F1EDB813B30}" dt="2025-04-21T21:22:02.799" v="25" actId="14100"/>
      <pc:docMkLst>
        <pc:docMk/>
      </pc:docMkLst>
      <pc:sldChg chg="modSp">
        <pc:chgData name="Rader, Aidan D" userId="S::aidandrader@tamu.edu::56c908b0-d2ec-4571-8545-db08f4f66ee4" providerId="AD" clId="Web-{987AF865-E677-4DD7-4825-1F1EDB813B30}" dt="2025-04-21T20:47:10.592" v="21"/>
        <pc:sldMkLst>
          <pc:docMk/>
          <pc:sldMk cId="3055576401" sldId="327"/>
        </pc:sldMkLst>
        <pc:picChg chg="mod">
          <ac:chgData name="Rader, Aidan D" userId="S::aidandrader@tamu.edu::56c908b0-d2ec-4571-8545-db08f4f66ee4" providerId="AD" clId="Web-{987AF865-E677-4DD7-4825-1F1EDB813B30}" dt="2025-04-21T20:47:10.592" v="21"/>
          <ac:picMkLst>
            <pc:docMk/>
            <pc:sldMk cId="3055576401" sldId="327"/>
            <ac:picMk id="6" creationId="{445C7931-9D06-F3CC-4EF1-DBE4CFF18590}"/>
          </ac:picMkLst>
        </pc:picChg>
      </pc:sldChg>
      <pc:sldChg chg="modSp">
        <pc:chgData name="Rader, Aidan D" userId="S::aidandrader@tamu.edu::56c908b0-d2ec-4571-8545-db08f4f66ee4" providerId="AD" clId="Web-{987AF865-E677-4DD7-4825-1F1EDB813B30}" dt="2025-04-21T20:03:29.602" v="19"/>
        <pc:sldMkLst>
          <pc:docMk/>
          <pc:sldMk cId="1689369406" sldId="342"/>
        </pc:sldMkLst>
        <pc:graphicFrameChg chg="mod modGraphic">
          <ac:chgData name="Rader, Aidan D" userId="S::aidandrader@tamu.edu::56c908b0-d2ec-4571-8545-db08f4f66ee4" providerId="AD" clId="Web-{987AF865-E677-4DD7-4825-1F1EDB813B30}" dt="2025-04-21T20:03:29.602" v="19"/>
          <ac:graphicFrameMkLst>
            <pc:docMk/>
            <pc:sldMk cId="1689369406" sldId="342"/>
            <ac:graphicFrameMk id="6" creationId="{6A4F71CC-FBA8-D0AB-482B-083136AFEBAF}"/>
          </ac:graphicFrameMkLst>
        </pc:graphicFrameChg>
      </pc:sldChg>
      <pc:sldChg chg="modSp">
        <pc:chgData name="Rader, Aidan D" userId="S::aidandrader@tamu.edu::56c908b0-d2ec-4571-8545-db08f4f66ee4" providerId="AD" clId="Web-{987AF865-E677-4DD7-4825-1F1EDB813B30}" dt="2025-04-21T21:22:02.799" v="25" actId="14100"/>
        <pc:sldMkLst>
          <pc:docMk/>
          <pc:sldMk cId="3470529534" sldId="348"/>
        </pc:sldMkLst>
        <pc:grpChg chg="mod">
          <ac:chgData name="Rader, Aidan D" userId="S::aidandrader@tamu.edu::56c908b0-d2ec-4571-8545-db08f4f66ee4" providerId="AD" clId="Web-{987AF865-E677-4DD7-4825-1F1EDB813B30}" dt="2025-04-21T21:22:02.799" v="25" actId="14100"/>
          <ac:grpSpMkLst>
            <pc:docMk/>
            <pc:sldMk cId="3470529534" sldId="348"/>
            <ac:grpSpMk id="12" creationId="{7B35ADD7-8605-61C6-6A92-E2D3656C71CF}"/>
          </ac:grpSpMkLst>
        </pc:grpChg>
        <pc:picChg chg="mod">
          <ac:chgData name="Rader, Aidan D" userId="S::aidandrader@tamu.edu::56c908b0-d2ec-4571-8545-db08f4f66ee4" providerId="AD" clId="Web-{987AF865-E677-4DD7-4825-1F1EDB813B30}" dt="2025-04-21T21:21:45.080" v="24" actId="1076"/>
          <ac:picMkLst>
            <pc:docMk/>
            <pc:sldMk cId="3470529534" sldId="348"/>
            <ac:picMk id="1028" creationId="{FFB39F27-A234-C964-8EF8-E077F151FD4A}"/>
          </ac:picMkLst>
        </pc:picChg>
      </pc:sldChg>
    </pc:docChg>
  </pc:docChgLst>
  <pc:docChgLst>
    <pc:chgData name="Miller, Mackenzie" userId="S::mackenziemiller@tamu.edu::f143bfc3-e4b2-4691-a54e-02f186012e6b" providerId="AD" clId="Web-{7917896B-AF5E-C37D-FF96-DC571C20DCBA}"/>
    <pc:docChg chg="modSld">
      <pc:chgData name="Miller, Mackenzie" userId="S::mackenziemiller@tamu.edu::f143bfc3-e4b2-4691-a54e-02f186012e6b" providerId="AD" clId="Web-{7917896B-AF5E-C37D-FF96-DC571C20DCBA}" dt="2025-04-16T19:11:56.480" v="158" actId="14100"/>
      <pc:docMkLst>
        <pc:docMk/>
      </pc:docMkLst>
      <pc:sldChg chg="addSp delSp modSp">
        <pc:chgData name="Miller, Mackenzie" userId="S::mackenziemiller@tamu.edu::f143bfc3-e4b2-4691-a54e-02f186012e6b" providerId="AD" clId="Web-{7917896B-AF5E-C37D-FF96-DC571C20DCBA}" dt="2025-04-16T19:06:57.684" v="140"/>
        <pc:sldMkLst>
          <pc:docMk/>
          <pc:sldMk cId="2975921631" sldId="340"/>
        </pc:sldMkLst>
        <pc:spChg chg="add del mod">
          <ac:chgData name="Miller, Mackenzie" userId="S::mackenziemiller@tamu.edu::f143bfc3-e4b2-4691-a54e-02f186012e6b" providerId="AD" clId="Web-{7917896B-AF5E-C37D-FF96-DC571C20DCBA}" dt="2025-04-16T19:06:57.684" v="140"/>
          <ac:spMkLst>
            <pc:docMk/>
            <pc:sldMk cId="2975921631" sldId="340"/>
            <ac:spMk id="2" creationId="{A266351E-D2B7-498A-4BA5-9B55CC8243DA}"/>
          </ac:spMkLst>
        </pc:spChg>
      </pc:sldChg>
      <pc:sldChg chg="addSp delSp modSp">
        <pc:chgData name="Miller, Mackenzie" userId="S::mackenziemiller@tamu.edu::f143bfc3-e4b2-4691-a54e-02f186012e6b" providerId="AD" clId="Web-{7917896B-AF5E-C37D-FF96-DC571C20DCBA}" dt="2025-04-16T19:11:56.480" v="158" actId="14100"/>
        <pc:sldMkLst>
          <pc:docMk/>
          <pc:sldMk cId="1703836012" sldId="356"/>
        </pc:sldMkLst>
        <pc:spChg chg="add del mod">
          <ac:chgData name="Miller, Mackenzie" userId="S::mackenziemiller@tamu.edu::f143bfc3-e4b2-4691-a54e-02f186012e6b" providerId="AD" clId="Web-{7917896B-AF5E-C37D-FF96-DC571C20DCBA}" dt="2025-04-16T19:10:24.278" v="157"/>
          <ac:spMkLst>
            <pc:docMk/>
            <pc:sldMk cId="1703836012" sldId="356"/>
            <ac:spMk id="4" creationId="{CB9FFBD7-E42F-E09B-DAFD-8B43F15E2A32}"/>
          </ac:spMkLst>
        </pc:spChg>
        <pc:spChg chg="del">
          <ac:chgData name="Miller, Mackenzie" userId="S::mackenziemiller@tamu.edu::f143bfc3-e4b2-4691-a54e-02f186012e6b" providerId="AD" clId="Web-{7917896B-AF5E-C37D-FF96-DC571C20DCBA}" dt="2025-04-16T18:28:06.196" v="0"/>
          <ac:spMkLst>
            <pc:docMk/>
            <pc:sldMk cId="1703836012" sldId="356"/>
            <ac:spMk id="6" creationId="{DC2603E8-C42B-39F1-AC94-5F3F21A06C3B}"/>
          </ac:spMkLst>
        </pc:spChg>
        <pc:graphicFrameChg chg="add mod ord modGraphic">
          <ac:chgData name="Miller, Mackenzie" userId="S::mackenziemiller@tamu.edu::f143bfc3-e4b2-4691-a54e-02f186012e6b" providerId="AD" clId="Web-{7917896B-AF5E-C37D-FF96-DC571C20DCBA}" dt="2025-04-16T18:30:16.685" v="135"/>
          <ac:graphicFrameMkLst>
            <pc:docMk/>
            <pc:sldMk cId="1703836012" sldId="356"/>
            <ac:graphicFrameMk id="3" creationId="{2B359003-976A-91B2-BD76-B2FA09C7CAB7}"/>
          </ac:graphicFrameMkLst>
        </pc:graphicFrameChg>
        <pc:picChg chg="add mod">
          <ac:chgData name="Miller, Mackenzie" userId="S::mackenziemiller@tamu.edu::f143bfc3-e4b2-4691-a54e-02f186012e6b" providerId="AD" clId="Web-{7917896B-AF5E-C37D-FF96-DC571C20DCBA}" dt="2025-04-16T19:11:56.480" v="158" actId="14100"/>
          <ac:picMkLst>
            <pc:docMk/>
            <pc:sldMk cId="1703836012" sldId="356"/>
            <ac:picMk id="5" creationId="{43F46E97-A0FE-FB92-D04C-39637CB82EB9}"/>
          </ac:picMkLst>
        </pc:picChg>
      </pc:sldChg>
    </pc:docChg>
  </pc:docChgLst>
  <pc:docChgLst>
    <pc:chgData name="Miller, Mackenzie" userId="f143bfc3-e4b2-4691-a54e-02f186012e6b" providerId="ADAL" clId="{251CBA37-D176-E14E-8852-84D4739059EB}"/>
    <pc:docChg chg="modSld">
      <pc:chgData name="Miller, Mackenzie" userId="f143bfc3-e4b2-4691-a54e-02f186012e6b" providerId="ADAL" clId="{251CBA37-D176-E14E-8852-84D4739059EB}" dt="2025-04-16T19:34:47.980" v="8" actId="1076"/>
      <pc:docMkLst>
        <pc:docMk/>
      </pc:docMkLst>
      <pc:sldChg chg="addSp modSp">
        <pc:chgData name="Miller, Mackenzie" userId="f143bfc3-e4b2-4691-a54e-02f186012e6b" providerId="ADAL" clId="{251CBA37-D176-E14E-8852-84D4739059EB}" dt="2025-04-16T19:34:47.980" v="8" actId="1076"/>
        <pc:sldMkLst>
          <pc:docMk/>
          <pc:sldMk cId="2975921631" sldId="340"/>
        </pc:sldMkLst>
        <pc:spChg chg="add">
          <ac:chgData name="Miller, Mackenzie" userId="f143bfc3-e4b2-4691-a54e-02f186012e6b" providerId="ADAL" clId="{251CBA37-D176-E14E-8852-84D4739059EB}" dt="2025-04-16T19:34:18.415" v="0" actId="139"/>
          <ac:spMkLst>
            <pc:docMk/>
            <pc:sldMk cId="2975921631" sldId="340"/>
            <ac:spMk id="2" creationId="{4B6F3FD6-3379-69B4-5D6E-5D1E1353E083}"/>
          </ac:spMkLst>
        </pc:spChg>
        <pc:picChg chg="add mod modCrop">
          <ac:chgData name="Miller, Mackenzie" userId="f143bfc3-e4b2-4691-a54e-02f186012e6b" providerId="ADAL" clId="{251CBA37-D176-E14E-8852-84D4739059EB}" dt="2025-04-16T19:34:47.980" v="8" actId="1076"/>
          <ac:picMkLst>
            <pc:docMk/>
            <pc:sldMk cId="2975921631" sldId="340"/>
            <ac:picMk id="4" creationId="{4C698A85-015F-EEC9-9F10-C05C78C7F227}"/>
          </ac:picMkLst>
        </pc:picChg>
      </pc:sldChg>
    </pc:docChg>
  </pc:docChgLst>
  <pc:docChgLst>
    <pc:chgData name="Regan, Ryan" userId="S::ryan13516@tamu.edu::6995c692-73f5-4ae4-b5cb-cd593e21e106" providerId="AD" clId="Web-{A93D2844-353B-1E12-2572-E8666D62A881}"/>
    <pc:docChg chg="mod addSld delSld modSld modSection">
      <pc:chgData name="Regan, Ryan" userId="S::ryan13516@tamu.edu::6995c692-73f5-4ae4-b5cb-cd593e21e106" providerId="AD" clId="Web-{A93D2844-353B-1E12-2572-E8666D62A881}" dt="2025-04-16T19:19:48.306" v="2286" actId="20577"/>
      <pc:docMkLst>
        <pc:docMk/>
      </pc:docMkLst>
      <pc:sldChg chg="addSp modSp">
        <pc:chgData name="Regan, Ryan" userId="S::ryan13516@tamu.edu::6995c692-73f5-4ae4-b5cb-cd593e21e106" providerId="AD" clId="Web-{A93D2844-353B-1E12-2572-E8666D62A881}" dt="2025-04-16T18:53:17.858" v="964" actId="20577"/>
        <pc:sldMkLst>
          <pc:docMk/>
          <pc:sldMk cId="475265128" sldId="325"/>
        </pc:sldMkLst>
        <pc:spChg chg="mod">
          <ac:chgData name="Regan, Ryan" userId="S::ryan13516@tamu.edu::6995c692-73f5-4ae4-b5cb-cd593e21e106" providerId="AD" clId="Web-{A93D2844-353B-1E12-2572-E8666D62A881}" dt="2025-04-16T18:52:22.434" v="959" actId="1076"/>
          <ac:spMkLst>
            <pc:docMk/>
            <pc:sldMk cId="475265128" sldId="325"/>
            <ac:spMk id="4" creationId="{DFD6906A-212E-7E5B-D855-85ADD6F07133}"/>
          </ac:spMkLst>
        </pc:spChg>
        <pc:spChg chg="mod">
          <ac:chgData name="Regan, Ryan" userId="S::ryan13516@tamu.edu::6995c692-73f5-4ae4-b5cb-cd593e21e106" providerId="AD" clId="Web-{A93D2844-353B-1E12-2572-E8666D62A881}" dt="2025-04-16T18:52:14.887" v="958" actId="1076"/>
          <ac:spMkLst>
            <pc:docMk/>
            <pc:sldMk cId="475265128" sldId="325"/>
            <ac:spMk id="8" creationId="{1A99DBE0-9C6D-2B26-D3C2-135201D8D258}"/>
          </ac:spMkLst>
        </pc:spChg>
        <pc:spChg chg="add mod">
          <ac:chgData name="Regan, Ryan" userId="S::ryan13516@tamu.edu::6995c692-73f5-4ae4-b5cb-cd593e21e106" providerId="AD" clId="Web-{A93D2844-353B-1E12-2572-E8666D62A881}" dt="2025-04-16T18:51:05.870" v="946" actId="1076"/>
          <ac:spMkLst>
            <pc:docMk/>
            <pc:sldMk cId="475265128" sldId="325"/>
            <ac:spMk id="10" creationId="{70DCF2E1-7E72-85D0-87A3-5EF2DD322515}"/>
          </ac:spMkLst>
        </pc:spChg>
        <pc:spChg chg="mod">
          <ac:chgData name="Regan, Ryan" userId="S::ryan13516@tamu.edu::6995c692-73f5-4ae4-b5cb-cd593e21e106" providerId="AD" clId="Web-{A93D2844-353B-1E12-2572-E8666D62A881}" dt="2025-04-16T18:53:17.858" v="964" actId="20577"/>
          <ac:spMkLst>
            <pc:docMk/>
            <pc:sldMk cId="475265128" sldId="325"/>
            <ac:spMk id="88" creationId="{F2EA09D3-2764-B45C-AF0A-CD2314F4BCC4}"/>
          </ac:spMkLst>
        </pc:spChg>
        <pc:grpChg chg="mod">
          <ac:chgData name="Regan, Ryan" userId="S::ryan13516@tamu.edu::6995c692-73f5-4ae4-b5cb-cd593e21e106" providerId="AD" clId="Web-{A93D2844-353B-1E12-2572-E8666D62A881}" dt="2025-04-16T18:50:36.197" v="935" actId="1076"/>
          <ac:grpSpMkLst>
            <pc:docMk/>
            <pc:sldMk cId="475265128" sldId="325"/>
            <ac:grpSpMk id="2" creationId="{93885268-8729-8FC3-1C03-34C1DC7BFF03}"/>
          </ac:grpSpMkLst>
        </pc:grpChg>
        <pc:picChg chg="mod">
          <ac:chgData name="Regan, Ryan" userId="S::ryan13516@tamu.edu::6995c692-73f5-4ae4-b5cb-cd593e21e106" providerId="AD" clId="Web-{A93D2844-353B-1E12-2572-E8666D62A881}" dt="2025-04-16T18:51:46.543" v="950" actId="1076"/>
          <ac:picMkLst>
            <pc:docMk/>
            <pc:sldMk cId="475265128" sldId="325"/>
            <ac:picMk id="3" creationId="{98DBEDEF-6D1F-EF16-AEDE-84576B8D7A9C}"/>
          </ac:picMkLst>
        </pc:picChg>
        <pc:picChg chg="mod">
          <ac:chgData name="Regan, Ryan" userId="S::ryan13516@tamu.edu::6995c692-73f5-4ae4-b5cb-cd593e21e106" providerId="AD" clId="Web-{A93D2844-353B-1E12-2572-E8666D62A881}" dt="2025-04-16T18:51:53.277" v="952" actId="1076"/>
          <ac:picMkLst>
            <pc:docMk/>
            <pc:sldMk cId="475265128" sldId="325"/>
            <ac:picMk id="6" creationId="{9E2F9CBF-4276-BCC1-4668-56580622CF56}"/>
          </ac:picMkLst>
        </pc:picChg>
      </pc:sldChg>
      <pc:sldChg chg="modSp">
        <pc:chgData name="Regan, Ryan" userId="S::ryan13516@tamu.edu::6995c692-73f5-4ae4-b5cb-cd593e21e106" providerId="AD" clId="Web-{A93D2844-353B-1E12-2572-E8666D62A881}" dt="2025-04-16T17:39:26.509" v="47" actId="20577"/>
        <pc:sldMkLst>
          <pc:docMk/>
          <pc:sldMk cId="3055576401" sldId="327"/>
        </pc:sldMkLst>
        <pc:spChg chg="mod">
          <ac:chgData name="Regan, Ryan" userId="S::ryan13516@tamu.edu::6995c692-73f5-4ae4-b5cb-cd593e21e106" providerId="AD" clId="Web-{A93D2844-353B-1E12-2572-E8666D62A881}" dt="2025-04-16T17:39:26.509" v="47" actId="20577"/>
          <ac:spMkLst>
            <pc:docMk/>
            <pc:sldMk cId="3055576401" sldId="327"/>
            <ac:spMk id="68" creationId="{00000000-0000-0000-0000-000000000000}"/>
          </ac:spMkLst>
        </pc:spChg>
      </pc:sldChg>
      <pc:sldChg chg="addSp delSp modSp">
        <pc:chgData name="Regan, Ryan" userId="S::ryan13516@tamu.edu::6995c692-73f5-4ae4-b5cb-cd593e21e106" providerId="AD" clId="Web-{A93D2844-353B-1E12-2572-E8666D62A881}" dt="2025-04-16T17:39:13.461" v="38" actId="1076"/>
        <pc:sldMkLst>
          <pc:docMk/>
          <pc:sldMk cId="1506731378" sldId="328"/>
        </pc:sldMkLst>
        <pc:spChg chg="mod">
          <ac:chgData name="Regan, Ryan" userId="S::ryan13516@tamu.edu::6995c692-73f5-4ae4-b5cb-cd593e21e106" providerId="AD" clId="Web-{A93D2844-353B-1E12-2572-E8666D62A881}" dt="2025-04-16T17:39:09.055" v="37" actId="1076"/>
          <ac:spMkLst>
            <pc:docMk/>
            <pc:sldMk cId="1506731378" sldId="328"/>
            <ac:spMk id="14" creationId="{CE5FD192-0E4C-103C-8483-04C7FF73B41E}"/>
          </ac:spMkLst>
        </pc:spChg>
        <pc:picChg chg="add mod">
          <ac:chgData name="Regan, Ryan" userId="S::ryan13516@tamu.edu::6995c692-73f5-4ae4-b5cb-cd593e21e106" providerId="AD" clId="Web-{A93D2844-353B-1E12-2572-E8666D62A881}" dt="2025-04-16T17:39:13.461" v="38" actId="1076"/>
          <ac:picMkLst>
            <pc:docMk/>
            <pc:sldMk cId="1506731378" sldId="328"/>
            <ac:picMk id="2" creationId="{BC5136C1-1144-FABC-991B-524A9351B3C3}"/>
          </ac:picMkLst>
        </pc:picChg>
        <pc:picChg chg="del">
          <ac:chgData name="Regan, Ryan" userId="S::ryan13516@tamu.edu::6995c692-73f5-4ae4-b5cb-cd593e21e106" providerId="AD" clId="Web-{A93D2844-353B-1E12-2572-E8666D62A881}" dt="2025-04-16T17:38:08.772" v="24"/>
          <ac:picMkLst>
            <pc:docMk/>
            <pc:sldMk cId="1506731378" sldId="328"/>
            <ac:picMk id="15" creationId="{F42598AD-4D5D-883A-440E-453D6AC447B0}"/>
          </ac:picMkLst>
        </pc:picChg>
      </pc:sldChg>
      <pc:sldChg chg="addSp delSp modSp">
        <pc:chgData name="Regan, Ryan" userId="S::ryan13516@tamu.edu::6995c692-73f5-4ae4-b5cb-cd593e21e106" providerId="AD" clId="Web-{A93D2844-353B-1E12-2572-E8666D62A881}" dt="2025-04-16T17:43:23.608" v="55"/>
        <pc:sldMkLst>
          <pc:docMk/>
          <pc:sldMk cId="1734735858" sldId="339"/>
        </pc:sldMkLst>
        <pc:spChg chg="add del mod">
          <ac:chgData name="Regan, Ryan" userId="S::ryan13516@tamu.edu::6995c692-73f5-4ae4-b5cb-cd593e21e106" providerId="AD" clId="Web-{A93D2844-353B-1E12-2572-E8666D62A881}" dt="2025-04-16T17:43:23.608" v="55"/>
          <ac:spMkLst>
            <pc:docMk/>
            <pc:sldMk cId="1734735858" sldId="339"/>
            <ac:spMk id="2" creationId="{CD49E9C6-AC82-3358-84E7-54ECD88AF3CF}"/>
          </ac:spMkLst>
        </pc:spChg>
      </pc:sldChg>
      <pc:sldChg chg="del">
        <pc:chgData name="Regan, Ryan" userId="S::ryan13516@tamu.edu::6995c692-73f5-4ae4-b5cb-cd593e21e106" providerId="AD" clId="Web-{A93D2844-353B-1E12-2572-E8666D62A881}" dt="2025-04-16T17:51:30.777" v="57"/>
        <pc:sldMkLst>
          <pc:docMk/>
          <pc:sldMk cId="2526634005" sldId="343"/>
        </pc:sldMkLst>
      </pc:sldChg>
      <pc:sldChg chg="modSp">
        <pc:chgData name="Regan, Ryan" userId="S::ryan13516@tamu.edu::6995c692-73f5-4ae4-b5cb-cd593e21e106" providerId="AD" clId="Web-{A93D2844-353B-1E12-2572-E8666D62A881}" dt="2025-04-16T18:44:21.281" v="933" actId="20577"/>
        <pc:sldMkLst>
          <pc:docMk/>
          <pc:sldMk cId="1629482590" sldId="344"/>
        </pc:sldMkLst>
        <pc:spChg chg="mod">
          <ac:chgData name="Regan, Ryan" userId="S::ryan13516@tamu.edu::6995c692-73f5-4ae4-b5cb-cd593e21e106" providerId="AD" clId="Web-{A93D2844-353B-1E12-2572-E8666D62A881}" dt="2025-04-16T18:44:21.281" v="933" actId="20577"/>
          <ac:spMkLst>
            <pc:docMk/>
            <pc:sldMk cId="1629482590" sldId="344"/>
            <ac:spMk id="88" creationId="{E21D4214-2D12-4DBF-6D8F-9DAF8CBF01E0}"/>
          </ac:spMkLst>
        </pc:spChg>
      </pc:sldChg>
      <pc:sldChg chg="modSp add replId">
        <pc:chgData name="Regan, Ryan" userId="S::ryan13516@tamu.edu::6995c692-73f5-4ae4-b5cb-cd593e21e106" providerId="AD" clId="Web-{A93D2844-353B-1E12-2572-E8666D62A881}" dt="2025-04-16T19:19:48.306" v="2286" actId="20577"/>
        <pc:sldMkLst>
          <pc:docMk/>
          <pc:sldMk cId="1141752542" sldId="357"/>
        </pc:sldMkLst>
        <pc:spChg chg="mod">
          <ac:chgData name="Regan, Ryan" userId="S::ryan13516@tamu.edu::6995c692-73f5-4ae4-b5cb-cd593e21e106" providerId="AD" clId="Web-{A93D2844-353B-1E12-2572-E8666D62A881}" dt="2025-04-16T19:19:48.306" v="2286" actId="20577"/>
          <ac:spMkLst>
            <pc:docMk/>
            <pc:sldMk cId="1141752542" sldId="357"/>
            <ac:spMk id="3" creationId="{0AF2DC1E-F978-5233-6889-55DFC880D028}"/>
          </ac:spMkLst>
        </pc:spChg>
        <pc:spChg chg="mod">
          <ac:chgData name="Regan, Ryan" userId="S::ryan13516@tamu.edu::6995c692-73f5-4ae4-b5cb-cd593e21e106" providerId="AD" clId="Web-{A93D2844-353B-1E12-2572-E8666D62A881}" dt="2025-04-16T17:51:37.762" v="59" actId="20577"/>
          <ac:spMkLst>
            <pc:docMk/>
            <pc:sldMk cId="1141752542" sldId="357"/>
            <ac:spMk id="82" creationId="{F0F7ADE4-C3CA-204A-439F-8993BA419E33}"/>
          </ac:spMkLst>
        </pc:spChg>
      </pc:sldChg>
      <pc:sldChg chg="modSp add replId">
        <pc:chgData name="Regan, Ryan" userId="S::ryan13516@tamu.edu::6995c692-73f5-4ae4-b5cb-cd593e21e106" providerId="AD" clId="Web-{A93D2844-353B-1E12-2572-E8666D62A881}" dt="2025-04-16T19:13:56.593" v="2206" actId="20577"/>
        <pc:sldMkLst>
          <pc:docMk/>
          <pc:sldMk cId="966499166" sldId="359"/>
        </pc:sldMkLst>
        <pc:spChg chg="mod">
          <ac:chgData name="Regan, Ryan" userId="S::ryan13516@tamu.edu::6995c692-73f5-4ae4-b5cb-cd593e21e106" providerId="AD" clId="Web-{A93D2844-353B-1E12-2572-E8666D62A881}" dt="2025-04-16T19:11:54.309" v="2060" actId="20577"/>
          <ac:spMkLst>
            <pc:docMk/>
            <pc:sldMk cId="966499166" sldId="359"/>
            <ac:spMk id="3" creationId="{9F90F9F4-B9EC-FB61-6976-C1632167818A}"/>
          </ac:spMkLst>
        </pc:spChg>
        <pc:spChg chg="mod">
          <ac:chgData name="Regan, Ryan" userId="S::ryan13516@tamu.edu::6995c692-73f5-4ae4-b5cb-cd593e21e106" providerId="AD" clId="Web-{A93D2844-353B-1E12-2572-E8666D62A881}" dt="2025-04-16T18:53:31.483" v="965" actId="20577"/>
          <ac:spMkLst>
            <pc:docMk/>
            <pc:sldMk cId="966499166" sldId="359"/>
            <ac:spMk id="11" creationId="{36020676-C0E9-51F7-AA0C-5C0ADA441294}"/>
          </ac:spMkLst>
        </pc:spChg>
        <pc:spChg chg="mod">
          <ac:chgData name="Regan, Ryan" userId="S::ryan13516@tamu.edu::6995c692-73f5-4ae4-b5cb-cd593e21e106" providerId="AD" clId="Web-{A93D2844-353B-1E12-2572-E8666D62A881}" dt="2025-04-16T19:13:56.593" v="2206" actId="20577"/>
          <ac:spMkLst>
            <pc:docMk/>
            <pc:sldMk cId="966499166" sldId="359"/>
            <ac:spMk id="12" creationId="{D5204BA1-9894-FD61-7F22-9F262ED49222}"/>
          </ac:spMkLst>
        </pc:spChg>
      </pc:sldChg>
    </pc:docChg>
  </pc:docChgLst>
  <pc:docChgLst>
    <pc:chgData name="Regan, Ryan" userId="S::ryan13516@tamu.edu::6995c692-73f5-4ae4-b5cb-cd593e21e106" providerId="AD" clId="Web-{4B6860CE-EB3C-4747-A9BF-E01363B40797}"/>
    <pc:docChg chg="modSld">
      <pc:chgData name="Regan, Ryan" userId="S::ryan13516@tamu.edu::6995c692-73f5-4ae4-b5cb-cd593e21e106" providerId="AD" clId="Web-{4B6860CE-EB3C-4747-A9BF-E01363B40797}" dt="2025-04-16T19:43:44.006" v="95" actId="20577"/>
      <pc:docMkLst>
        <pc:docMk/>
      </pc:docMkLst>
      <pc:sldChg chg="modSp">
        <pc:chgData name="Regan, Ryan" userId="S::ryan13516@tamu.edu::6995c692-73f5-4ae4-b5cb-cd593e21e106" providerId="AD" clId="Web-{4B6860CE-EB3C-4747-A9BF-E01363B40797}" dt="2025-04-16T19:43:22.083" v="93" actId="20577"/>
        <pc:sldMkLst>
          <pc:docMk/>
          <pc:sldMk cId="1141752542" sldId="357"/>
        </pc:sldMkLst>
        <pc:spChg chg="mod">
          <ac:chgData name="Regan, Ryan" userId="S::ryan13516@tamu.edu::6995c692-73f5-4ae4-b5cb-cd593e21e106" providerId="AD" clId="Web-{4B6860CE-EB3C-4747-A9BF-E01363B40797}" dt="2025-04-16T19:43:22.083" v="93" actId="20577"/>
          <ac:spMkLst>
            <pc:docMk/>
            <pc:sldMk cId="1141752542" sldId="357"/>
            <ac:spMk id="3" creationId="{0AF2DC1E-F978-5233-6889-55DFC880D028}"/>
          </ac:spMkLst>
        </pc:spChg>
      </pc:sldChg>
      <pc:sldChg chg="modSp">
        <pc:chgData name="Regan, Ryan" userId="S::ryan13516@tamu.edu::6995c692-73f5-4ae4-b5cb-cd593e21e106" providerId="AD" clId="Web-{4B6860CE-EB3C-4747-A9BF-E01363B40797}" dt="2025-04-16T19:43:44.006" v="95" actId="20577"/>
        <pc:sldMkLst>
          <pc:docMk/>
          <pc:sldMk cId="966499166" sldId="359"/>
        </pc:sldMkLst>
        <pc:spChg chg="mod">
          <ac:chgData name="Regan, Ryan" userId="S::ryan13516@tamu.edu::6995c692-73f5-4ae4-b5cb-cd593e21e106" providerId="AD" clId="Web-{4B6860CE-EB3C-4747-A9BF-E01363B40797}" dt="2025-04-16T19:43:44.006" v="95" actId="20577"/>
          <ac:spMkLst>
            <pc:docMk/>
            <pc:sldMk cId="966499166" sldId="359"/>
            <ac:spMk id="3" creationId="{9F90F9F4-B9EC-FB61-6976-C1632167818A}"/>
          </ac:spMkLst>
        </pc:spChg>
      </pc:sldChg>
    </pc:docChg>
  </pc:docChgLst>
  <pc:docChgLst>
    <pc:chgData name="Nguyen, Andrew" userId="S::nguyen1wan@tamu.edu::f77e9cb5-0f85-442d-b9a1-1c52c52d15f5" providerId="AD" clId="Web-{A34228C9-3C74-E913-D3F1-474A9BA10691}"/>
    <pc:docChg chg="modSld">
      <pc:chgData name="Nguyen, Andrew" userId="S::nguyen1wan@tamu.edu::f77e9cb5-0f85-442d-b9a1-1c52c52d15f5" providerId="AD" clId="Web-{A34228C9-3C74-E913-D3F1-474A9BA10691}" dt="2025-04-16T18:56:17.893" v="265" actId="20577"/>
      <pc:docMkLst>
        <pc:docMk/>
      </pc:docMkLst>
      <pc:sldChg chg="modSp">
        <pc:chgData name="Nguyen, Andrew" userId="S::nguyen1wan@tamu.edu::f77e9cb5-0f85-442d-b9a1-1c52c52d15f5" providerId="AD" clId="Web-{A34228C9-3C74-E913-D3F1-474A9BA10691}" dt="2025-04-16T18:49:35.071" v="204" actId="20577"/>
        <pc:sldMkLst>
          <pc:docMk/>
          <pc:sldMk cId="1473496239" sldId="341"/>
        </pc:sldMkLst>
        <pc:spChg chg="mod">
          <ac:chgData name="Nguyen, Andrew" userId="S::nguyen1wan@tamu.edu::f77e9cb5-0f85-442d-b9a1-1c52c52d15f5" providerId="AD" clId="Web-{A34228C9-3C74-E913-D3F1-474A9BA10691}" dt="2025-04-16T18:49:35.071" v="204" actId="20577"/>
          <ac:spMkLst>
            <pc:docMk/>
            <pc:sldMk cId="1473496239" sldId="341"/>
            <ac:spMk id="2" creationId="{FCE1F9B9-C77D-3E46-C62A-6C56EDFA62A9}"/>
          </ac:spMkLst>
        </pc:spChg>
      </pc:sldChg>
      <pc:sldChg chg="modSp">
        <pc:chgData name="Nguyen, Andrew" userId="S::nguyen1wan@tamu.edu::f77e9cb5-0f85-442d-b9a1-1c52c52d15f5" providerId="AD" clId="Web-{A34228C9-3C74-E913-D3F1-474A9BA10691}" dt="2025-04-16T18:56:17.893" v="265" actId="20577"/>
        <pc:sldMkLst>
          <pc:docMk/>
          <pc:sldMk cId="3406352885" sldId="345"/>
        </pc:sldMkLst>
        <pc:spChg chg="mod">
          <ac:chgData name="Nguyen, Andrew" userId="S::nguyen1wan@tamu.edu::f77e9cb5-0f85-442d-b9a1-1c52c52d15f5" providerId="AD" clId="Web-{A34228C9-3C74-E913-D3F1-474A9BA10691}" dt="2025-04-16T18:56:17.893" v="265" actId="20577"/>
          <ac:spMkLst>
            <pc:docMk/>
            <pc:sldMk cId="3406352885" sldId="345"/>
            <ac:spMk id="3" creationId="{5FDFBC22-5A9A-39CF-ABFB-9F2FCFCE6088}"/>
          </ac:spMkLst>
        </pc:spChg>
        <pc:spChg chg="mod">
          <ac:chgData name="Nguyen, Andrew" userId="S::nguyen1wan@tamu.edu::f77e9cb5-0f85-442d-b9a1-1c52c52d15f5" providerId="AD" clId="Web-{A34228C9-3C74-E913-D3F1-474A9BA10691}" dt="2025-04-16T18:53:39.968" v="259" actId="20577"/>
          <ac:spMkLst>
            <pc:docMk/>
            <pc:sldMk cId="3406352885" sldId="345"/>
            <ac:spMk id="12" creationId="{7D6197ED-CAB2-35B8-5A74-2542CF9403A6}"/>
          </ac:spMkLst>
        </pc:spChg>
      </pc:sldChg>
      <pc:sldChg chg="delSp modSp">
        <pc:chgData name="Nguyen, Andrew" userId="S::nguyen1wan@tamu.edu::f77e9cb5-0f85-442d-b9a1-1c52c52d15f5" providerId="AD" clId="Web-{A34228C9-3C74-E913-D3F1-474A9BA10691}" dt="2025-04-16T18:51:16.199" v="240"/>
        <pc:sldMkLst>
          <pc:docMk/>
          <pc:sldMk cId="1648709763" sldId="352"/>
        </pc:sldMkLst>
        <pc:spChg chg="del">
          <ac:chgData name="Nguyen, Andrew" userId="S::nguyen1wan@tamu.edu::f77e9cb5-0f85-442d-b9a1-1c52c52d15f5" providerId="AD" clId="Web-{A34228C9-3C74-E913-D3F1-474A9BA10691}" dt="2025-04-16T18:36:00.490" v="0"/>
          <ac:spMkLst>
            <pc:docMk/>
            <pc:sldMk cId="1648709763" sldId="352"/>
            <ac:spMk id="6" creationId="{7C443743-6741-B8D5-D82C-874387DA81A2}"/>
          </ac:spMkLst>
        </pc:spChg>
        <pc:spChg chg="mod">
          <ac:chgData name="Nguyen, Andrew" userId="S::nguyen1wan@tamu.edu::f77e9cb5-0f85-442d-b9a1-1c52c52d15f5" providerId="AD" clId="Web-{A34228C9-3C74-E913-D3F1-474A9BA10691}" dt="2025-04-16T18:36:55.929" v="43" actId="20577"/>
          <ac:spMkLst>
            <pc:docMk/>
            <pc:sldMk cId="1648709763" sldId="352"/>
            <ac:spMk id="8" creationId="{8E51BE84-2310-4986-1D8C-ED66094B28CA}"/>
          </ac:spMkLst>
        </pc:spChg>
        <pc:spChg chg="mod">
          <ac:chgData name="Nguyen, Andrew" userId="S::nguyen1wan@tamu.edu::f77e9cb5-0f85-442d-b9a1-1c52c52d15f5" providerId="AD" clId="Web-{A34228C9-3C74-E913-D3F1-474A9BA10691}" dt="2025-04-16T18:36:12.474" v="15" actId="1076"/>
          <ac:spMkLst>
            <pc:docMk/>
            <pc:sldMk cId="1648709763" sldId="352"/>
            <ac:spMk id="10" creationId="{BA4D6DA0-5333-44C6-1051-A07241776258}"/>
          </ac:spMkLst>
        </pc:spChg>
        <pc:spChg chg="mod">
          <ac:chgData name="Nguyen, Andrew" userId="S::nguyen1wan@tamu.edu::f77e9cb5-0f85-442d-b9a1-1c52c52d15f5" providerId="AD" clId="Web-{A34228C9-3C74-E913-D3F1-474A9BA10691}" dt="2025-04-16T18:36:44.569" v="41" actId="1076"/>
          <ac:spMkLst>
            <pc:docMk/>
            <pc:sldMk cId="1648709763" sldId="352"/>
            <ac:spMk id="11" creationId="{67A71369-6715-1AF2-3BBD-2105BBCFC58E}"/>
          </ac:spMkLst>
        </pc:spChg>
        <pc:graphicFrameChg chg="mod modGraphic">
          <ac:chgData name="Nguyen, Andrew" userId="S::nguyen1wan@tamu.edu::f77e9cb5-0f85-442d-b9a1-1c52c52d15f5" providerId="AD" clId="Web-{A34228C9-3C74-E913-D3F1-474A9BA10691}" dt="2025-04-16T18:51:16.199" v="240"/>
          <ac:graphicFrameMkLst>
            <pc:docMk/>
            <pc:sldMk cId="1648709763" sldId="352"/>
            <ac:graphicFrameMk id="2" creationId="{BF9D5A55-FF88-001F-499C-3782B1A03F46}"/>
          </ac:graphicFrameMkLst>
        </pc:graphicFrameChg>
      </pc:sldChg>
    </pc:docChg>
  </pc:docChgLst>
  <pc:docChgLst>
    <pc:chgData name="Miller, Mackenzie" userId="S::mackenziemiller@tamu.edu::f143bfc3-e4b2-4691-a54e-02f186012e6b" providerId="AD" clId="Web-{B78FD3B1-7C9A-E1D5-E9A2-C5E3C5BF16E0}"/>
    <pc:docChg chg="addSld modSld modSection">
      <pc:chgData name="Miller, Mackenzie" userId="S::mackenziemiller@tamu.edu::f143bfc3-e4b2-4691-a54e-02f186012e6b" providerId="AD" clId="Web-{B78FD3B1-7C9A-E1D5-E9A2-C5E3C5BF16E0}" dt="2025-04-16T16:03:00.465" v="364"/>
      <pc:docMkLst>
        <pc:docMk/>
      </pc:docMkLst>
      <pc:sldChg chg="modSp">
        <pc:chgData name="Miller, Mackenzie" userId="S::mackenziemiller@tamu.edu::f143bfc3-e4b2-4691-a54e-02f186012e6b" providerId="AD" clId="Web-{B78FD3B1-7C9A-E1D5-E9A2-C5E3C5BF16E0}" dt="2025-04-16T15:59:28.276" v="354" actId="20577"/>
        <pc:sldMkLst>
          <pc:docMk/>
          <pc:sldMk cId="1594541803" sldId="355"/>
        </pc:sldMkLst>
        <pc:spChg chg="mod">
          <ac:chgData name="Miller, Mackenzie" userId="S::mackenziemiller@tamu.edu::f143bfc3-e4b2-4691-a54e-02f186012e6b" providerId="AD" clId="Web-{B78FD3B1-7C9A-E1D5-E9A2-C5E3C5BF16E0}" dt="2025-04-16T15:59:24.510" v="352" actId="14100"/>
          <ac:spMkLst>
            <pc:docMk/>
            <pc:sldMk cId="1594541803" sldId="355"/>
            <ac:spMk id="3" creationId="{CA445D64-291C-623C-26B6-29ABDF0B1A8D}"/>
          </ac:spMkLst>
        </pc:spChg>
        <pc:spChg chg="mod">
          <ac:chgData name="Miller, Mackenzie" userId="S::mackenziemiller@tamu.edu::f143bfc3-e4b2-4691-a54e-02f186012e6b" providerId="AD" clId="Web-{B78FD3B1-7C9A-E1D5-E9A2-C5E3C5BF16E0}" dt="2025-04-16T15:59:28.276" v="354" actId="20577"/>
          <ac:spMkLst>
            <pc:docMk/>
            <pc:sldMk cId="1594541803" sldId="355"/>
            <ac:spMk id="12" creationId="{4543B51E-8CD4-C443-908E-1881913E8DF9}"/>
          </ac:spMkLst>
        </pc:spChg>
      </pc:sldChg>
      <pc:sldChg chg="addSp delSp modSp new">
        <pc:chgData name="Miller, Mackenzie" userId="S::mackenziemiller@tamu.edu::f143bfc3-e4b2-4691-a54e-02f186012e6b" providerId="AD" clId="Web-{B78FD3B1-7C9A-E1D5-E9A2-C5E3C5BF16E0}" dt="2025-04-16T16:03:00.465" v="364"/>
        <pc:sldMkLst>
          <pc:docMk/>
          <pc:sldMk cId="1703836012" sldId="356"/>
        </pc:sldMkLst>
        <pc:spChg chg="mod">
          <ac:chgData name="Miller, Mackenzie" userId="S::mackenziemiller@tamu.edu::f143bfc3-e4b2-4691-a54e-02f186012e6b" providerId="AD" clId="Web-{B78FD3B1-7C9A-E1D5-E9A2-C5E3C5BF16E0}" dt="2025-04-16T16:00:11.323" v="358" actId="20577"/>
          <ac:spMkLst>
            <pc:docMk/>
            <pc:sldMk cId="1703836012" sldId="356"/>
            <ac:spMk id="2" creationId="{DD344A07-BA92-374C-B8D5-F6C88E9B9D56}"/>
          </ac:spMkLst>
        </pc:spChg>
        <pc:spChg chg="del mod">
          <ac:chgData name="Miller, Mackenzie" userId="S::mackenziemiller@tamu.edu::f143bfc3-e4b2-4691-a54e-02f186012e6b" providerId="AD" clId="Web-{B78FD3B1-7C9A-E1D5-E9A2-C5E3C5BF16E0}" dt="2025-04-16T16:02:32.386" v="360"/>
          <ac:spMkLst>
            <pc:docMk/>
            <pc:sldMk cId="1703836012" sldId="356"/>
            <ac:spMk id="3" creationId="{615BCA3E-5174-63D0-3BCA-2674984BD190}"/>
          </ac:spMkLst>
        </pc:spChg>
        <pc:spChg chg="add mod">
          <ac:chgData name="Miller, Mackenzie" userId="S::mackenziemiller@tamu.edu::f143bfc3-e4b2-4691-a54e-02f186012e6b" providerId="AD" clId="Web-{B78FD3B1-7C9A-E1D5-E9A2-C5E3C5BF16E0}" dt="2025-04-16T16:03:00.465" v="364"/>
          <ac:spMkLst>
            <pc:docMk/>
            <pc:sldMk cId="1703836012" sldId="356"/>
            <ac:spMk id="6" creationId="{DC2603E8-C42B-39F1-AC94-5F3F21A06C3B}"/>
          </ac:spMkLst>
        </pc:spChg>
        <pc:picChg chg="add del mod ord">
          <ac:chgData name="Miller, Mackenzie" userId="S::mackenziemiller@tamu.edu::f143bfc3-e4b2-4691-a54e-02f186012e6b" providerId="AD" clId="Web-{B78FD3B1-7C9A-E1D5-E9A2-C5E3C5BF16E0}" dt="2025-04-16T16:03:00.465" v="364"/>
          <ac:picMkLst>
            <pc:docMk/>
            <pc:sldMk cId="1703836012" sldId="356"/>
            <ac:picMk id="4" creationId="{ABC3403A-8E6E-A3F3-54A8-1718CA4F78C0}"/>
          </ac:picMkLst>
        </pc:picChg>
      </pc:sldChg>
    </pc:docChg>
  </pc:docChgLst>
  <pc:docChgLst>
    <pc:chgData name="Nguyen, Andrew" userId="S::nguyen1wan@tamu.edu::f77e9cb5-0f85-442d-b9a1-1c52c52d15f5" providerId="AD" clId="Web-{0699409D-250C-C0AF-6E38-B6557EE65214}"/>
    <pc:docChg chg="modSld">
      <pc:chgData name="Nguyen, Andrew" userId="S::nguyen1wan@tamu.edu::f77e9cb5-0f85-442d-b9a1-1c52c52d15f5" providerId="AD" clId="Web-{0699409D-250C-C0AF-6E38-B6557EE65214}" dt="2025-04-15T19:26:44.320" v="363"/>
      <pc:docMkLst>
        <pc:docMk/>
      </pc:docMkLst>
      <pc:sldChg chg="addSp delSp modSp">
        <pc:chgData name="Nguyen, Andrew" userId="S::nguyen1wan@tamu.edu::f77e9cb5-0f85-442d-b9a1-1c52c52d15f5" providerId="AD" clId="Web-{0699409D-250C-C0AF-6E38-B6557EE65214}" dt="2025-04-15T19:26:44.320" v="363"/>
        <pc:sldMkLst>
          <pc:docMk/>
          <pc:sldMk cId="2850617310" sldId="346"/>
        </pc:sldMkLst>
        <pc:spChg chg="add del mod">
          <ac:chgData name="Nguyen, Andrew" userId="S::nguyen1wan@tamu.edu::f77e9cb5-0f85-442d-b9a1-1c52c52d15f5" providerId="AD" clId="Web-{0699409D-250C-C0AF-6E38-B6557EE65214}" dt="2025-04-15T19:17:37.304" v="1"/>
          <ac:spMkLst>
            <pc:docMk/>
            <pc:sldMk cId="2850617310" sldId="346"/>
            <ac:spMk id="7" creationId="{69FBE918-5588-62E1-B121-DAF895A012A0}"/>
          </ac:spMkLst>
        </pc:spChg>
        <pc:graphicFrameChg chg="mod modGraphic">
          <ac:chgData name="Nguyen, Andrew" userId="S::nguyen1wan@tamu.edu::f77e9cb5-0f85-442d-b9a1-1c52c52d15f5" providerId="AD" clId="Web-{0699409D-250C-C0AF-6E38-B6557EE65214}" dt="2025-04-15T19:26:44.320" v="363"/>
          <ac:graphicFrameMkLst>
            <pc:docMk/>
            <pc:sldMk cId="2850617310" sldId="346"/>
            <ac:graphicFrameMk id="4" creationId="{5BE8F28B-821E-7FA6-EFC7-AE42A66B4457}"/>
          </ac:graphicFrameMkLst>
        </pc:graphicFrameChg>
        <pc:graphicFrameChg chg="del">
          <ac:chgData name="Nguyen, Andrew" userId="S::nguyen1wan@tamu.edu::f77e9cb5-0f85-442d-b9a1-1c52c52d15f5" providerId="AD" clId="Web-{0699409D-250C-C0AF-6E38-B6557EE65214}" dt="2025-04-15T19:17:26.944" v="0"/>
          <ac:graphicFrameMkLst>
            <pc:docMk/>
            <pc:sldMk cId="2850617310" sldId="346"/>
            <ac:graphicFrameMk id="5" creationId="{602F8AC6-3382-A4A7-2C80-AD99D1395E1E}"/>
          </ac:graphicFrameMkLst>
        </pc:graphicFrameChg>
      </pc:sldChg>
    </pc:docChg>
  </pc:docChgLst>
  <pc:docChgLst>
    <pc:chgData name="Nguyen, Andrew" userId="S::nguyen1wan@tamu.edu::f77e9cb5-0f85-442d-b9a1-1c52c52d15f5" providerId="AD" clId="Web-{72DA1822-CEB5-CB45-7CE1-7B79D93CCE44}"/>
    <pc:docChg chg="modSld">
      <pc:chgData name="Nguyen, Andrew" userId="S::nguyen1wan@tamu.edu::f77e9cb5-0f85-442d-b9a1-1c52c52d15f5" providerId="AD" clId="Web-{72DA1822-CEB5-CB45-7CE1-7B79D93CCE44}" dt="2025-04-15T21:30:56.009" v="24" actId="1076"/>
      <pc:docMkLst>
        <pc:docMk/>
      </pc:docMkLst>
      <pc:sldChg chg="addSp delSp modSp">
        <pc:chgData name="Nguyen, Andrew" userId="S::nguyen1wan@tamu.edu::f77e9cb5-0f85-442d-b9a1-1c52c52d15f5" providerId="AD" clId="Web-{72DA1822-CEB5-CB45-7CE1-7B79D93CCE44}" dt="2025-04-15T21:30:56.009" v="24" actId="1076"/>
        <pc:sldMkLst>
          <pc:docMk/>
          <pc:sldMk cId="1473496239" sldId="341"/>
        </pc:sldMkLst>
        <pc:spChg chg="mod">
          <ac:chgData name="Nguyen, Andrew" userId="S::nguyen1wan@tamu.edu::f77e9cb5-0f85-442d-b9a1-1c52c52d15f5" providerId="AD" clId="Web-{72DA1822-CEB5-CB45-7CE1-7B79D93CCE44}" dt="2025-04-15T21:30:05.383" v="20" actId="20577"/>
          <ac:spMkLst>
            <pc:docMk/>
            <pc:sldMk cId="1473496239" sldId="341"/>
            <ac:spMk id="2" creationId="{FCE1F9B9-C77D-3E46-C62A-6C56EDFA62A9}"/>
          </ac:spMkLst>
        </pc:spChg>
        <pc:picChg chg="add del mod">
          <ac:chgData name="Nguyen, Andrew" userId="S::nguyen1wan@tamu.edu::f77e9cb5-0f85-442d-b9a1-1c52c52d15f5" providerId="AD" clId="Web-{72DA1822-CEB5-CB45-7CE1-7B79D93CCE44}" dt="2025-04-15T21:30:35.149" v="23"/>
          <ac:picMkLst>
            <pc:docMk/>
            <pc:sldMk cId="1473496239" sldId="341"/>
            <ac:picMk id="3" creationId="{B13586D3-1702-1775-3C05-017728ABF216}"/>
          </ac:picMkLst>
        </pc:picChg>
        <pc:picChg chg="add mod">
          <ac:chgData name="Nguyen, Andrew" userId="S::nguyen1wan@tamu.edu::f77e9cb5-0f85-442d-b9a1-1c52c52d15f5" providerId="AD" clId="Web-{72DA1822-CEB5-CB45-7CE1-7B79D93CCE44}" dt="2025-04-15T21:30:56.009" v="24" actId="1076"/>
          <ac:picMkLst>
            <pc:docMk/>
            <pc:sldMk cId="1473496239" sldId="341"/>
            <ac:picMk id="4" creationId="{63F2F17E-6BBA-963E-867A-75455700714A}"/>
          </ac:picMkLst>
        </pc:picChg>
      </pc:sldChg>
    </pc:docChg>
  </pc:docChgLst>
</pc:chgInfo>
</file>

<file path=ppt/comments/modernComment_145_1C53F86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861E847-73F0-4225-92B5-BE836ADE6B35}" authorId="{BDFB5E09-1C53-83F1-1184-FEDF2E288BFB}" status="resolved" created="2025-04-16T18:47:42.224" complete="100000">
    <pc:sldMkLst xmlns:pc="http://schemas.microsoft.com/office/powerpoint/2013/main/command">
      <pc:docMk/>
      <pc:sldMk cId="475265128" sldId="325"/>
    </pc:sldMkLst>
    <p188:replyLst>
      <p188:reply id="{4D88C776-EA17-424A-8864-C8D6921CFF03}" authorId="{F8FA6FB4-85E4-8053-D004-A958A8DB3722}" created="2025-04-16T18:48:58.395">
        <p188:txBody>
          <a:bodyPr/>
          <a:lstStyle/>
          <a:p>
            <a:r>
              <a:rPr lang="en-US"/>
              <a:t>These are the modified sine waves.</a:t>
            </a:r>
          </a:p>
        </p188:txBody>
      </p188:reply>
      <p188:reply id="{C6559531-D0F3-424A-B8AD-1FBC67285197}" authorId="{BDFB5E09-1C53-83F1-1184-FEDF2E288BFB}" created="2025-04-16T18:50:23.244">
        <p188:txBody>
          <a:bodyPr/>
          <a:lstStyle/>
          <a:p>
            <a:r>
              <a:rPr lang="en-US"/>
              <a:t>wait ur right im dumb</a:t>
            </a:r>
          </a:p>
        </p188:txBody>
      </p188:reply>
    </p188:replyLst>
    <p188:txBody>
      <a:bodyPr/>
      <a:lstStyle/>
      <a:p>
        <a:r>
          <a:rPr lang="en-US"/>
          <a:t>use the screenshots of the sine waves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8C991-F86D-4354-831F-75753FF02021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F0103-B3C6-432F-8770-4E36A8160A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8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Mackenzie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30 seconds</a:t>
            </a:r>
          </a:p>
          <a:p>
            <a:pPr>
              <a:buNone/>
            </a:pPr>
            <a:endParaRPr lang="en-US"/>
          </a:p>
          <a:p>
            <a:pPr>
              <a:buNone/>
            </a:pPr>
            <a:r>
              <a:rPr lang="en-US"/>
              <a:t>Guidance on preparing final presentation:</a:t>
            </a:r>
          </a:p>
          <a:p>
            <a:pPr>
              <a:buNone/>
            </a:pPr>
            <a:r>
              <a:rPr lang="en-US"/>
              <a:t>-This is not a project update – DO NOT use old templates, do not do the accomplishments/on-going table thing, do not show execution/validation plans.</a:t>
            </a:r>
          </a:p>
          <a:p>
            <a:pPr>
              <a:buNone/>
            </a:pPr>
            <a:r>
              <a:rPr lang="en-US"/>
              <a:t>-Each team will have 10 minutes to do the final presentation. You will be stopped if you go over so practice to make sure you stay within 10 minutes</a:t>
            </a:r>
          </a:p>
          <a:p>
            <a:pPr>
              <a:buNone/>
            </a:pPr>
            <a:r>
              <a:rPr lang="en-US"/>
              <a:t>-You will cover design and validation accomplishments for your project. Each team member should speak on end-to-end use scenarios that relied on their engineering contributions – you will be assessed on the difficulty/complexity of your design work, what you delivered, what engineering skills &amp; reasoning you applied (3pts); progress and completeness of design, test, and validation (2pts); and quality of slides and presentation skill (2pts).</a:t>
            </a:r>
          </a:p>
          <a:p>
            <a:pPr>
              <a:buNone/>
            </a:pPr>
            <a:r>
              <a:rPr lang="en-US"/>
              <a:t>-Results – tables, figures, pictures that reinforce your design/test/validation are encouraged. BUT do not use your very short time to show videos of flights, bench test procedures, walk through code, or talk thru details of a figure. Save Demo content for the demo!</a:t>
            </a:r>
          </a:p>
          <a:p>
            <a:pPr>
              <a:buNone/>
            </a:pPr>
            <a:r>
              <a:rPr lang="en-US"/>
              <a:t>-This presentation will be the culmination of your improved presentation skills. Think of this as a formal presentation to a VP, a VC, or a Client. Avoid informal and slang language; avoid informal, familiar delivery; avoid jokes or humor. Be clear, concise, and don’t try to bluff through what is not complete or is problematic.</a:t>
            </a:r>
          </a:p>
          <a:p>
            <a:pPr>
              <a:buNone/>
            </a:pPr>
            <a:r>
              <a:rPr lang="en-US"/>
              <a:t>-Dress should be business casual or business formal.</a:t>
            </a:r>
          </a:p>
          <a:p>
            <a:pPr>
              <a:buNone/>
            </a:pPr>
            <a:r>
              <a:rPr lang="en-US"/>
              <a:t>-Be on time for presentations – with a flash drive. We do not have time for 2 minute transfers between presentations or arrive before class and copy your presentation to the PC desktop (we will delete these at the end of the day)</a:t>
            </a:r>
          </a:p>
          <a:p>
            <a:pPr>
              <a:buNone/>
            </a:pPr>
            <a:r>
              <a:rPr lang="en-US"/>
              <a:t>-Q&amp;A will be limited to 1 minute – and will just be to clarify things from the presentation.</a:t>
            </a:r>
          </a:p>
          <a:p>
            <a:pPr>
              <a:buNone/>
            </a:pPr>
            <a:r>
              <a:rPr lang="en-US"/>
              <a:t>Feedback will be given on canvas as part of grading.</a:t>
            </a:r>
            <a:br>
              <a:rPr lang="en-US"/>
            </a:br>
            <a:endParaRPr lang="en-US"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98173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D0DEBD4-C969-B119-EB4D-6CA23343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EA6B8AEB-04AC-9D30-50A7-7648E94F54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Mackenzie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C0F0ECE8-AD33-7F14-A4CA-00BBD3D320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4249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EC9DC7FC-C47E-AA63-FF0A-CE67D0B39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CC80914F-0D20-8A96-1D20-E38C24C32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64F073D2-5B89-2152-39C4-A94271BEC7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120 seconds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-This section shows end-to-end system operation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-Show and provide details on a few important end-to-end use scenarios that you developed and validated. Giving results (be quantitative here – results for key performance indicators ... time to complete task, overall accuracy of task, success/fail measures)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9460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698B950-C9CD-346B-8007-75C129151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C97FB304-96FE-08BF-77C3-49874514B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CC68CCFA-29F1-95BF-6AFA-45AF6BBBB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60 sec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-List issues encountered that required changes from system described in </a:t>
            </a:r>
            <a:r>
              <a:rPr lang="en-US" b="0" i="0" err="1">
                <a:effectLst/>
                <a:latin typeface="Arial" panose="020B0604020202020204" pitchFamily="34" charset="0"/>
              </a:rPr>
              <a:t>Conops</a:t>
            </a:r>
            <a:r>
              <a:rPr lang="en-US" b="0" i="0">
                <a:effectLst/>
                <a:latin typeface="Arial" panose="020B0604020202020204" pitchFamily="34" charset="0"/>
              </a:rPr>
              <a:t>, FSR/ICD and resulting system design changes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-Current status (</a:t>
            </a:r>
            <a:r>
              <a:rPr lang="en-US" b="0" i="0" err="1">
                <a:effectLst/>
                <a:latin typeface="Arial" panose="020B0604020202020204" pitchFamily="34" charset="0"/>
              </a:rPr>
              <a:t>eg.</a:t>
            </a:r>
            <a:r>
              <a:rPr lang="en-US" b="0" i="0">
                <a:effectLst/>
                <a:latin typeface="Arial" panose="020B0604020202020204" pitchFamily="34" charset="0"/>
              </a:rPr>
              <a:t> integration/test/validation complete; Integration complete, but BT comm not fully validated; Repeating testing for replacement PCB, integration/validation to be completed in 1 week)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496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37673D8-A085-0131-CCF0-5C0CB0736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3362F346-CCC8-E1ED-8825-25244B3169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A29E16D5-7D43-D977-46C6-AC2DA675D0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60 sec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-List issues encountered that required changes from system described in </a:t>
            </a:r>
            <a:r>
              <a:rPr lang="en-US" b="0" i="0" err="1">
                <a:effectLst/>
                <a:latin typeface="Arial" panose="020B0604020202020204" pitchFamily="34" charset="0"/>
              </a:rPr>
              <a:t>Conops</a:t>
            </a:r>
            <a:r>
              <a:rPr lang="en-US" b="0" i="0">
                <a:effectLst/>
                <a:latin typeface="Arial" panose="020B0604020202020204" pitchFamily="34" charset="0"/>
              </a:rPr>
              <a:t>, FSR/ICD and resulting system design changes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-Current status (</a:t>
            </a:r>
            <a:r>
              <a:rPr lang="en-US" b="0" i="0" err="1">
                <a:effectLst/>
                <a:latin typeface="Arial" panose="020B0604020202020204" pitchFamily="34" charset="0"/>
              </a:rPr>
              <a:t>eg.</a:t>
            </a:r>
            <a:r>
              <a:rPr lang="en-US" b="0" i="0">
                <a:effectLst/>
                <a:latin typeface="Arial" panose="020B0604020202020204" pitchFamily="34" charset="0"/>
              </a:rPr>
              <a:t> integration/test/validation complete; Integration complete, but BT comm not fully validated; Repeating testing for replacement PCB, integration/validation to be completed in 1 week)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8895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AE171F94-6B48-FA36-21DC-81CF850F9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D9B33008-02AA-F31D-3DAD-F84C620341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7A7D2D49-ACB2-5CBA-591B-D587EFC071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60 sec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-List issues encountered that required changes from system described in </a:t>
            </a:r>
            <a:r>
              <a:rPr lang="en-US" b="0" i="0" err="1">
                <a:effectLst/>
                <a:latin typeface="Arial" panose="020B0604020202020204" pitchFamily="34" charset="0"/>
              </a:rPr>
              <a:t>Conops</a:t>
            </a:r>
            <a:r>
              <a:rPr lang="en-US" b="0" i="0">
                <a:effectLst/>
                <a:latin typeface="Arial" panose="020B0604020202020204" pitchFamily="34" charset="0"/>
              </a:rPr>
              <a:t>, FSR/ICD and resulting system design changes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-Current status (</a:t>
            </a:r>
            <a:r>
              <a:rPr lang="en-US" b="0" i="0" err="1">
                <a:effectLst/>
                <a:latin typeface="Arial" panose="020B0604020202020204" pitchFamily="34" charset="0"/>
              </a:rPr>
              <a:t>eg.</a:t>
            </a:r>
            <a:r>
              <a:rPr lang="en-US" b="0" i="0">
                <a:effectLst/>
                <a:latin typeface="Arial" panose="020B0604020202020204" pitchFamily="34" charset="0"/>
              </a:rPr>
              <a:t> integration/test/validation complete; Integration complete, but BT comm not fully validated; Repeating testing for replacement PCB, integration/validation to be completed in 1 week)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121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43FA5DA0-198A-BF56-95BC-556F4C362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ce58aab64_3_0:notes">
            <a:extLst>
              <a:ext uri="{FF2B5EF4-FFF2-40B4-BE49-F238E27FC236}">
                <a16:creationId xmlns:a16="http://schemas.microsoft.com/office/drawing/2014/main" id="{F2133CAB-AE57-E2B9-BC81-E043E6D97D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ce58aab64_3_0:notes">
            <a:extLst>
              <a:ext uri="{FF2B5EF4-FFF2-40B4-BE49-F238E27FC236}">
                <a16:creationId xmlns:a16="http://schemas.microsoft.com/office/drawing/2014/main" id="{97DF253C-8D21-5DCF-2404-FD42552897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60 sec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-List issues encountered that required changes from system described in </a:t>
            </a:r>
            <a:r>
              <a:rPr lang="en-US" b="0" i="0" err="1">
                <a:effectLst/>
                <a:latin typeface="Arial" panose="020B0604020202020204" pitchFamily="34" charset="0"/>
              </a:rPr>
              <a:t>Conops</a:t>
            </a:r>
            <a:r>
              <a:rPr lang="en-US" b="0" i="0">
                <a:effectLst/>
                <a:latin typeface="Arial" panose="020B0604020202020204" pitchFamily="34" charset="0"/>
              </a:rPr>
              <a:t>, FSR/ICD and resulting system design changes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-Current status (</a:t>
            </a:r>
            <a:r>
              <a:rPr lang="en-US" b="0" i="0" err="1">
                <a:effectLst/>
                <a:latin typeface="Arial" panose="020B0604020202020204" pitchFamily="34" charset="0"/>
              </a:rPr>
              <a:t>eg.</a:t>
            </a:r>
            <a:r>
              <a:rPr lang="en-US" b="0" i="0">
                <a:effectLst/>
                <a:latin typeface="Arial" panose="020B0604020202020204" pitchFamily="34" charset="0"/>
              </a:rPr>
              <a:t> integration/test/validation complete; Integration complete, but BT comm not fully validated; Repeating testing for replacement PCB, integration/validation to be completed in 1 week)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28357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a11958be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7a11958be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3662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Mackenzie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635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Summary of your problem being solved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and high level summary of your solution.</a:t>
            </a:r>
            <a:endParaRPr lang="en-US" sz="1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0357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Aidan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30 seconds</a:t>
            </a:r>
            <a:endParaRPr lang="en-US"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r>
              <a:rPr lang="en-US"/>
              <a:t>Diagram showing subsystems – with labels showing subsystem owners</a:t>
            </a:r>
            <a:endParaRPr lang="en-US"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1249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56E9AB95-AAF6-A7FA-025F-801DC4D08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>
            <a:extLst>
              <a:ext uri="{FF2B5EF4-FFF2-40B4-BE49-F238E27FC236}">
                <a16:creationId xmlns:a16="http://schemas.microsoft.com/office/drawing/2014/main" id="{663B80B6-FC8E-6522-4097-89E872C331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Aidan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 seconds</a:t>
            </a:r>
            <a:endParaRPr lang="en-US">
              <a:ea typeface="Calibri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100"/>
              <a:buFontTx/>
              <a:buNone/>
              <a:tabLst/>
              <a:defRPr/>
            </a:pPr>
            <a:endParaRPr lang="en-US">
              <a:ea typeface="Calibri"/>
              <a:cs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-Picture (or collection of pictures) or drawing of system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-Major components labeled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-Show how user connects (</a:t>
            </a:r>
            <a:r>
              <a:rPr lang="en-US" err="1"/>
              <a:t>ui</a:t>
            </a:r>
            <a:r>
              <a:rPr lang="en-US"/>
              <a:t> screens, pictures, </a:t>
            </a:r>
            <a:r>
              <a:rPr lang="en-US" err="1"/>
              <a:t>etc</a:t>
            </a:r>
            <a:r>
              <a:rPr lang="en-US"/>
              <a:t>)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-Label major connections/interfaces</a:t>
            </a:r>
          </a:p>
        </p:txBody>
      </p:sp>
      <p:sp>
        <p:nvSpPr>
          <p:cNvPr id="66" name="Google Shape;66;p4:notes">
            <a:extLst>
              <a:ext uri="{FF2B5EF4-FFF2-40B4-BE49-F238E27FC236}">
                <a16:creationId xmlns:a16="http://schemas.microsoft.com/office/drawing/2014/main" id="{71715115-18CA-3EAF-48C7-CACFABB263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37353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E1915081-06AF-63AE-656D-532A58C13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D7341C8D-C8BB-0B98-A61C-41C3D1486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Mackenzie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C96DC068-003E-6C81-F8EB-CA6DE30EE9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470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BB9200D-700F-70EE-BFD3-6E18A2A73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1CC7F0D-ECD6-70AA-2321-932B5F465F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Drew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34342735-832F-C96C-F480-16D21ADEC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1057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68C81C1-F9D3-D068-0C28-45BC9025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0D544F6B-BD78-D775-55B2-3A74412FB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Drew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9309DDE5-8372-BB50-E9AF-9FDC7BA515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64153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5C38E25-1BC1-B4C3-D41B-FF690F93A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E1F8F4E3-A2BA-3B89-A613-1DB369B5B2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Aidan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5EFC5756-6042-C5BE-1A82-4544D89BD8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076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15735BF-C18B-95A9-C5E5-850407454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>
            <a:extLst>
              <a:ext uri="{FF2B5EF4-FFF2-40B4-BE49-F238E27FC236}">
                <a16:creationId xmlns:a16="http://schemas.microsoft.com/office/drawing/2014/main" id="{8A5211AF-92E6-AB60-A912-1008AEA05A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Aidan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60-90 seconds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b="0" i="0">
                <a:effectLst/>
                <a:latin typeface="Arial" panose="020B0604020202020204" pitchFamily="34" charset="0"/>
              </a:rPr>
              <a:t>-Each team member should in 2 – 3 slides show what they designed, tested, and validated.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-List challenges / solutions where appropriate.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-Present data (table?) with requirement description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rover drill placement accuracy); what spec(s) for that requirement (</a:t>
            </a:r>
            <a:r>
              <a:rPr lang="en-US" b="0" i="0" err="1">
                <a:effectLst/>
                <a:latin typeface="Arial" panose="020B0604020202020204" pitchFamily="34" charset="0"/>
              </a:rPr>
              <a:t>eg</a:t>
            </a:r>
            <a:r>
              <a:rPr lang="en-US" b="0" i="0">
                <a:effectLst/>
                <a:latin typeface="Arial" panose="020B0604020202020204" pitchFamily="34" charset="0"/>
              </a:rPr>
              <a:t> mean error in positioning), measured range of results (min 1.2cm, mean 4 cm, max 11cm);</a:t>
            </a:r>
            <a:br>
              <a:rPr lang="en-US"/>
            </a:br>
            <a:r>
              <a:rPr lang="en-US" b="0" i="0">
                <a:effectLst/>
                <a:latin typeface="Arial" panose="020B0604020202020204" pitchFamily="34" charset="0"/>
              </a:rPr>
              <a:t>-Accomplishments should be backed up with quantitative test results and requirements validation</a:t>
            </a:r>
            <a:endParaRPr lang="en-US"/>
          </a:p>
        </p:txBody>
      </p:sp>
      <p:sp>
        <p:nvSpPr>
          <p:cNvPr id="80" name="Google Shape;80;p5:notes">
            <a:extLst>
              <a:ext uri="{FF2B5EF4-FFF2-40B4-BE49-F238E27FC236}">
                <a16:creationId xmlns:a16="http://schemas.microsoft.com/office/drawing/2014/main" id="{CB327EB4-E8F8-F4FD-3583-FA33FDEB87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71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9582" y="2130425"/>
            <a:ext cx="4488617" cy="1470025"/>
          </a:xfrm>
        </p:spPr>
        <p:txBody>
          <a:bodyPr>
            <a:normAutofit/>
          </a:bodyPr>
          <a:lstStyle>
            <a:lvl1pPr algn="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5333999" cy="1752600"/>
          </a:xfrm>
        </p:spPr>
        <p:txBody>
          <a:bodyPr>
            <a:normAutofit/>
          </a:bodyPr>
          <a:lstStyle>
            <a:lvl1pPr marL="0" indent="0" algn="r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8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270"/>
            <a:ext cx="8229600" cy="40768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DLCOE_logo_HWHT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851" y="234146"/>
            <a:ext cx="2443865" cy="412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6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75644"/>
            <a:ext cx="4038600" cy="4150519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</p:spPr>
        <p:txBody>
          <a:bodyPr>
            <a:normAutofit/>
          </a:bodyPr>
          <a:lstStyle>
            <a:lvl1pPr algn="ctr">
              <a:defRPr sz="32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0168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00649"/>
            <a:ext cx="8229600" cy="1143000"/>
          </a:xfrm>
        </p:spPr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93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968"/>
            <a:ext cx="3008313" cy="73688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3720"/>
            <a:ext cx="5111750" cy="5052443"/>
          </a:xfrm>
        </p:spPr>
        <p:txBody>
          <a:bodyPr/>
          <a:lstStyle>
            <a:lvl1pPr>
              <a:defRPr sz="28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803850"/>
            <a:ext cx="3008313" cy="4322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96430"/>
            <a:ext cx="2573672" cy="566738"/>
          </a:xfrm>
        </p:spPr>
        <p:txBody>
          <a:bodyPr anchor="b">
            <a:noAutofit/>
          </a:bodyPr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1196430"/>
            <a:ext cx="5486400" cy="48502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68043"/>
            <a:ext cx="2573672" cy="42786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2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1039F-CB0C-E14D-A7EF-3BACE2CEF4EA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265A6-8BBF-864B-863C-9248948DD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16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18/10/relationships/comments" Target="../comments/modernComment_145_1C53F868.xm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1.gif"/><Relationship Id="rId4" Type="http://schemas.openxmlformats.org/officeDocument/2006/relationships/image" Target="../media/image20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1619250" y="3814625"/>
            <a:ext cx="7302600" cy="22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en-US">
                <a:cs typeface="Arial"/>
              </a:rPr>
              <a:t>ECEN 404 Final Presentation </a:t>
            </a:r>
            <a:br>
              <a:rPr lang="en-US">
                <a:cs typeface="Arial"/>
              </a:rPr>
            </a:br>
            <a:r>
              <a:rPr lang="en-US">
                <a:cs typeface="Arial"/>
              </a:rPr>
              <a:t>Team 70: VFD Motor Controller</a:t>
            </a:r>
            <a:endParaRPr lang="en-US" b="0">
              <a:solidFill>
                <a:srgbClr val="000000"/>
              </a:solidFill>
              <a:cs typeface="Arial"/>
            </a:endParaRPr>
          </a:p>
          <a:p>
            <a:r>
              <a:rPr lang="en-US" sz="2400" b="0">
                <a:cs typeface="Arial"/>
              </a:rPr>
              <a:t>Mackenzie Miller </a:t>
            </a:r>
            <a:endParaRPr lang="en-US" sz="2400" b="0">
              <a:solidFill>
                <a:srgbClr val="000000"/>
              </a:solidFill>
              <a:cs typeface="Arial"/>
            </a:endParaRPr>
          </a:p>
          <a:p>
            <a:r>
              <a:rPr lang="en-US" sz="2400" b="0">
                <a:cs typeface="Arial"/>
              </a:rPr>
              <a:t>Andrew Nguyen </a:t>
            </a:r>
            <a:endParaRPr lang="en-US" sz="2400" b="0">
              <a:solidFill>
                <a:srgbClr val="000000"/>
              </a:solidFill>
              <a:cs typeface="Arial"/>
            </a:endParaRPr>
          </a:p>
          <a:p>
            <a:r>
              <a:rPr lang="en-US" sz="2400" b="0">
                <a:cs typeface="Arial"/>
              </a:rPr>
              <a:t>Aidan Rader </a:t>
            </a:r>
            <a:endParaRPr lang="en-US" sz="2400" b="0">
              <a:solidFill>
                <a:srgbClr val="000000"/>
              </a:solidFill>
              <a:cs typeface="Arial"/>
            </a:endParaRPr>
          </a:p>
          <a:p>
            <a:pPr>
              <a:spcBef>
                <a:spcPts val="0"/>
              </a:spcBef>
            </a:pPr>
            <a:r>
              <a:rPr lang="en-US" sz="2400" b="0">
                <a:cs typeface="Arial"/>
              </a:rPr>
              <a:t>Ryan Regan </a:t>
            </a:r>
            <a:br>
              <a:rPr lang="en-US" sz="2400" b="0">
                <a:cs typeface="Arial"/>
              </a:rPr>
            </a:br>
            <a:r>
              <a:rPr lang="en-US" sz="2400" b="0">
                <a:cs typeface="Arial"/>
              </a:rPr>
              <a:t>TA: Ali </a:t>
            </a:r>
            <a:r>
              <a:rPr lang="en-US" sz="2400" b="0" err="1">
                <a:cs typeface="Arial"/>
              </a:rPr>
              <a:t>Alenezi</a:t>
            </a:r>
            <a:r>
              <a:rPr lang="en-US" sz="2400" b="0">
                <a:cs typeface="Arial"/>
              </a:rPr>
              <a:t> </a:t>
            </a:r>
            <a:br>
              <a:rPr lang="en-US" sz="2400" b="0">
                <a:cs typeface="Arial"/>
              </a:rPr>
            </a:br>
            <a:r>
              <a:rPr lang="en-US" sz="2400" b="0">
                <a:cs typeface="Arial"/>
              </a:rPr>
              <a:t>Sponsor: John Lusher</a:t>
            </a:r>
            <a:endParaRPr lang="en-US"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name="adj" fmla="val 28990"/>
            </a:avLst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  <a:effectLst>
            <a:outerShdw blurRad="193675" dist="23000" dir="5400000" rotWithShape="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" descr="DLCOE_logo_HWHT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2335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BC22-5A9A-39CF-ABFB-9F2FCFCE6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69"/>
            <a:ext cx="4114800" cy="4361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Arial"/>
              </a:rPr>
              <a:t>Challenges:</a:t>
            </a: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Lack of PCB design knowledge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Flashing the firmware onto the MCU</a:t>
            </a:r>
            <a:endParaRPr lang="en-US" sz="3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Making sure the MCU received 3.3V to all the proper pins</a:t>
            </a:r>
            <a:endParaRPr lang="en-US" sz="3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457200" lvl="1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11" name="Google Shape;82;p5">
            <a:extLst>
              <a:ext uri="{FF2B5EF4-FFF2-40B4-BE49-F238E27FC236}">
                <a16:creationId xmlns:a16="http://schemas.microsoft.com/office/drawing/2014/main" id="{EF055C60-8AB9-999A-8B20-FF28158C3D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cs typeface="Arial"/>
              </a:rPr>
              <a:t>Challenges/Solutions</a:t>
            </a:r>
            <a:br>
              <a:rPr lang="en-US"/>
            </a:br>
            <a:r>
              <a:rPr lang="en-US" sz="1700"/>
              <a:t>Andrew Nguyen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D6197ED-CAB2-35B8-5A74-2542CF9403A6}"/>
              </a:ext>
            </a:extLst>
          </p:cNvPr>
          <p:cNvSpPr txBox="1">
            <a:spLocks/>
          </p:cNvSpPr>
          <p:nvPr/>
        </p:nvSpPr>
        <p:spPr>
          <a:xfrm>
            <a:off x="4572000" y="2049269"/>
            <a:ext cx="4114800" cy="4361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cs typeface="Arial"/>
              </a:rPr>
              <a:t>Solutions:</a:t>
            </a: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Researched, worked with team and others, lots of trial and error, asked questions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Ensured the AVDD pin received 3.3V by rerouting board (originally blue wired) and switched to a new Pickit5 since the Pickit4 was faulty</a:t>
            </a:r>
            <a:endParaRPr lang="en-US" sz="3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Rerouted PCB, adjusted trace widths accordingly for ground and the AC/DC converter and buck converter outputs, changed resistors and capacitors</a:t>
            </a:r>
          </a:p>
          <a:p>
            <a:pPr marL="457200" lvl="1" indent="0">
              <a:buFont typeface="Arial"/>
              <a:buNone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635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FCE9D5C9-5C5E-C892-D046-C34F97BB4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C384E51E-40FF-9ACF-2857-0C8F35E7E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00"/>
              <a:t>Aidan Rader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F698A5-195F-69C4-7EBA-32E0362DB1A6}"/>
              </a:ext>
            </a:extLst>
          </p:cNvPr>
          <p:cNvSpPr txBox="1"/>
          <p:nvPr/>
        </p:nvSpPr>
        <p:spPr>
          <a:xfrm>
            <a:off x="715402" y="2129762"/>
            <a:ext cx="765563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CDFA2E-3453-68CD-E199-32E80D04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05" y="2129762"/>
            <a:ext cx="7449590" cy="1819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558B0C-F8A1-AC05-65E2-815CC30E84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89863"/>
              </p:ext>
            </p:extLst>
          </p:nvPr>
        </p:nvGraphicFramePr>
        <p:xfrm>
          <a:off x="775890" y="4566152"/>
          <a:ext cx="3767328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808">
                  <a:extLst>
                    <a:ext uri="{9D8B030D-6E8A-4147-A177-3AD203B41FA5}">
                      <a16:colId xmlns:a16="http://schemas.microsoft.com/office/drawing/2014/main" val="2825916876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21555885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670074539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38131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</a:t>
                      </a:r>
                      <a:r>
                        <a:rPr lang="en-US" sz="1400" baseline="-25000"/>
                        <a:t>in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in,pp</a:t>
                      </a:r>
                      <a:r>
                        <a:rPr lang="en-US" sz="1400" baseline="0"/>
                        <a:t> [mV]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out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out,pp</a:t>
                      </a:r>
                      <a:r>
                        <a:rPr lang="en-US" sz="1400" baseline="0"/>
                        <a:t> [mV]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7235"/>
                  </a:ext>
                </a:extLst>
              </a:tr>
              <a:tr h="177072">
                <a:tc>
                  <a:txBody>
                    <a:bodyPr/>
                    <a:lstStyle/>
                    <a:p>
                      <a:r>
                        <a:rPr lang="en-US" sz="1400"/>
                        <a:t>9.1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63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15.1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36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20.9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2961"/>
                  </a:ext>
                </a:extLst>
              </a:tr>
              <a:tr h="192229">
                <a:tc>
                  <a:txBody>
                    <a:bodyPr/>
                    <a:lstStyle/>
                    <a:p>
                      <a:r>
                        <a:rPr lang="en-US" sz="1400"/>
                        <a:t>27.0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80476"/>
                  </a:ext>
                </a:extLst>
              </a:tr>
              <a:tr h="137365">
                <a:tc>
                  <a:txBody>
                    <a:bodyPr/>
                    <a:lstStyle/>
                    <a:p>
                      <a:r>
                        <a:rPr lang="en-US" sz="1400"/>
                        <a:t>33.0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3917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35.8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14.9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4015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4F71CC-FBA8-D0AB-482B-083136AFE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132742"/>
              </p:ext>
            </p:extLst>
          </p:nvPr>
        </p:nvGraphicFramePr>
        <p:xfrm>
          <a:off x="4628214" y="4566152"/>
          <a:ext cx="3739896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2825916876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2155588501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267007453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13813127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V</a:t>
                      </a:r>
                      <a:r>
                        <a:rPr lang="en-US" sz="1400" baseline="-25000"/>
                        <a:t>in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in,pp</a:t>
                      </a:r>
                      <a:r>
                        <a:rPr lang="en-US" sz="1400" baseline="0"/>
                        <a:t> [mV]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out</a:t>
                      </a:r>
                      <a:r>
                        <a:rPr lang="en-US" sz="1400" baseline="0"/>
                        <a:t> </a:t>
                      </a:r>
                      <a:r>
                        <a:rPr lang="en-US" sz="1400"/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err="1"/>
                        <a:t>V</a:t>
                      </a:r>
                      <a:r>
                        <a:rPr lang="en-US" sz="1400" baseline="-25000" err="1"/>
                        <a:t>out,pp</a:t>
                      </a:r>
                      <a:r>
                        <a:rPr lang="en-US" sz="1400" baseline="0"/>
                        <a:t> [mV]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7235"/>
                  </a:ext>
                </a:extLst>
              </a:tr>
              <a:tr h="226894">
                <a:tc>
                  <a:txBody>
                    <a:bodyPr/>
                    <a:lstStyle/>
                    <a:p>
                      <a:r>
                        <a:rPr lang="en-US" sz="140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6380"/>
                  </a:ext>
                </a:extLst>
              </a:tr>
              <a:tr h="187270">
                <a:tc>
                  <a:txBody>
                    <a:bodyPr/>
                    <a:lstStyle/>
                    <a:p>
                      <a:r>
                        <a:rPr lang="en-US" sz="140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36655"/>
                  </a:ext>
                </a:extLst>
              </a:tr>
              <a:tr h="22994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29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804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B7A35E-A058-0E93-4D0D-FEE6830CFCB3}"/>
              </a:ext>
            </a:extLst>
          </p:cNvPr>
          <p:cNvSpPr txBox="1"/>
          <p:nvPr/>
        </p:nvSpPr>
        <p:spPr>
          <a:xfrm>
            <a:off x="775890" y="4245876"/>
            <a:ext cx="306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15 V</a:t>
            </a:r>
            <a:r>
              <a:rPr lang="en-US" sz="1400" baseline="-25000"/>
              <a:t>DC</a:t>
            </a:r>
            <a:r>
              <a:rPr lang="en-US" sz="1400"/>
              <a:t> to Isolated 15 V</a:t>
            </a:r>
            <a:r>
              <a:rPr lang="en-US" sz="1400" baseline="-25000"/>
              <a:t>DC</a:t>
            </a:r>
            <a:r>
              <a:rPr lang="en-US" sz="1400"/>
              <a:t> Converter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5D6968-F8CD-9EC4-5B5E-552479DAFF18}"/>
              </a:ext>
            </a:extLst>
          </p:cNvPr>
          <p:cNvSpPr txBox="1"/>
          <p:nvPr/>
        </p:nvSpPr>
        <p:spPr>
          <a:xfrm>
            <a:off x="4600784" y="4258375"/>
            <a:ext cx="30670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3.3 V</a:t>
            </a:r>
            <a:r>
              <a:rPr lang="en-US" sz="1400" baseline="-25000"/>
              <a:t>DC</a:t>
            </a:r>
            <a:r>
              <a:rPr lang="en-US" sz="1400"/>
              <a:t> to Isolated 5 V</a:t>
            </a:r>
            <a:r>
              <a:rPr lang="en-US" sz="1400" baseline="-25000"/>
              <a:t>DC</a:t>
            </a:r>
            <a:r>
              <a:rPr lang="en-US" sz="1400"/>
              <a:t> Converter</a:t>
            </a:r>
          </a:p>
        </p:txBody>
      </p:sp>
    </p:spTree>
    <p:extLst>
      <p:ext uri="{BB962C8B-B14F-4D97-AF65-F5344CB8AC3E}">
        <p14:creationId xmlns:p14="http://schemas.microsoft.com/office/powerpoint/2010/main" val="1689369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BC5447D-1FBD-E32E-6A4E-373DFD0B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63513AF7-4FA4-9C90-A13B-CC12CCB35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00"/>
              <a:t>Aidan Rader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C71E2-A15E-0CFE-F7C2-E6C663B4069C}"/>
              </a:ext>
            </a:extLst>
          </p:cNvPr>
          <p:cNvSpPr txBox="1"/>
          <p:nvPr/>
        </p:nvSpPr>
        <p:spPr>
          <a:xfrm>
            <a:off x="715402" y="2129762"/>
            <a:ext cx="765563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Diagnostic feedback: voltage, current, temperature, in progress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</p:txBody>
      </p:sp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52DF13A3-4C6D-ED52-40FD-AEAEBF04D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29" y="2971899"/>
            <a:ext cx="3809999" cy="21669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B941E-3E3F-461F-AD7A-CA7F798EA0BB}"/>
              </a:ext>
            </a:extLst>
          </p:cNvPr>
          <p:cNvSpPr txBox="1"/>
          <p:nvPr/>
        </p:nvSpPr>
        <p:spPr>
          <a:xfrm>
            <a:off x="5079429" y="2617420"/>
            <a:ext cx="723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Relay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35ADD7-8605-61C6-6A92-E2D3656C71CF}"/>
              </a:ext>
            </a:extLst>
          </p:cNvPr>
          <p:cNvGrpSpPr>
            <a:grpSpLocks noChangeAspect="1"/>
          </p:cNvGrpSpPr>
          <p:nvPr/>
        </p:nvGrpSpPr>
        <p:grpSpPr>
          <a:xfrm>
            <a:off x="457200" y="5338831"/>
            <a:ext cx="6636971" cy="1390999"/>
            <a:chOff x="-826721" y="3274550"/>
            <a:chExt cx="8979034" cy="188185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BD3666C-A37B-04B2-E702-E1F1B000F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826721" y="3274550"/>
              <a:ext cx="2993012" cy="18818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B67B536-B524-DD69-E79E-917267654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166291" y="3274551"/>
              <a:ext cx="2993010" cy="18818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A3042C-2682-E3AC-BFF7-FDABE1C95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59301" y="3274551"/>
              <a:ext cx="2993012" cy="18818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F653FE5-813A-2C0B-2FD6-05779FD2D094}"/>
              </a:ext>
            </a:extLst>
          </p:cNvPr>
          <p:cNvSpPr txBox="1"/>
          <p:nvPr/>
        </p:nvSpPr>
        <p:spPr>
          <a:xfrm>
            <a:off x="7139278" y="5897021"/>
            <a:ext cx="13142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Power Control</a:t>
            </a:r>
          </a:p>
        </p:txBody>
      </p:sp>
      <p:pic>
        <p:nvPicPr>
          <p:cNvPr id="1028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FFB39F27-A234-C964-8EF8-E077F151F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647" y="2962184"/>
            <a:ext cx="3597926" cy="2302673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01D1A1-ACB2-F19A-64AD-E14DCFD5AB53}"/>
              </a:ext>
            </a:extLst>
          </p:cNvPr>
          <p:cNvSpPr txBox="1"/>
          <p:nvPr/>
        </p:nvSpPr>
        <p:spPr>
          <a:xfrm>
            <a:off x="457200" y="2617420"/>
            <a:ext cx="17807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Rectifier &amp; DC Link</a:t>
            </a:r>
          </a:p>
        </p:txBody>
      </p:sp>
    </p:spTree>
    <p:extLst>
      <p:ext uri="{BB962C8B-B14F-4D97-AF65-F5344CB8AC3E}">
        <p14:creationId xmlns:p14="http://schemas.microsoft.com/office/powerpoint/2010/main" val="3470529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6BC1-B401-9546-89B1-71EAA466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1507A-2683-D66C-EE0B-4141AFDF0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69"/>
            <a:ext cx="4114800" cy="4361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>
                <a:cs typeface="Arial"/>
              </a:rPr>
              <a:t>Challenges:</a:t>
            </a: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Lack of knowledge over power electronics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Lack of knowledge on electronic load testing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Missing and incorrectly routed traces on original board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High voltage testing fried rectifier and traces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457200" lvl="1" indent="0">
              <a:buNone/>
            </a:pPr>
            <a:endParaRPr lang="en-US" sz="1600">
              <a:cs typeface="Arial"/>
            </a:endParaRPr>
          </a:p>
        </p:txBody>
      </p:sp>
      <p:sp>
        <p:nvSpPr>
          <p:cNvPr id="11" name="Google Shape;82;p5">
            <a:extLst>
              <a:ext uri="{FF2B5EF4-FFF2-40B4-BE49-F238E27FC236}">
                <a16:creationId xmlns:a16="http://schemas.microsoft.com/office/drawing/2014/main" id="{E6D56064-D0A8-C9BE-62DB-04B2B64902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cs typeface="Arial"/>
              </a:rPr>
              <a:t>Challenges/Solutions</a:t>
            </a:r>
            <a:br>
              <a:rPr lang="en-US"/>
            </a:br>
            <a:r>
              <a:rPr lang="en-US" sz="1700"/>
              <a:t>Aidan Rader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6D4749-1779-E60D-3B3A-714619341150}"/>
              </a:ext>
            </a:extLst>
          </p:cNvPr>
          <p:cNvSpPr txBox="1">
            <a:spLocks/>
          </p:cNvSpPr>
          <p:nvPr/>
        </p:nvSpPr>
        <p:spPr>
          <a:xfrm>
            <a:off x="4572000" y="2049269"/>
            <a:ext cx="4114800" cy="4361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>
                <a:cs typeface="Arial"/>
              </a:rPr>
              <a:t>Solutions:</a:t>
            </a: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Conducted research and registered in ECEN 438 (Power Electronics)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Conducting research and postponing test</a:t>
            </a:r>
          </a:p>
          <a:p>
            <a:pPr marL="0" indent="0">
              <a:buNone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Designed new board and blue-wired remaining trace errors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600">
                <a:cs typeface="Arial"/>
              </a:rPr>
              <a:t>Replaced rectifier and blue-wired traces, worked on high voltage testing with Professor, and pushed high voltage testing to the end of the project</a:t>
            </a: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600">
              <a:cs typeface="Arial"/>
            </a:endParaRPr>
          </a:p>
          <a:p>
            <a:pPr marL="457200" lvl="1" indent="0">
              <a:buFont typeface="Arial"/>
              <a:buNone/>
            </a:pP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9616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8F7417B-F20E-8126-EE72-F888B166C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F0F7ADE4-C3CA-204A-439F-8993BA419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990"/>
            </a:pPr>
            <a:r>
              <a:rPr lang="en-US" sz="1700"/>
              <a:t>Ryan Regan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2DC1E-F978-5233-6889-55DFC880D028}"/>
              </a:ext>
            </a:extLst>
          </p:cNvPr>
          <p:cNvSpPr txBox="1"/>
          <p:nvPr/>
        </p:nvSpPr>
        <p:spPr>
          <a:xfrm>
            <a:off x="457200" y="1933909"/>
            <a:ext cx="8224015" cy="406265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>
                <a:cs typeface="Arial"/>
              </a:rPr>
              <a:t>Wrote a C language program in MPLAB X IDE to instruct a dsPIC33CK256MP508 microcontroller as part of a Variable Frequency Drive</a:t>
            </a:r>
          </a:p>
          <a:p>
            <a:pPr marL="742950" lvl="1" indent="-285750">
              <a:buFont typeface="Calibri"/>
              <a:buChar char="-"/>
            </a:pPr>
            <a:r>
              <a:rPr lang="en-US" sz="2000">
                <a:cs typeface="Arial"/>
              </a:rPr>
              <a:t>Three phase PWM signals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>
                <a:cs typeface="Arial"/>
              </a:rPr>
              <a:t>Oscillating duty cycles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>
                <a:cs typeface="Arial"/>
              </a:rPr>
              <a:t>Sine wave table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>
                <a:cs typeface="Arial"/>
              </a:rPr>
              <a:t>Potentiometer</a:t>
            </a:r>
          </a:p>
          <a:p>
            <a:pPr marL="1200150" lvl="2" indent="-285750">
              <a:buFont typeface="Wingdings"/>
              <a:buChar char="§"/>
            </a:pPr>
            <a:r>
              <a:rPr lang="en-US" sz="2000">
                <a:cs typeface="Arial"/>
              </a:rPr>
              <a:t>Timing</a:t>
            </a:r>
          </a:p>
          <a:p>
            <a:pPr marL="742950" lvl="1" indent="-285750">
              <a:buFont typeface="Calibri"/>
              <a:buChar char="-"/>
            </a:pPr>
            <a:r>
              <a:rPr lang="en-US" sz="2000">
                <a:cs typeface="Arial"/>
              </a:rPr>
              <a:t>Relay start/stop button</a:t>
            </a:r>
          </a:p>
          <a:p>
            <a:pPr marL="742950" lvl="1" indent="-285750">
              <a:buFont typeface="Calibri"/>
              <a:buChar char="-"/>
            </a:pPr>
            <a:r>
              <a:rPr lang="en-US" sz="2000">
                <a:cs typeface="Arial"/>
              </a:rPr>
              <a:t>(In progress) Diagnostic feedback signals</a:t>
            </a:r>
          </a:p>
          <a:p>
            <a:pPr lvl="1"/>
            <a:endParaRPr lang="en-US" sz="20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2000">
                <a:cs typeface="Arial"/>
              </a:rPr>
              <a:t>Learned how to solder and desolder to increase team efficiency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83FF36A-6B4C-39C1-2C80-CB83DDA0E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06" y="2693893"/>
            <a:ext cx="3070412" cy="190724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1752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093F7-95A9-0FA5-4F1B-4A128F660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F9F4-B9EC-FB61-6976-C16321678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69"/>
            <a:ext cx="4114800" cy="4361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/>
              </a:rPr>
              <a:t>Challenges: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Lack of experience working with MPLAB X IDE and C code</a:t>
            </a: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Several varying issues with code</a:t>
            </a:r>
          </a:p>
          <a:p>
            <a:pPr marL="685800" lvl="1">
              <a:buFont typeface="Calibri"/>
              <a:buChar char="-"/>
            </a:pPr>
            <a:r>
              <a:rPr lang="en-US" sz="1400">
                <a:cs typeface="Arial"/>
              </a:rPr>
              <a:t>Frequency range too low</a:t>
            </a: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Issues with integrations</a:t>
            </a:r>
          </a:p>
          <a:p>
            <a:pPr marL="685800" lvl="1">
              <a:buFont typeface="Calibri"/>
              <a:buChar char="-"/>
            </a:pPr>
            <a:r>
              <a:rPr lang="en-US" sz="1400">
                <a:cs typeface="Arial"/>
              </a:rPr>
              <a:t>Flashing firmware onto Microcontroller PCB</a:t>
            </a:r>
          </a:p>
          <a:p>
            <a:pPr marL="685800" lvl="1">
              <a:buFont typeface="Calibri"/>
              <a:buChar char="-"/>
            </a:pPr>
            <a:r>
              <a:rPr lang="en-US" sz="1400">
                <a:cs typeface="Arial"/>
              </a:rPr>
              <a:t>Sending PWM signals through Optoelectronics PCB</a:t>
            </a:r>
          </a:p>
          <a:p>
            <a:pPr marL="457200" lvl="1" indent="0">
              <a:buNone/>
            </a:pPr>
            <a:endParaRPr lang="en-US" sz="1400">
              <a:cs typeface="Arial"/>
            </a:endParaRPr>
          </a:p>
        </p:txBody>
      </p:sp>
      <p:sp>
        <p:nvSpPr>
          <p:cNvPr id="11" name="Google Shape;82;p5">
            <a:extLst>
              <a:ext uri="{FF2B5EF4-FFF2-40B4-BE49-F238E27FC236}">
                <a16:creationId xmlns:a16="http://schemas.microsoft.com/office/drawing/2014/main" id="{36020676-C0E9-51F7-AA0C-5C0ADA4412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cs typeface="Arial"/>
              </a:rPr>
              <a:t>Challenges/Solutions</a:t>
            </a:r>
            <a:br>
              <a:rPr lang="en-US"/>
            </a:br>
            <a:r>
              <a:rPr lang="en-US" sz="1700"/>
              <a:t>Ryan Regan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204BA1-9894-FD61-7F22-9F262ED49222}"/>
              </a:ext>
            </a:extLst>
          </p:cNvPr>
          <p:cNvSpPr txBox="1">
            <a:spLocks/>
          </p:cNvSpPr>
          <p:nvPr/>
        </p:nvSpPr>
        <p:spPr>
          <a:xfrm>
            <a:off x="4572000" y="2049269"/>
            <a:ext cx="4114800" cy="4361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cs typeface="Arial"/>
              </a:rPr>
              <a:t>Solutions: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Read through user's manual for development board and microcontroller, and watched instructional videos on people programming similar controllers with MPLAB X IDE</a:t>
            </a: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Debugged and learned more about MPLAB's Code Configurator</a:t>
            </a:r>
          </a:p>
          <a:p>
            <a:pPr marL="685800" lvl="1">
              <a:buFont typeface="Calibri"/>
              <a:buChar char="-"/>
            </a:pPr>
            <a:r>
              <a:rPr lang="en-US" sz="1400">
                <a:cs typeface="Arial"/>
              </a:rPr>
              <a:t>Put PWM function under a timer interrupt so the print statements would not affect frequency</a:t>
            </a:r>
          </a:p>
          <a:p>
            <a:pPr marL="0" indent="0">
              <a:buNone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Helped teammates with finding problematic components between integrations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Learned how to solder and desolder to increase efficiency</a:t>
            </a:r>
            <a:endParaRPr lang="en-US"/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457200" lvl="1" indent="0">
              <a:buFont typeface="Arial"/>
              <a:buNone/>
            </a:pPr>
            <a:endParaRPr lang="en-US" sz="14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99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38FE78D-D2CC-D9FB-E1DA-474B5B0CD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>
            <a:extLst>
              <a:ext uri="{FF2B5EF4-FFF2-40B4-BE49-F238E27FC236}">
                <a16:creationId xmlns:a16="http://schemas.microsoft.com/office/drawing/2014/main" id="{F2EA09D3-2764-B45C-AF0A-CD2314F4BC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009652"/>
            <a:ext cx="8229600" cy="39334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250000"/>
              </a:lnSpc>
              <a:spcBef>
                <a:spcPts val="700"/>
              </a:spcBef>
              <a:buFont typeface="Calibri"/>
              <a:buChar char="-"/>
            </a:pPr>
            <a:r>
              <a:rPr lang="en-US" sz="2000">
                <a:cs typeface="Arial"/>
              </a:rPr>
              <a:t>Motor On/Off LED</a:t>
            </a:r>
            <a:endParaRPr lang="en-US">
              <a:cs typeface="Arial"/>
            </a:endParaRPr>
          </a:p>
          <a:p>
            <a:pPr>
              <a:lnSpc>
                <a:spcPct val="250000"/>
              </a:lnSpc>
              <a:spcBef>
                <a:spcPts val="700"/>
              </a:spcBef>
              <a:buFont typeface="Calibri"/>
              <a:buChar char="-"/>
            </a:pPr>
            <a:r>
              <a:rPr lang="en-US" sz="2000">
                <a:cs typeface="Arial"/>
              </a:rPr>
              <a:t>Circuit On/Off LED</a:t>
            </a:r>
          </a:p>
          <a:p>
            <a:pPr>
              <a:lnSpc>
                <a:spcPct val="250000"/>
              </a:lnSpc>
              <a:spcBef>
                <a:spcPts val="700"/>
              </a:spcBef>
              <a:buFont typeface="Calibri"/>
              <a:buChar char="-"/>
            </a:pPr>
            <a:r>
              <a:rPr lang="en-US" sz="2000">
                <a:cs typeface="Arial"/>
              </a:rPr>
              <a:t>Diagnostic Feedback</a:t>
            </a:r>
          </a:p>
        </p:txBody>
      </p:sp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8AC7A906-48A1-ADE2-09DD-EFE3B10A0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Integrated System Results</a:t>
            </a:r>
            <a:endParaRPr lang="en-US" sz="1200" b="0">
              <a:cs typeface="Arial"/>
            </a:endParaRPr>
          </a:p>
        </p:txBody>
      </p:sp>
      <p:pic>
        <p:nvPicPr>
          <p:cNvPr id="3" name="Picture 2" descr="A person working on a circuit board">
            <a:extLst>
              <a:ext uri="{FF2B5EF4-FFF2-40B4-BE49-F238E27FC236}">
                <a16:creationId xmlns:a16="http://schemas.microsoft.com/office/drawing/2014/main" id="{98DBEDEF-6D1F-EF16-AEDE-84576B8D7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41" y="2322508"/>
            <a:ext cx="2197098" cy="22186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6906A-212E-7E5B-D855-85ADD6F07133}"/>
              </a:ext>
            </a:extLst>
          </p:cNvPr>
          <p:cNvSpPr txBox="1"/>
          <p:nvPr/>
        </p:nvSpPr>
        <p:spPr>
          <a:xfrm>
            <a:off x="4371416" y="4540007"/>
            <a:ext cx="141463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On/Off Button</a:t>
            </a:r>
            <a:endParaRPr lang="en-US" i="1">
              <a:cs typeface="Arial"/>
            </a:endParaRPr>
          </a:p>
        </p:txBody>
      </p:sp>
      <p:pic>
        <p:nvPicPr>
          <p:cNvPr id="6" name="Picture 5" descr="A person working on a circuit board">
            <a:extLst>
              <a:ext uri="{FF2B5EF4-FFF2-40B4-BE49-F238E27FC236}">
                <a16:creationId xmlns:a16="http://schemas.microsoft.com/office/drawing/2014/main" id="{9E2F9CBF-4276-BCC1-4668-56580622C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633" y="2639734"/>
            <a:ext cx="2184443" cy="2495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99DBE0-9C6D-2B26-D3C2-135201D8D258}"/>
              </a:ext>
            </a:extLst>
          </p:cNvPr>
          <p:cNvSpPr txBox="1"/>
          <p:nvPr/>
        </p:nvSpPr>
        <p:spPr>
          <a:xfrm>
            <a:off x="6794838" y="2322103"/>
            <a:ext cx="141463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400"/>
              <a:t>Speed Knob</a:t>
            </a:r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885268-8729-8FC3-1C03-34C1DC7BFF03}"/>
              </a:ext>
            </a:extLst>
          </p:cNvPr>
          <p:cNvGrpSpPr>
            <a:grpSpLocks noChangeAspect="1"/>
          </p:cNvGrpSpPr>
          <p:nvPr/>
        </p:nvGrpSpPr>
        <p:grpSpPr>
          <a:xfrm>
            <a:off x="661405" y="5295577"/>
            <a:ext cx="6636971" cy="1390999"/>
            <a:chOff x="-826721" y="3274550"/>
            <a:chExt cx="8979034" cy="188185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CBE5A3-E5F7-1ABD-5433-6C6E5F4B3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826721" y="3274550"/>
              <a:ext cx="2993012" cy="18818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3AECBC-3E3F-29ED-65BD-9BE6DEED0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66291" y="3274551"/>
              <a:ext cx="2993010" cy="188185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440527E-E891-5E00-1AB0-E4233FBD5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59301" y="3274551"/>
              <a:ext cx="2993012" cy="188185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0DCF2E1-7E72-85D0-87A3-5EF2DD322515}"/>
              </a:ext>
            </a:extLst>
          </p:cNvPr>
          <p:cNvSpPr txBox="1"/>
          <p:nvPr/>
        </p:nvSpPr>
        <p:spPr>
          <a:xfrm>
            <a:off x="7300043" y="5834983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PWM Signals</a:t>
            </a:r>
          </a:p>
        </p:txBody>
      </p:sp>
    </p:spTree>
    <p:extLst>
      <p:ext uri="{BB962C8B-B14F-4D97-AF65-F5344CB8AC3E}">
        <p14:creationId xmlns:p14="http://schemas.microsoft.com/office/powerpoint/2010/main" val="475265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0E59FF16-F947-9D85-0136-785B6D396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>
            <a:extLst>
              <a:ext uri="{FF2B5EF4-FFF2-40B4-BE49-F238E27FC236}">
                <a16:creationId xmlns:a16="http://schemas.microsoft.com/office/drawing/2014/main" id="{E21D4214-2D12-4DBF-6D8F-9DAF8CBF01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192785"/>
            <a:ext cx="8229600" cy="39334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600">
                <a:cs typeface="Arial"/>
              </a:rPr>
              <a:t>System Design Changes: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Removed tachometer 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Added computer/monitor for UART console in diagnostic feedback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endParaRPr lang="en-US" sz="1600">
              <a:cs typeface="Arial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>
                <a:cs typeface="Arial"/>
              </a:rPr>
              <a:t>Current Status: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Integration and low voltage testing complete except for diagnostic feedback:</a:t>
            </a:r>
          </a:p>
          <a:p>
            <a:pPr lvl="1"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diagnostic feedback to be completed by 4/22</a:t>
            </a:r>
            <a:r>
              <a:rPr lang="en-US" sz="1200">
                <a:cs typeface="Arial"/>
              </a:rPr>
              <a:t>	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Validation ongoing: </a:t>
            </a:r>
          </a:p>
          <a:p>
            <a:pPr lvl="1"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to be completed by 4/24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High voltage testing incomplete: </a:t>
            </a:r>
          </a:p>
          <a:p>
            <a:pPr lvl="1">
              <a:spcBef>
                <a:spcPts val="0"/>
              </a:spcBef>
              <a:buFont typeface="Calibri"/>
              <a:buChar char="-"/>
            </a:pPr>
            <a:r>
              <a:rPr lang="en-US" sz="1600">
                <a:cs typeface="Arial"/>
              </a:rPr>
              <a:t>to be completed on 4/24</a:t>
            </a:r>
          </a:p>
          <a:p>
            <a:pPr>
              <a:spcBef>
                <a:spcPts val="0"/>
              </a:spcBef>
              <a:buFont typeface="Calibri"/>
              <a:buChar char="-"/>
            </a:pPr>
            <a:endParaRPr lang="en-US" sz="1600">
              <a:cs typeface="Arial"/>
            </a:endParaRPr>
          </a:p>
        </p:txBody>
      </p:sp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BCC96650-381B-0C34-FA8D-DB2F12DA3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Conclusions</a:t>
            </a:r>
            <a:endParaRPr lang="en-US" sz="1200" b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94825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5B3646C-6C66-D276-8BE6-5703CB7D4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>
            <a:extLst>
              <a:ext uri="{FF2B5EF4-FFF2-40B4-BE49-F238E27FC236}">
                <a16:creationId xmlns:a16="http://schemas.microsoft.com/office/drawing/2014/main" id="{80C34A6F-D16C-B7A1-90E6-C5DC3F8DA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192785"/>
            <a:ext cx="8229600" cy="39334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Font typeface="Calibri"/>
              <a:buChar char="-"/>
            </a:pPr>
            <a:endParaRPr lang="en-US" sz="1600">
              <a:cs typeface="Arial"/>
            </a:endParaRPr>
          </a:p>
        </p:txBody>
      </p:sp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57D53160-8AFF-31EB-E46B-DD1F4B9A7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Conclusions</a:t>
            </a:r>
            <a:endParaRPr lang="en-US" sz="1200" b="0"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76A129-CE8C-D594-40C0-68C3CE181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785"/>
            <a:ext cx="9144000" cy="436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086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3B86EF90-C14B-220C-F2B3-52EA6EE0E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ce58aab64_3_0">
            <a:extLst>
              <a:ext uri="{FF2B5EF4-FFF2-40B4-BE49-F238E27FC236}">
                <a16:creationId xmlns:a16="http://schemas.microsoft.com/office/drawing/2014/main" id="{F0E757D1-0A28-7556-9914-2FC06B5543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192785"/>
            <a:ext cx="8229600" cy="393348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Font typeface="Calibri"/>
              <a:buChar char="-"/>
            </a:pPr>
            <a:endParaRPr lang="en-US" sz="1600">
              <a:cs typeface="Arial"/>
            </a:endParaRPr>
          </a:p>
        </p:txBody>
      </p:sp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37F5216D-C4BE-1656-9B9B-3E60260F4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Conclusions</a:t>
            </a:r>
            <a:endParaRPr lang="en-US" sz="1200" b="0"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6088D6-B08A-D6A7-0D76-1A2937056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785"/>
            <a:ext cx="9144000" cy="414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68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61;p2">
            <a:extLst>
              <a:ext uri="{FF2B5EF4-FFF2-40B4-BE49-F238E27FC236}">
                <a16:creationId xmlns:a16="http://schemas.microsoft.com/office/drawing/2014/main" id="{534D2621-E6BB-10C8-AEC6-063A684FE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14" name="Google Shape;62;p2">
            <a:extLst>
              <a:ext uri="{FF2B5EF4-FFF2-40B4-BE49-F238E27FC236}">
                <a16:creationId xmlns:a16="http://schemas.microsoft.com/office/drawing/2014/main" id="{CE5FD192-0E4C-103C-8483-04C7FF73B41E}"/>
              </a:ext>
            </a:extLst>
          </p:cNvPr>
          <p:cNvSpPr txBox="1">
            <a:spLocks/>
          </p:cNvSpPr>
          <p:nvPr/>
        </p:nvSpPr>
        <p:spPr>
          <a:xfrm>
            <a:off x="457200" y="1919879"/>
            <a:ext cx="8220113" cy="22651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spcBef>
                <a:spcPts val="0"/>
              </a:spcBef>
              <a:buFont typeface="Calibri"/>
              <a:buChar char="-"/>
            </a:pPr>
            <a:r>
              <a:rPr lang="en-US" sz="2400"/>
              <a:t>Problem: Traditional motor control systems cannot adjust to varying load demands, resulting in poor energy efficiency, excessive heat generation, and premature component failure</a:t>
            </a:r>
          </a:p>
          <a:p>
            <a:pPr marL="285750" indent="-285750">
              <a:spcBef>
                <a:spcPts val="0"/>
              </a:spcBef>
              <a:buFont typeface="Calibri"/>
              <a:buChar char="-"/>
            </a:pPr>
            <a:endParaRPr lang="en-US" sz="2400"/>
          </a:p>
          <a:p>
            <a:pPr marL="285750" indent="-285750">
              <a:spcBef>
                <a:spcPts val="0"/>
              </a:spcBef>
              <a:buFont typeface="Calibri"/>
              <a:buChar char="-"/>
            </a:pPr>
            <a:r>
              <a:rPr lang="en-US" sz="2400"/>
              <a:t>Solution: Develop a Variable Frequency Drive (VFD) motor control system to adjust frequency and voltage to load demands</a:t>
            </a:r>
            <a:endParaRPr lang="en-US" sz="2400">
              <a:cs typeface="Arial"/>
            </a:endParaRPr>
          </a:p>
        </p:txBody>
      </p:sp>
      <p:pic>
        <p:nvPicPr>
          <p:cNvPr id="6" name="Picture 5" descr="A diagram of a mechanical switch">
            <a:extLst>
              <a:ext uri="{FF2B5EF4-FFF2-40B4-BE49-F238E27FC236}">
                <a16:creationId xmlns:a16="http://schemas.microsoft.com/office/drawing/2014/main" id="{5278BAAC-FD50-3D7F-2EB6-877F0DB05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539" y="4185015"/>
            <a:ext cx="4593433" cy="235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731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>
          <a:extLst>
            <a:ext uri="{FF2B5EF4-FFF2-40B4-BE49-F238E27FC236}">
              <a16:creationId xmlns:a16="http://schemas.microsoft.com/office/drawing/2014/main" id="{AA7E098A-28F6-80D8-24F2-F4FE0729D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ce58aab64_3_0">
            <a:extLst>
              <a:ext uri="{FF2B5EF4-FFF2-40B4-BE49-F238E27FC236}">
                <a16:creationId xmlns:a16="http://schemas.microsoft.com/office/drawing/2014/main" id="{C3748CC7-E84C-39D8-2573-6A5F9F6C8D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2015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Conclusions</a:t>
            </a:r>
            <a:endParaRPr lang="en-US" sz="1200" b="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1CF039-0BFE-6421-839B-049CACE2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92785"/>
            <a:ext cx="9144000" cy="312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06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a11958be6_0_2"/>
          <p:cNvSpPr txBox="1">
            <a:spLocks noGrp="1"/>
          </p:cNvSpPr>
          <p:nvPr>
            <p:ph type="body" idx="4294967295"/>
          </p:nvPr>
        </p:nvSpPr>
        <p:spPr>
          <a:xfrm>
            <a:off x="457200" y="1608545"/>
            <a:ext cx="8229600" cy="4077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b="1"/>
              <a:t>Thank you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2198972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200"/>
            </a:pPr>
            <a:r>
              <a:rPr lang="en-US"/>
              <a:t>Project Overview – Block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5C7931-9D06-F3CC-4EF1-DBE4CFF1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762" y="1852933"/>
            <a:ext cx="6598475" cy="4849792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5576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332E3EB-1129-1776-C9D3-50F116779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>
            <a:extLst>
              <a:ext uri="{FF2B5EF4-FFF2-40B4-BE49-F238E27FC236}">
                <a16:creationId xmlns:a16="http://schemas.microsoft.com/office/drawing/2014/main" id="{EDD65B8C-4DAC-EBC7-7BA6-CC337933A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Integrated System Diagram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021B6-FCE7-F6A4-E015-B62DFB507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-5400000">
            <a:off x="2188084" y="986847"/>
            <a:ext cx="4767832" cy="6500004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0682F27-2302-32D8-9706-BF9D8A239C93}"/>
              </a:ext>
            </a:extLst>
          </p:cNvPr>
          <p:cNvSpPr/>
          <p:nvPr/>
        </p:nvSpPr>
        <p:spPr>
          <a:xfrm>
            <a:off x="1347789" y="3234906"/>
            <a:ext cx="4538662" cy="1354347"/>
          </a:xfrm>
          <a:prstGeom prst="rect">
            <a:avLst/>
          </a:prstGeom>
          <a:noFill/>
          <a:ln w="28575">
            <a:solidFill>
              <a:srgbClr val="92D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F64ACA-6A3F-133B-1668-6E64B3A54DA7}"/>
              </a:ext>
            </a:extLst>
          </p:cNvPr>
          <p:cNvSpPr/>
          <p:nvPr/>
        </p:nvSpPr>
        <p:spPr>
          <a:xfrm>
            <a:off x="4410253" y="5200650"/>
            <a:ext cx="2715166" cy="1329107"/>
          </a:xfrm>
          <a:prstGeom prst="rect">
            <a:avLst/>
          </a:prstGeom>
          <a:noFill/>
          <a:ln w="28575"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3E743F-EA77-829D-EFB0-FB17D37A2E79}"/>
              </a:ext>
            </a:extLst>
          </p:cNvPr>
          <p:cNvSpPr/>
          <p:nvPr/>
        </p:nvSpPr>
        <p:spPr>
          <a:xfrm>
            <a:off x="5917723" y="3918271"/>
            <a:ext cx="1837426" cy="1257140"/>
          </a:xfrm>
          <a:prstGeom prst="rect">
            <a:avLst/>
          </a:prstGeom>
          <a:noFill/>
          <a:ln w="28575">
            <a:solidFill>
              <a:srgbClr val="00B0F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3F173E-59A5-6804-8E4D-AC6DA38EC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998" y="5487397"/>
            <a:ext cx="2391672" cy="113336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734735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B3E261B-B3E0-0F0F-C6FC-DED10AC6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AE458B3E-8316-9F59-2E98-1F05B6083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00"/>
              <a:t>Mackenzie Miller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6E83C-A9F1-A6FB-25C9-3C731BF8430F}"/>
              </a:ext>
            </a:extLst>
          </p:cNvPr>
          <p:cNvSpPr txBox="1"/>
          <p:nvPr/>
        </p:nvSpPr>
        <p:spPr>
          <a:xfrm>
            <a:off x="457200" y="1933909"/>
            <a:ext cx="52191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Completed digital isolation PCB design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Tested and validated digital isolation circuit – 3.3V in, 5V out</a:t>
            </a:r>
          </a:p>
          <a:p>
            <a:pPr marL="742950" lvl="1" indent="-285750">
              <a:buFont typeface="Calibri"/>
              <a:buChar char="-"/>
            </a:pPr>
            <a:r>
              <a:rPr lang="en-US">
                <a:cs typeface="Arial"/>
              </a:rPr>
              <a:t>6 PWM signals – 3 phases H and L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Tested and validated relay signal isolation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PWM output responds to potentiometer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Completed analog isolation PCB design</a:t>
            </a:r>
          </a:p>
          <a:p>
            <a:pPr marL="742950" lvl="1" indent="-285750">
              <a:buFont typeface="Calibri"/>
              <a:buChar char="-"/>
            </a:pPr>
            <a:r>
              <a:rPr lang="en-US">
                <a:cs typeface="Arial"/>
              </a:rPr>
              <a:t>Voltage, temperature, and current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Tested analog isolation 1:1 ratio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Have yet to fully test feedback 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F3FD6-3379-69B4-5D6E-5D1E1353E083}"/>
              </a:ext>
            </a:extLst>
          </p:cNvPr>
          <p:cNvSpPr txBox="1"/>
          <p:nvPr/>
        </p:nvSpPr>
        <p:spPr>
          <a:xfrm>
            <a:off x="3664927" y="251704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698A85-015F-EEC9-9F10-C05C78C7F2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667" r="-444" b="25752"/>
          <a:stretch/>
        </p:blipFill>
        <p:spPr>
          <a:xfrm>
            <a:off x="5493727" y="2833732"/>
            <a:ext cx="3174848" cy="200433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759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4A07-BA92-374C-B8D5-F6C88E9B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>
                <a:cs typeface="Arial"/>
              </a:rPr>
              <a:t>Engineering Design Accomplishments</a:t>
            </a:r>
            <a:endParaRPr lang="en-US" b="0">
              <a:cs typeface="Arial"/>
            </a:endParaRPr>
          </a:p>
          <a:p>
            <a:pPr>
              <a:lnSpc>
                <a:spcPct val="114999"/>
              </a:lnSpc>
              <a:spcBef>
                <a:spcPts val="0"/>
              </a:spcBef>
            </a:pPr>
            <a:r>
              <a:rPr lang="en-US" sz="1700">
                <a:cs typeface="Arial"/>
              </a:rPr>
              <a:t>Mackenzie Miller</a:t>
            </a:r>
            <a:endParaRPr lang="en-US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B359003-976A-91B2-BD76-B2FA09C7C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0364631"/>
              </p:ext>
            </p:extLst>
          </p:nvPr>
        </p:nvGraphicFramePr>
        <p:xfrm>
          <a:off x="462809" y="1991484"/>
          <a:ext cx="2970222" cy="2945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5111">
                  <a:extLst>
                    <a:ext uri="{9D8B030D-6E8A-4147-A177-3AD203B41FA5}">
                      <a16:colId xmlns:a16="http://schemas.microsoft.com/office/drawing/2014/main" val="2321307278"/>
                    </a:ext>
                  </a:extLst>
                </a:gridCol>
                <a:gridCol w="1485111">
                  <a:extLst>
                    <a:ext uri="{9D8B030D-6E8A-4147-A177-3AD203B41FA5}">
                      <a16:colId xmlns:a16="http://schemas.microsoft.com/office/drawing/2014/main" val="1924207567"/>
                    </a:ext>
                  </a:extLst>
                </a:gridCol>
              </a:tblGrid>
              <a:tr h="66227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PWM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PWM 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644796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r>
                        <a:rPr lang="en-US"/>
                        <a:t>1H 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80575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1L 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551136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2H 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385161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2L 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580231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3H–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574246"/>
                  </a:ext>
                </a:extLst>
              </a:tr>
              <a:tr h="38045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3L – 3.3V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5V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3592662"/>
                  </a:ext>
                </a:extLst>
              </a:tr>
            </a:tbl>
          </a:graphicData>
        </a:graphic>
      </p:graphicFrame>
      <p:pic>
        <p:nvPicPr>
          <p:cNvPr id="5" name="Picture 4" descr="A black electronic device with a screen and buttons&#10;&#10;AI-generated content may be incorrect.">
            <a:extLst>
              <a:ext uri="{FF2B5EF4-FFF2-40B4-BE49-F238E27FC236}">
                <a16:creationId xmlns:a16="http://schemas.microsoft.com/office/drawing/2014/main" id="{43F46E97-A0FE-FB92-D04C-39637CB82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473" y="1854679"/>
            <a:ext cx="4758905" cy="345056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383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D2FF9-8169-7741-B4E6-97A4DCC35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5D64-291C-623C-26B6-29ABDF0B1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49269"/>
            <a:ext cx="4114800" cy="451920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>
                <a:cs typeface="Arial"/>
              </a:rPr>
              <a:t>Challenges: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Lack of knowledge/experience</a:t>
            </a: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Altium</a:t>
            </a: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PCB design</a:t>
            </a: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Proper testing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Trace Errors </a:t>
            </a:r>
          </a:p>
          <a:p>
            <a:pPr marL="685800" lvl="1">
              <a:buFont typeface="Calibri"/>
              <a:buChar char="-"/>
            </a:pPr>
            <a:r>
              <a:rPr lang="en-US" sz="1400" err="1">
                <a:cs typeface="Arial"/>
              </a:rPr>
              <a:t>Vcc</a:t>
            </a:r>
            <a:r>
              <a:rPr lang="en-US" sz="1400">
                <a:cs typeface="Arial"/>
              </a:rPr>
              <a:t> and GND switched on </a:t>
            </a:r>
            <a:r>
              <a:rPr lang="en-US" sz="1400" err="1">
                <a:cs typeface="Arial"/>
              </a:rPr>
              <a:t>opamps</a:t>
            </a:r>
            <a:r>
              <a:rPr lang="en-US" sz="1400">
                <a:cs typeface="Arial"/>
              </a:rPr>
              <a:t> – resulted in voltage drop</a:t>
            </a:r>
          </a:p>
          <a:p>
            <a:pPr marL="685800" lvl="1">
              <a:buFont typeface="Calibri"/>
              <a:buChar char="-"/>
            </a:pPr>
            <a:r>
              <a:rPr lang="en-US" sz="1400">
                <a:cs typeface="Arial"/>
              </a:rPr>
              <a:t>3.3V not connected to digital isolators</a:t>
            </a:r>
          </a:p>
          <a:p>
            <a:pPr marL="685800" lvl="1">
              <a:buFont typeface="Calibri"/>
              <a:buChar char="-"/>
            </a:pPr>
            <a:endParaRPr lang="en-US" sz="1400">
              <a:cs typeface="Arial"/>
            </a:endParaRPr>
          </a:p>
          <a:p>
            <a:pPr marL="685800" lvl="1">
              <a:buFont typeface="Calibri"/>
              <a:buChar char="-"/>
            </a:pPr>
            <a:endParaRPr lang="en-US" sz="1400">
              <a:cs typeface="Arial"/>
            </a:endParaRPr>
          </a:p>
          <a:p>
            <a:pPr marL="685800" lvl="1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>
              <a:buFont typeface="Calibri"/>
              <a:buChar char="-"/>
            </a:pPr>
            <a:r>
              <a:rPr lang="en-US" sz="1400">
                <a:cs typeface="Arial"/>
              </a:rPr>
              <a:t>Getting all components to work at the same time</a:t>
            </a:r>
          </a:p>
          <a:p>
            <a:pPr marL="285750">
              <a:buFont typeface="Calibri"/>
              <a:buChar char="-"/>
            </a:pPr>
            <a:endParaRPr lang="en-US" sz="1400">
              <a:cs typeface="Arial"/>
            </a:endParaRPr>
          </a:p>
        </p:txBody>
      </p:sp>
      <p:sp>
        <p:nvSpPr>
          <p:cNvPr id="11" name="Google Shape;82;p5">
            <a:extLst>
              <a:ext uri="{FF2B5EF4-FFF2-40B4-BE49-F238E27FC236}">
                <a16:creationId xmlns:a16="http://schemas.microsoft.com/office/drawing/2014/main" id="{DBD94589-2674-5102-49AD-B4985E91E5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>
                <a:cs typeface="Arial"/>
              </a:rPr>
              <a:t>Challenges/Solutions</a:t>
            </a:r>
            <a:br>
              <a:rPr lang="en-US"/>
            </a:br>
            <a:r>
              <a:rPr lang="en-US" sz="1700"/>
              <a:t>Mackenzie Miller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543B51E-8CD4-C443-908E-1881913E8DF9}"/>
              </a:ext>
            </a:extLst>
          </p:cNvPr>
          <p:cNvSpPr txBox="1">
            <a:spLocks/>
          </p:cNvSpPr>
          <p:nvPr/>
        </p:nvSpPr>
        <p:spPr>
          <a:xfrm>
            <a:off x="4572000" y="2049269"/>
            <a:ext cx="4114800" cy="43610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cs typeface="Arial"/>
              </a:rPr>
              <a:t>Solutions:</a:t>
            </a: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Trial and error, asking questions, learned as time went on</a:t>
            </a: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Rerouted and ordered new board/cut traces and blue </a:t>
            </a:r>
            <a:endParaRPr lang="en-US">
              <a:cs typeface="Arial"/>
            </a:endParaRP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Fixed some unrouted capacitors</a:t>
            </a: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Rearranged connectors for convenience</a:t>
            </a:r>
          </a:p>
          <a:p>
            <a:pPr marL="685800" lvl="1">
              <a:buFont typeface="Calibri,Sans-Serif"/>
              <a:buChar char="-"/>
            </a:pPr>
            <a:r>
              <a:rPr lang="en-US" sz="1400">
                <a:cs typeface="Arial"/>
              </a:rPr>
              <a:t>Manually switched </a:t>
            </a:r>
            <a:r>
              <a:rPr lang="en-US" sz="1400" err="1">
                <a:cs typeface="Arial"/>
              </a:rPr>
              <a:t>Vcc</a:t>
            </a:r>
            <a:r>
              <a:rPr lang="en-US" sz="1400">
                <a:cs typeface="Arial"/>
              </a:rPr>
              <a:t> and GND with blue wire</a:t>
            </a:r>
          </a:p>
          <a:p>
            <a:pPr marL="285750" indent="-285750">
              <a:buFont typeface="Calibri"/>
              <a:buChar char="-"/>
            </a:pPr>
            <a:endParaRPr lang="en-US" sz="1400">
              <a:cs typeface="Arial"/>
            </a:endParaRPr>
          </a:p>
          <a:p>
            <a:pPr marL="285750" indent="-285750">
              <a:buFont typeface="Calibri"/>
              <a:buChar char="-"/>
            </a:pPr>
            <a:r>
              <a:rPr lang="en-US" sz="1400">
                <a:cs typeface="Arial"/>
              </a:rPr>
              <a:t>Replaced parts as needed, once trace errors were fixed, this problem lessened</a:t>
            </a:r>
          </a:p>
        </p:txBody>
      </p:sp>
    </p:spTree>
    <p:extLst>
      <p:ext uri="{BB962C8B-B14F-4D97-AF65-F5344CB8AC3E}">
        <p14:creationId xmlns:p14="http://schemas.microsoft.com/office/powerpoint/2010/main" val="1594541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3ED7B0A-EE9B-F559-520D-4D3B9866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16FFDB2A-354C-47F3-817C-AB68DDF8A3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00"/>
              <a:t>Andrew Nguyen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1F9B9-C77D-3E46-C62A-6C56EDFA62A9}"/>
              </a:ext>
            </a:extLst>
          </p:cNvPr>
          <p:cNvSpPr txBox="1"/>
          <p:nvPr/>
        </p:nvSpPr>
        <p:spPr>
          <a:xfrm>
            <a:off x="715402" y="2129762"/>
            <a:ext cx="5622463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Designed and tested 3.3V buck converter 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Designed and tested AC/DC converter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Verified that the MCU received 3.3V to all the necessary pins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Successfully flashed firmware onto PCB using Pickit5</a:t>
            </a:r>
            <a:endParaRPr lang="en-US"/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MCU sends relay signal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Button turns motor on and off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MCU sends correct PWM signals</a:t>
            </a:r>
          </a:p>
          <a:p>
            <a:pPr marL="285750" indent="-285750">
              <a:buFont typeface="Calibri"/>
              <a:buChar char="-"/>
            </a:pPr>
            <a:r>
              <a:rPr lang="en-US">
                <a:cs typeface="Arial"/>
              </a:rPr>
              <a:t>Potentiometer functions properly</a:t>
            </a: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  <a:p>
            <a:pPr marL="285750" indent="-285750">
              <a:buFont typeface="Calibri"/>
              <a:buChar char="-"/>
            </a:pPr>
            <a:endParaRPr lang="en-US">
              <a:cs typeface="Arial"/>
            </a:endParaRPr>
          </a:p>
        </p:txBody>
      </p:sp>
      <p:pic>
        <p:nvPicPr>
          <p:cNvPr id="4" name="Picture 3" descr="A computer equipment on a table&#10;&#10;AI-generated content may be incorrect.">
            <a:extLst>
              <a:ext uri="{FF2B5EF4-FFF2-40B4-BE49-F238E27FC236}">
                <a16:creationId xmlns:a16="http://schemas.microsoft.com/office/drawing/2014/main" id="{63F2F17E-6BBA-963E-867A-754557007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553" y="1866490"/>
            <a:ext cx="2243403" cy="38444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3D53FF-AFA5-579F-DF64-42DD4CC5DDA6}"/>
              </a:ext>
            </a:extLst>
          </p:cNvPr>
          <p:cNvSpPr txBox="1"/>
          <p:nvPr/>
        </p:nvSpPr>
        <p:spPr>
          <a:xfrm>
            <a:off x="6434045" y="5836086"/>
            <a:ext cx="223636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cs typeface="Arial"/>
              </a:rPr>
              <a:t>PWM output after flashing code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7927B05-6C33-56B8-581C-AEBC6CD0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>
            <a:extLst>
              <a:ext uri="{FF2B5EF4-FFF2-40B4-BE49-F238E27FC236}">
                <a16:creationId xmlns:a16="http://schemas.microsoft.com/office/drawing/2014/main" id="{21CB14B3-BF38-BC8E-B353-EA93FDFC7C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Engineering Design Accomplishments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1700"/>
              <a:t>Andrew Nguyen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9D5A55-FF88-001F-499C-3782B1A03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878855"/>
              </p:ext>
            </p:extLst>
          </p:nvPr>
        </p:nvGraphicFramePr>
        <p:xfrm>
          <a:off x="431916" y="5651792"/>
          <a:ext cx="827625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328">
                  <a:extLst>
                    <a:ext uri="{9D8B030D-6E8A-4147-A177-3AD203B41FA5}">
                      <a16:colId xmlns:a16="http://schemas.microsoft.com/office/drawing/2014/main" val="3502772372"/>
                    </a:ext>
                  </a:extLst>
                </a:gridCol>
                <a:gridCol w="4181929">
                  <a:extLst>
                    <a:ext uri="{9D8B030D-6E8A-4147-A177-3AD203B41FA5}">
                      <a16:colId xmlns:a16="http://schemas.microsoft.com/office/drawing/2014/main" val="3188598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en-US" baseline="-25000"/>
                        <a:t>in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[VAC]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en-US" baseline="-25000"/>
                        <a:t>out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[VDC]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91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118 (wall)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260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629EDFB-D89B-9C54-016D-506DBCE68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46634"/>
              </p:ext>
            </p:extLst>
          </p:nvPr>
        </p:nvGraphicFramePr>
        <p:xfrm>
          <a:off x="457832" y="1944385"/>
          <a:ext cx="4260014" cy="2965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007">
                  <a:extLst>
                    <a:ext uri="{9D8B030D-6E8A-4147-A177-3AD203B41FA5}">
                      <a16:colId xmlns:a16="http://schemas.microsoft.com/office/drawing/2014/main" val="1037044916"/>
                    </a:ext>
                  </a:extLst>
                </a:gridCol>
                <a:gridCol w="2130007">
                  <a:extLst>
                    <a:ext uri="{9D8B030D-6E8A-4147-A177-3AD203B41FA5}">
                      <a16:colId xmlns:a16="http://schemas.microsoft.com/office/drawing/2014/main" val="2927115551"/>
                    </a:ext>
                  </a:extLst>
                </a:gridCol>
              </a:tblGrid>
              <a:tr h="40562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Load [mA]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en-US" baseline="-25000"/>
                        <a:t>out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[V]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5283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393334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r>
                        <a:rPr lang="en-US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000272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r>
                        <a:rPr lang="en-US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3.2824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73664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3.2812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950051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r>
                        <a:rPr lang="en-US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3.2601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91638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148963"/>
                  </a:ext>
                </a:extLst>
              </a:tr>
              <a:tr h="345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3.2243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4256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51BE84-2310-4986-1D8C-ED66094B28CA}"/>
              </a:ext>
            </a:extLst>
          </p:cNvPr>
          <p:cNvSpPr txBox="1"/>
          <p:nvPr/>
        </p:nvSpPr>
        <p:spPr>
          <a:xfrm>
            <a:off x="431955" y="6487974"/>
            <a:ext cx="82398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            AC/DC Converter Test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C83610-9657-5BAE-BAF8-1EFD4625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62883"/>
              </p:ext>
            </p:extLst>
          </p:nvPr>
        </p:nvGraphicFramePr>
        <p:xfrm>
          <a:off x="5061857" y="1943626"/>
          <a:ext cx="3758032" cy="1841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9016">
                  <a:extLst>
                    <a:ext uri="{9D8B030D-6E8A-4147-A177-3AD203B41FA5}">
                      <a16:colId xmlns:a16="http://schemas.microsoft.com/office/drawing/2014/main" val="2825916876"/>
                    </a:ext>
                  </a:extLst>
                </a:gridCol>
                <a:gridCol w="1879016">
                  <a:extLst>
                    <a:ext uri="{9D8B030D-6E8A-4147-A177-3AD203B41FA5}">
                      <a16:colId xmlns:a16="http://schemas.microsoft.com/office/drawing/2014/main" val="2670074539"/>
                    </a:ext>
                  </a:extLst>
                </a:gridCol>
              </a:tblGrid>
              <a:tr h="378950"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en-US" baseline="-25000"/>
                        <a:t>in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[V]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</a:t>
                      </a:r>
                      <a:r>
                        <a:rPr lang="en-US" baseline="-25000"/>
                        <a:t>out</a:t>
                      </a:r>
                      <a:r>
                        <a:rPr lang="en-US" baseline="0"/>
                        <a:t> </a:t>
                      </a:r>
                      <a:r>
                        <a:rPr lang="en-US"/>
                        <a:t>[V]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47235"/>
                  </a:ext>
                </a:extLst>
              </a:tr>
              <a:tr h="351944">
                <a:tc>
                  <a:txBody>
                    <a:bodyPr/>
                    <a:lstStyle/>
                    <a:p>
                      <a:r>
                        <a:rPr lang="en-US"/>
                        <a:t>16.0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3.3003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06380"/>
                  </a:ext>
                </a:extLst>
              </a:tr>
              <a:tr h="351944">
                <a:tc>
                  <a:txBody>
                    <a:bodyPr/>
                    <a:lstStyle/>
                    <a:p>
                      <a:r>
                        <a:rPr lang="en-US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436655"/>
                  </a:ext>
                </a:extLst>
              </a:tr>
              <a:tr h="35194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15.0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3.2997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8542961"/>
                  </a:ext>
                </a:extLst>
              </a:tr>
              <a:tr h="177366">
                <a:tc>
                  <a:txBody>
                    <a:bodyPr/>
                    <a:lstStyle/>
                    <a:p>
                      <a:r>
                        <a:rPr lang="en-US"/>
                        <a:t>14.5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3.2995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8047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4D6DA0-5333-44C6-1051-A07241776258}"/>
              </a:ext>
            </a:extLst>
          </p:cNvPr>
          <p:cNvSpPr txBox="1"/>
          <p:nvPr/>
        </p:nvSpPr>
        <p:spPr>
          <a:xfrm>
            <a:off x="442489" y="4965880"/>
            <a:ext cx="42813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 Buck Converter Load Regulation Test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A71369-6715-1AF2-3BBD-2105BBCFC58E}"/>
              </a:ext>
            </a:extLst>
          </p:cNvPr>
          <p:cNvSpPr txBox="1"/>
          <p:nvPr/>
        </p:nvSpPr>
        <p:spPr>
          <a:xfrm>
            <a:off x="4987717" y="3876365"/>
            <a:ext cx="3898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Arial"/>
              </a:rPr>
              <a:t>Buck Converter Line Regulation Test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09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3DD7C0D1421740A6CEBC0EBDB9DDD4" ma:contentTypeVersion="11" ma:contentTypeDescription="Create a new document." ma:contentTypeScope="" ma:versionID="8719ea187cb6c3047df7a3603bd68cf4">
  <xsd:schema xmlns:xsd="http://www.w3.org/2001/XMLSchema" xmlns:xs="http://www.w3.org/2001/XMLSchema" xmlns:p="http://schemas.microsoft.com/office/2006/metadata/properties" xmlns:ns2="9326aaa1-dc5b-400b-9b33-8992d719744b" xmlns:ns3="79ee5b46-ae3d-4101-a402-de0b5256da3d" targetNamespace="http://schemas.microsoft.com/office/2006/metadata/properties" ma:root="true" ma:fieldsID="1174e953af6199441f3a3044d5f9ed63" ns2:_="" ns3:_="">
    <xsd:import namespace="9326aaa1-dc5b-400b-9b33-8992d719744b"/>
    <xsd:import namespace="79ee5b46-ae3d-4101-a402-de0b5256da3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26aaa1-dc5b-400b-9b33-8992d71974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28e5b72-a11e-43e4-996b-2cb2b326d1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ee5b46-ae3d-4101-a402-de0b5256da3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96e7834-8338-4e7e-9a71-20fda19bc98c}" ma:internalName="TaxCatchAll" ma:showField="CatchAllData" ma:web="79ee5b46-ae3d-4101-a402-de0b5256da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26aaa1-dc5b-400b-9b33-8992d719744b">
      <Terms xmlns="http://schemas.microsoft.com/office/infopath/2007/PartnerControls"/>
    </lcf76f155ced4ddcb4097134ff3c332f>
    <TaxCatchAll xmlns="79ee5b46-ae3d-4101-a402-de0b5256da3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E1657B-DF3F-4E4B-8D1B-105545CC00E5}">
  <ds:schemaRefs>
    <ds:schemaRef ds:uri="79ee5b46-ae3d-4101-a402-de0b5256da3d"/>
    <ds:schemaRef ds:uri="9326aaa1-dc5b-400b-9b33-8992d719744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108955-87B9-4026-B9E7-380862051B77}">
  <ds:schemaRefs>
    <ds:schemaRef ds:uri="79ee5b46-ae3d-4101-a402-de0b5256da3d"/>
    <ds:schemaRef ds:uri="9326aaa1-dc5b-400b-9b33-8992d719744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03D13A6-B515-47FF-8F48-09A213F77A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21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ECEN 404 Final Presentation  Team 70: VFD Motor Controller Mackenzie Miller  Andrew Nguyen  Aidan Rader  Ryan Regan  TA: Ali Alenezi  Sponsor: John Lusher</vt:lpstr>
      <vt:lpstr>Project Overview</vt:lpstr>
      <vt:lpstr>Project Overview – Block Diagram</vt:lpstr>
      <vt:lpstr>Integrated System Diagram</vt:lpstr>
      <vt:lpstr>Engineering Design Accomplishments Mackenzie Miller</vt:lpstr>
      <vt:lpstr>Engineering Design Accomplishments Mackenzie Miller</vt:lpstr>
      <vt:lpstr>Challenges/Solutions Mackenzie Miller</vt:lpstr>
      <vt:lpstr>Engineering Design Accomplishments Andrew Nguyen</vt:lpstr>
      <vt:lpstr>Engineering Design Accomplishments Andrew Nguyen</vt:lpstr>
      <vt:lpstr>Challenges/Solutions Andrew Nguyen</vt:lpstr>
      <vt:lpstr>Engineering Design Accomplishments Aidan Rader</vt:lpstr>
      <vt:lpstr>Engineering Design Accomplishments Aidan Rader</vt:lpstr>
      <vt:lpstr>Challenges/Solutions Aidan Rader</vt:lpstr>
      <vt:lpstr>Engineering Design Accomplishments Ryan Regan</vt:lpstr>
      <vt:lpstr>Challenges/Solutions Ryan Regan</vt:lpstr>
      <vt:lpstr>Integrated System Results</vt:lpstr>
      <vt:lpstr>Conclusions</vt:lpstr>
      <vt:lpstr>Conclusions</vt:lpstr>
      <vt:lpstr>Conclusions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Nowka, Kevin J.</dc:creator>
  <cp:revision>1</cp:revision>
  <dcterms:created xsi:type="dcterms:W3CDTF">2013-06-18T16:37:55Z</dcterms:created>
  <dcterms:modified xsi:type="dcterms:W3CDTF">2025-04-21T21:22:15Z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0x010100D13DD7C0D1421740A6CEBC0EBDB9DDD4</vt:lpwstr>
  </property>
  <property fmtid="{D5CDD505-2E9C-101B-9397-08002B2CF9AE}" pid="3" name="MediaServiceImageTags">
    <vt:lpwstr/>
  </property>
</Properties>
</file>