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8" roundtripDataSignature="AMtx7miT9DFL/kboffX882a9cKItOmPTg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FB5E09-1C53-83F1-1184-FEDF2E288BFB}" name="Regan, Ryan" initials="RR" userId="S::ryan13516@tamu.edu::6995c692-73f5-4ae4-b5cb-cd593e21e106" providerId="AD"/>
  <p188:author id="{E4DCC8AE-FB35-F87C-8694-43E0C471A9B6}" name="Nguyen, Andrew" initials="" userId="S::nguyen1wan@tamu.edu::f77e9cb5-0f85-442d-b9a1-1c52c52d15f5" providerId="AD"/>
  <p188:author id="{F8FA6FB4-85E4-8053-D004-A958A8DB3722}" name="Rader, Aidan D" initials="AR" userId="S::aidandrader@tamu.edu::56c908b0-d2ec-4571-8545-db08f4f66ee4" providerId="AD"/>
  <p188:author id="{B92017F8-0DE9-7847-D7C6-01CE4AE42BA1}" name="Miller, Mackenzie" initials="MM" userId="S::mackenziemiller@tamu.edu::f143bfc3-e4b2-4691-a54e-02f186012e6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FF815-90B4-DA41-A50D-9CEDD952551C}" v="1884" dt="2025-04-22T21:34:06.253"/>
    <p1510:client id="{538045C8-0EA7-EBEA-5E0A-AC043634FE31}" v="552" dt="2025-04-21T21:54:39.498"/>
    <p1510:client id="{6B575670-DAE8-678D-0AB7-E4BA2085E50B}" v="852" dt="2025-04-21T21:54:36.678"/>
    <p1510:client id="{9963F25F-657C-4020-CB1F-43C0DE407D19}" v="95" dt="2025-04-21T21:47:23.853"/>
    <p1510:client id="{B6B5B707-6F65-1D9F-AEC9-170037AD82A5}" v="173" dt="2025-04-22T04:33:39.375"/>
    <p1510:client id="{D0DCC2B9-8B55-431F-8656-97F48E2F49EC}" v="2288" dt="2025-04-22T21:34:56.797"/>
    <p1510:client id="{D5D65F45-E424-A3DD-9401-1FED3A40EEE7}" v="24" dt="2025-04-22T21:19:22.262"/>
    <p1510:client id="{D965F646-79CA-BDC6-45B2-1CB011EFC07B}" v="4" dt="2025-04-22T15:49:42.171"/>
    <p1510:client id="{F33E500C-9473-113C-E48D-A2C22DF9A0E0}" v="246" dt="2025-04-22T21:27:24.138"/>
  </p1510:revLst>
</p1510:revInfo>
</file>

<file path=ppt/tableStyles.xml><?xml version="1.0" encoding="utf-8"?>
<a:tblStyleLst xmlns:a="http://schemas.openxmlformats.org/drawingml/2006/main" def="{2E1B8384-BD9B-4845-8369-8DC390344A65}">
  <a:tblStyle styleId="{2E1B8384-BD9B-4845-8369-8DC390344A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1808"/>
        <p:guide pos="13824"/>
      </p:guideLst>
    </p:cSldViewPr>
  </p:slide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ler, Mackenzie" userId="S::mackenziemiller@tamu.edu::f143bfc3-e4b2-4691-a54e-02f186012e6b" providerId="AD" clId="Web-{7D6F6917-ED72-431C-9C5A-125F93829854}"/>
    <pc:docChg chg="mod modSld">
      <pc:chgData name="Miller, Mackenzie" userId="S::mackenziemiller@tamu.edu::f143bfc3-e4b2-4691-a54e-02f186012e6b" providerId="AD" clId="Web-{7D6F6917-ED72-431C-9C5A-125F93829854}" dt="2025-04-21T20:05:27.828" v="1493" actId="20577"/>
      <pc:docMkLst>
        <pc:docMk/>
      </pc:docMkLst>
      <pc:sldChg chg="addSp delSp modSp modCm">
        <pc:chgData name="Miller, Mackenzie" userId="S::mackenziemiller@tamu.edu::f143bfc3-e4b2-4691-a54e-02f186012e6b" providerId="AD" clId="Web-{7D6F6917-ED72-431C-9C5A-125F93829854}" dt="2025-04-21T20:05:27.828" v="1493" actId="20577"/>
        <pc:sldMkLst>
          <pc:docMk/>
          <pc:sldMk cId="0" sldId="256"/>
        </pc:sldMkLst>
        <pc:spChg chg="del">
          <ac:chgData name="Miller, Mackenzie" userId="S::mackenziemiller@tamu.edu::f143bfc3-e4b2-4691-a54e-02f186012e6b" providerId="AD" clId="Web-{7D6F6917-ED72-431C-9C5A-125F93829854}" dt="2025-04-21T19:06:41.844" v="165"/>
          <ac:spMkLst>
            <pc:docMk/>
            <pc:sldMk cId="0" sldId="256"/>
            <ac:spMk id="4" creationId="{21D2A550-6056-7504-44CF-0D0E5A650C7E}"/>
          </ac:spMkLst>
        </pc:spChg>
        <pc:spChg chg="add del mod">
          <ac:chgData name="Miller, Mackenzie" userId="S::mackenziemiller@tamu.edu::f143bfc3-e4b2-4691-a54e-02f186012e6b" providerId="AD" clId="Web-{7D6F6917-ED72-431C-9C5A-125F93829854}" dt="2025-04-21T19:08:31.254" v="186"/>
          <ac:spMkLst>
            <pc:docMk/>
            <pc:sldMk cId="0" sldId="256"/>
            <ac:spMk id="6" creationId="{370D20E1-807B-02B2-9326-9AA2668F3D7B}"/>
          </ac:spMkLst>
        </pc:spChg>
        <pc:spChg chg="mod">
          <ac:chgData name="Miller, Mackenzie" userId="S::mackenziemiller@tamu.edu::f143bfc3-e4b2-4691-a54e-02f186012e6b" providerId="AD" clId="Web-{7D6F6917-ED72-431C-9C5A-125F93829854}" dt="2025-04-21T19:09:11.896" v="213" actId="20577"/>
          <ac:spMkLst>
            <pc:docMk/>
            <pc:sldMk cId="0" sldId="256"/>
            <ac:spMk id="65" creationId="{00000000-0000-0000-0000-000000000000}"/>
          </ac:spMkLst>
        </pc:spChg>
        <pc:spChg chg="mod">
          <ac:chgData name="Miller, Mackenzie" userId="S::mackenziemiller@tamu.edu::f143bfc3-e4b2-4691-a54e-02f186012e6b" providerId="AD" clId="Web-{7D6F6917-ED72-431C-9C5A-125F93829854}" dt="2025-04-21T18:58:51.281" v="7" actId="20577"/>
          <ac:spMkLst>
            <pc:docMk/>
            <pc:sldMk cId="0" sldId="256"/>
            <ac:spMk id="69" creationId="{00000000-0000-0000-0000-000000000000}"/>
          </ac:spMkLst>
        </pc:spChg>
        <pc:spChg chg="mod">
          <ac:chgData name="Miller, Mackenzie" userId="S::mackenziemiller@tamu.edu::f143bfc3-e4b2-4691-a54e-02f186012e6b" providerId="AD" clId="Web-{7D6F6917-ED72-431C-9C5A-125F93829854}" dt="2025-04-21T20:05:27.828" v="1493" actId="20577"/>
          <ac:spMkLst>
            <pc:docMk/>
            <pc:sldMk cId="0" sldId="256"/>
            <ac:spMk id="70" creationId="{00000000-0000-0000-0000-000000000000}"/>
          </ac:spMkLst>
        </pc:spChg>
        <pc:spChg chg="mod">
          <ac:chgData name="Miller, Mackenzie" userId="S::mackenziemiller@tamu.edu::f143bfc3-e4b2-4691-a54e-02f186012e6b" providerId="AD" clId="Web-{7D6F6917-ED72-431C-9C5A-125F93829854}" dt="2025-04-21T19:17:06.209" v="737" actId="20577"/>
          <ac:spMkLst>
            <pc:docMk/>
            <pc:sldMk cId="0" sldId="256"/>
            <ac:spMk id="71" creationId="{00000000-0000-0000-0000-000000000000}"/>
          </ac:spMkLst>
        </pc:spChg>
        <pc:spChg chg="mod">
          <ac:chgData name="Miller, Mackenzie" userId="S::mackenziemiller@tamu.edu::f143bfc3-e4b2-4691-a54e-02f186012e6b" providerId="AD" clId="Web-{7D6F6917-ED72-431C-9C5A-125F93829854}" dt="2025-04-21T20:03:12.108" v="1352" actId="20577"/>
          <ac:spMkLst>
            <pc:docMk/>
            <pc:sldMk cId="0" sldId="256"/>
            <ac:spMk id="73" creationId="{00000000-0000-0000-0000-000000000000}"/>
          </ac:spMkLst>
        </pc:spChg>
        <pc:graphicFrameChg chg="mod modGraphic">
          <ac:chgData name="Miller, Mackenzie" userId="S::mackenziemiller@tamu.edu::f143bfc3-e4b2-4691-a54e-02f186012e6b" providerId="AD" clId="Web-{7D6F6917-ED72-431C-9C5A-125F93829854}" dt="2025-04-21T19:14:34.376" v="557" actId="1076"/>
          <ac:graphicFrameMkLst>
            <pc:docMk/>
            <pc:sldMk cId="0" sldId="256"/>
            <ac:graphicFrameMk id="42" creationId="{00000000-0000-0000-0000-000000000000}"/>
          </ac:graphicFrameMkLst>
        </pc:graphicFrameChg>
        <pc:picChg chg="add del mod ord modCrop">
          <ac:chgData name="Miller, Mackenzie" userId="S::mackenziemiller@tamu.edu::f143bfc3-e4b2-4691-a54e-02f186012e6b" providerId="AD" clId="Web-{7D6F6917-ED72-431C-9C5A-125F93829854}" dt="2025-04-21T19:08:09.050" v="181"/>
          <ac:picMkLst>
            <pc:docMk/>
            <pc:sldMk cId="0" sldId="256"/>
            <ac:picMk id="3" creationId="{934322F1-3324-31AF-C05D-B05A113DD246}"/>
          </ac:picMkLst>
        </pc:picChg>
        <pc:picChg chg="add del mod ord">
          <ac:chgData name="Miller, Mackenzie" userId="S::mackenziemiller@tamu.edu::f143bfc3-e4b2-4691-a54e-02f186012e6b" providerId="AD" clId="Web-{7D6F6917-ED72-431C-9C5A-125F93829854}" dt="2025-04-21T19:08:23.535" v="185"/>
          <ac:picMkLst>
            <pc:docMk/>
            <pc:sldMk cId="0" sldId="256"/>
            <ac:picMk id="8" creationId="{26EF9DFA-B08B-33AB-F8E8-99D9EF565981}"/>
          </ac:picMkLst>
        </pc:picChg>
        <pc:picChg chg="add mod">
          <ac:chgData name="Miller, Mackenzie" userId="S::mackenziemiller@tamu.edu::f143bfc3-e4b2-4691-a54e-02f186012e6b" providerId="AD" clId="Web-{7D6F6917-ED72-431C-9C5A-125F93829854}" dt="2025-04-21T19:08:44.551" v="189" actId="1076"/>
          <ac:picMkLst>
            <pc:docMk/>
            <pc:sldMk cId="0" sldId="256"/>
            <ac:picMk id="9" creationId="{68CCAF2D-E846-F710-76E4-33E19DFA1134}"/>
          </ac:picMkLst>
        </pc:picChg>
        <pc:cxnChg chg="mod">
          <ac:chgData name="Miller, Mackenzie" userId="S::mackenziemiller@tamu.edu::f143bfc3-e4b2-4691-a54e-02f186012e6b" providerId="AD" clId="Web-{7D6F6917-ED72-431C-9C5A-125F93829854}" dt="2025-04-21T19:47:04.195" v="739" actId="1076"/>
          <ac:cxnSpMkLst>
            <pc:docMk/>
            <pc:sldMk cId="0" sldId="256"/>
            <ac:cxnSpMk id="68" creationId="{00000000-0000-0000-0000-000000000000}"/>
          </ac:cxnSpMkLst>
        </pc:cxnChg>
        <pc:extLst>
          <p:ext xmlns:p="http://schemas.openxmlformats.org/presentationml/2006/main" uri="{D6D511B9-2390-475A-947B-AFAB55BFBCF1}">
            <pc226:cmChg xmlns:pc226="http://schemas.microsoft.com/office/powerpoint/2022/06/main/command" chg="mod">
              <pc226:chgData name="Miller, Mackenzie" userId="S::mackenziemiller@tamu.edu::f143bfc3-e4b2-4691-a54e-02f186012e6b" providerId="AD" clId="Web-{7D6F6917-ED72-431C-9C5A-125F93829854}" dt="2025-04-21T20:05:20.843" v="1492" actId="20577"/>
              <pc2:cmMkLst xmlns:pc2="http://schemas.microsoft.com/office/powerpoint/2019/9/main/command">
                <pc:docMk/>
                <pc:sldMk cId="0" sldId="256"/>
                <pc2:cmMk id="{C6F661B5-6217-4E38-9043-FED94EA0D3DE}"/>
              </pc2:cmMkLst>
            </pc226:cmChg>
          </p:ext>
        </pc:extLst>
      </pc:sldChg>
    </pc:docChg>
  </pc:docChgLst>
  <pc:docChgLst>
    <pc:chgData name="Nguyen, Andrew" userId="S::nguyen1wan@tamu.edu::f77e9cb5-0f85-442d-b9a1-1c52c52d15f5" providerId="AD" clId="Web-{B6B5B707-6F65-1D9F-AEC9-170037AD82A5}"/>
    <pc:docChg chg="addSld delSld modSld">
      <pc:chgData name="Nguyen, Andrew" userId="S::nguyen1wan@tamu.edu::f77e9cb5-0f85-442d-b9a1-1c52c52d15f5" providerId="AD" clId="Web-{B6B5B707-6F65-1D9F-AEC9-170037AD82A5}" dt="2025-04-22T04:33:38.891" v="71" actId="20577"/>
      <pc:docMkLst>
        <pc:docMk/>
      </pc:docMkLst>
      <pc:sldChg chg="addSp delSp modSp add del modCm">
        <pc:chgData name="Nguyen, Andrew" userId="S::nguyen1wan@tamu.edu::f77e9cb5-0f85-442d-b9a1-1c52c52d15f5" providerId="AD" clId="Web-{B6B5B707-6F65-1D9F-AEC9-170037AD82A5}" dt="2025-04-22T04:33:38.891" v="71" actId="20577"/>
        <pc:sldMkLst>
          <pc:docMk/>
          <pc:sldMk cId="0" sldId="256"/>
        </pc:sldMkLst>
        <pc:spChg chg="add del">
          <ac:chgData name="Nguyen, Andrew" userId="S::nguyen1wan@tamu.edu::f77e9cb5-0f85-442d-b9a1-1c52c52d15f5" providerId="AD" clId="Web-{B6B5B707-6F65-1D9F-AEC9-170037AD82A5}" dt="2025-04-22T04:30:01.417" v="8"/>
          <ac:spMkLst>
            <pc:docMk/>
            <pc:sldMk cId="0" sldId="256"/>
            <ac:spMk id="8" creationId="{09DD11E8-DFE3-B525-53FE-29E903FB1293}"/>
          </ac:spMkLst>
        </pc:spChg>
        <pc:spChg chg="add del mod">
          <ac:chgData name="Nguyen, Andrew" userId="S::nguyen1wan@tamu.edu::f77e9cb5-0f85-442d-b9a1-1c52c52d15f5" providerId="AD" clId="Web-{B6B5B707-6F65-1D9F-AEC9-170037AD82A5}" dt="2025-04-22T04:30:28.262" v="20"/>
          <ac:spMkLst>
            <pc:docMk/>
            <pc:sldMk cId="0" sldId="256"/>
            <ac:spMk id="9" creationId="{BB376A74-1604-9F18-4C87-7EB06206D27E}"/>
          </ac:spMkLst>
        </pc:spChg>
        <pc:spChg chg="add mod">
          <ac:chgData name="Nguyen, Andrew" userId="S::nguyen1wan@tamu.edu::f77e9cb5-0f85-442d-b9a1-1c52c52d15f5" providerId="AD" clId="Web-{B6B5B707-6F65-1D9F-AEC9-170037AD82A5}" dt="2025-04-22T04:33:38.891" v="71" actId="20577"/>
          <ac:spMkLst>
            <pc:docMk/>
            <pc:sldMk cId="0" sldId="256"/>
            <ac:spMk id="12" creationId="{55BC5B2A-1531-2403-8994-BC801B62784E}"/>
          </ac:spMkLst>
        </pc:spChg>
        <pc:spChg chg="mod">
          <ac:chgData name="Nguyen, Andrew" userId="S::nguyen1wan@tamu.edu::f77e9cb5-0f85-442d-b9a1-1c52c52d15f5" providerId="AD" clId="Web-{B6B5B707-6F65-1D9F-AEC9-170037AD82A5}" dt="2025-04-22T04:32:34.967" v="46" actId="20577"/>
          <ac:spMkLst>
            <pc:docMk/>
            <pc:sldMk cId="0" sldId="256"/>
            <ac:spMk id="29" creationId="{9F018785-42E9-7D9B-B7DF-0C6DBE162950}"/>
          </ac:spMkLst>
        </pc:spChg>
        <pc:graphicFrameChg chg="mod modGraphic">
          <ac:chgData name="Nguyen, Andrew" userId="S::nguyen1wan@tamu.edu::f77e9cb5-0f85-442d-b9a1-1c52c52d15f5" providerId="AD" clId="Web-{B6B5B707-6F65-1D9F-AEC9-170037AD82A5}" dt="2025-04-22T04:32:12.998" v="44" actId="1076"/>
          <ac:graphicFrameMkLst>
            <pc:docMk/>
            <pc:sldMk cId="0" sldId="256"/>
            <ac:graphicFrameMk id="24" creationId="{A793E4A0-37CA-102C-24D3-D1114BC0EEB3}"/>
          </ac:graphicFrameMkLst>
        </pc:graphicFrameChg>
        <pc:picChg chg="add del mod">
          <ac:chgData name="Nguyen, Andrew" userId="S::nguyen1wan@tamu.edu::f77e9cb5-0f85-442d-b9a1-1c52c52d15f5" providerId="AD" clId="Web-{B6B5B707-6F65-1D9F-AEC9-170037AD82A5}" dt="2025-04-22T04:30:37.637" v="23"/>
          <ac:picMkLst>
            <pc:docMk/>
            <pc:sldMk cId="0" sldId="256"/>
            <ac:picMk id="4" creationId="{80DC8867-BFAA-06B8-0CEB-0570317E6808}"/>
          </ac:picMkLst>
        </pc:picChg>
        <pc:picChg chg="add mod">
          <ac:chgData name="Nguyen, Andrew" userId="S::nguyen1wan@tamu.edu::f77e9cb5-0f85-442d-b9a1-1c52c52d15f5" providerId="AD" clId="Web-{B6B5B707-6F65-1D9F-AEC9-170037AD82A5}" dt="2025-04-22T04:31:30.419" v="35" actId="1076"/>
          <ac:picMkLst>
            <pc:docMk/>
            <pc:sldMk cId="0" sldId="256"/>
            <ac:picMk id="10" creationId="{60AABDBA-99E6-136A-D428-1A63491F3E16}"/>
          </ac:picMkLst>
        </pc:picChg>
        <pc:cxnChg chg="mod">
          <ac:chgData name="Nguyen, Andrew" userId="S::nguyen1wan@tamu.edu::f77e9cb5-0f85-442d-b9a1-1c52c52d15f5" providerId="AD" clId="Web-{B6B5B707-6F65-1D9F-AEC9-170037AD82A5}" dt="2025-04-22T04:32:06.732" v="43" actId="1076"/>
          <ac:cxnSpMkLst>
            <pc:docMk/>
            <pc:sldMk cId="0" sldId="256"/>
            <ac:cxnSpMk id="36" creationId="{4FC3932A-F09E-DD64-11BD-10D4E74FB843}"/>
          </ac:cxnSpMkLst>
        </pc:cxnChg>
        <pc:extLst>
          <p:ext xmlns:p="http://schemas.openxmlformats.org/presentationml/2006/main" uri="{D6D511B9-2390-475A-947B-AFAB55BFBCF1}">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B4A2DE25-5FE8-4B7A-9CE0-202A393800A9}"/>
              </pc2:cmMkLst>
            </pc226:cmChg>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C7CD0475-C925-4208-AA15-FE52DBBEEE51}"/>
              </pc2:cmMkLst>
            </pc226:cmChg>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DFD9DC77-39A0-41B4-BDF9-C83291C97231}"/>
              </pc2:cmMkLst>
            </pc226:cmChg>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DEE2BC94-3296-4FC2-B0B6-C0432BF4CFD8}"/>
              </pc2:cmMkLst>
            </pc226:cmChg>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8FA9379F-F258-438B-BA2F-F095E012D5DC}"/>
              </pc2:cmMkLst>
            </pc226:cmChg>
            <pc226:cmChg xmlns:pc226="http://schemas.microsoft.com/office/powerpoint/2022/06/main/command" chg="mod">
              <pc226:chgData name="Nguyen, Andrew" userId="S::nguyen1wan@tamu.edu::f77e9cb5-0f85-442d-b9a1-1c52c52d15f5" providerId="AD" clId="Web-{B6B5B707-6F65-1D9F-AEC9-170037AD82A5}" dt="2025-04-22T04:32:49.655" v="48" actId="20577"/>
              <pc2:cmMkLst xmlns:pc2="http://schemas.microsoft.com/office/powerpoint/2019/9/main/command">
                <pc:docMk/>
                <pc:sldMk cId="0" sldId="256"/>
                <pc2:cmMk id="{E12145B0-A850-4E4A-995F-AAE4ADE8459C}"/>
              </pc2:cmMkLst>
            </pc226:cmChg>
          </p:ext>
        </pc:extLst>
      </pc:sldChg>
      <pc:sldChg chg="add del replId">
        <pc:chgData name="Nguyen, Andrew" userId="S::nguyen1wan@tamu.edu::f77e9cb5-0f85-442d-b9a1-1c52c52d15f5" providerId="AD" clId="Web-{B6B5B707-6F65-1D9F-AEC9-170037AD82A5}" dt="2025-04-22T04:29:26.635" v="1"/>
        <pc:sldMkLst>
          <pc:docMk/>
          <pc:sldMk cId="8310473" sldId="257"/>
        </pc:sldMkLst>
      </pc:sldChg>
    </pc:docChg>
  </pc:docChgLst>
  <pc:docChgLst>
    <pc:chgData name="Rader, Aidan D" userId="S::aidandrader@tamu.edu::56c908b0-d2ec-4571-8545-db08f4f66ee4" providerId="AD" clId="Web-{08EF3C5D-99CD-2E1D-49F0-87F342AF2BD5}"/>
    <pc:docChg chg="modSld">
      <pc:chgData name="Rader, Aidan D" userId="S::aidandrader@tamu.edu::56c908b0-d2ec-4571-8545-db08f4f66ee4" providerId="AD" clId="Web-{08EF3C5D-99CD-2E1D-49F0-87F342AF2BD5}" dt="2025-04-21T10:40:10.994" v="50"/>
      <pc:docMkLst>
        <pc:docMk/>
      </pc:docMkLst>
      <pc:sldChg chg="addSp delSp modSp">
        <pc:chgData name="Rader, Aidan D" userId="S::aidandrader@tamu.edu::56c908b0-d2ec-4571-8545-db08f4f66ee4" providerId="AD" clId="Web-{08EF3C5D-99CD-2E1D-49F0-87F342AF2BD5}" dt="2025-04-21T10:40:10.994" v="50"/>
        <pc:sldMkLst>
          <pc:docMk/>
          <pc:sldMk cId="0" sldId="256"/>
        </pc:sldMkLst>
        <pc:spChg chg="mod">
          <ac:chgData name="Rader, Aidan D" userId="S::aidandrader@tamu.edu::56c908b0-d2ec-4571-8545-db08f4f66ee4" providerId="AD" clId="Web-{08EF3C5D-99CD-2E1D-49F0-87F342AF2BD5}" dt="2025-04-21T10:37:20.399" v="16" actId="20577"/>
          <ac:spMkLst>
            <pc:docMk/>
            <pc:sldMk cId="0" sldId="256"/>
            <ac:spMk id="2" creationId="{D607E3A1-FEAC-E903-6CB6-3FA8959CB8AE}"/>
          </ac:spMkLst>
        </pc:spChg>
        <pc:spChg chg="add del mod">
          <ac:chgData name="Rader, Aidan D" userId="S::aidandrader@tamu.edu::56c908b0-d2ec-4571-8545-db08f4f66ee4" providerId="AD" clId="Web-{08EF3C5D-99CD-2E1D-49F0-87F342AF2BD5}" dt="2025-04-21T10:39:27.041" v="36"/>
          <ac:spMkLst>
            <pc:docMk/>
            <pc:sldMk cId="0" sldId="256"/>
            <ac:spMk id="5" creationId="{BCF0BAE3-A5B5-CF74-0266-EA67F14AB3AE}"/>
          </ac:spMkLst>
        </pc:spChg>
        <pc:spChg chg="mod">
          <ac:chgData name="Rader, Aidan D" userId="S::aidandrader@tamu.edu::56c908b0-d2ec-4571-8545-db08f4f66ee4" providerId="AD" clId="Web-{08EF3C5D-99CD-2E1D-49F0-87F342AF2BD5}" dt="2025-04-21T10:37:17.087" v="14" actId="20577"/>
          <ac:spMkLst>
            <pc:docMk/>
            <pc:sldMk cId="0" sldId="256"/>
            <ac:spMk id="33" creationId="{00000000-0000-0000-0000-000000000000}"/>
          </ac:spMkLst>
        </pc:spChg>
        <pc:spChg chg="del">
          <ac:chgData name="Rader, Aidan D" userId="S::aidandrader@tamu.edu::56c908b0-d2ec-4571-8545-db08f4f66ee4" providerId="AD" clId="Web-{08EF3C5D-99CD-2E1D-49F0-87F342AF2BD5}" dt="2025-04-21T10:38:06.775" v="17"/>
          <ac:spMkLst>
            <pc:docMk/>
            <pc:sldMk cId="0" sldId="256"/>
            <ac:spMk id="43" creationId="{00000000-0000-0000-0000-000000000000}"/>
          </ac:spMkLst>
        </pc:spChg>
        <pc:spChg chg="del">
          <ac:chgData name="Rader, Aidan D" userId="S::aidandrader@tamu.edu::56c908b0-d2ec-4571-8545-db08f4f66ee4" providerId="AD" clId="Web-{08EF3C5D-99CD-2E1D-49F0-87F342AF2BD5}" dt="2025-04-21T10:39:10.197" v="33"/>
          <ac:spMkLst>
            <pc:docMk/>
            <pc:sldMk cId="0" sldId="256"/>
            <ac:spMk id="81" creationId="{00000000-0000-0000-0000-000000000000}"/>
          </ac:spMkLst>
        </pc:spChg>
        <pc:spChg chg="del">
          <ac:chgData name="Rader, Aidan D" userId="S::aidandrader@tamu.edu::56c908b0-d2ec-4571-8545-db08f4f66ee4" providerId="AD" clId="Web-{08EF3C5D-99CD-2E1D-49F0-87F342AF2BD5}" dt="2025-04-21T10:35:34.930" v="0"/>
          <ac:spMkLst>
            <pc:docMk/>
            <pc:sldMk cId="0" sldId="256"/>
            <ac:spMk id="85" creationId="{00000000-0000-0000-0000-000000000000}"/>
          </ac:spMkLst>
        </pc:spChg>
        <pc:picChg chg="add del mod ord">
          <ac:chgData name="Rader, Aidan D" userId="S::aidandrader@tamu.edu::56c908b0-d2ec-4571-8545-db08f4f66ee4" providerId="AD" clId="Web-{08EF3C5D-99CD-2E1D-49F0-87F342AF2BD5}" dt="2025-04-21T10:39:26.228" v="35"/>
          <ac:picMkLst>
            <pc:docMk/>
            <pc:sldMk cId="0" sldId="256"/>
            <ac:picMk id="3" creationId="{21DC413E-A315-FA56-2D30-D39E2327219B}"/>
          </ac:picMkLst>
        </pc:picChg>
        <pc:picChg chg="add mod ord modCrop">
          <ac:chgData name="Rader, Aidan D" userId="S::aidandrader@tamu.edu::56c908b0-d2ec-4571-8545-db08f4f66ee4" providerId="AD" clId="Web-{08EF3C5D-99CD-2E1D-49F0-87F342AF2BD5}" dt="2025-04-21T10:40:10.994" v="50"/>
          <ac:picMkLst>
            <pc:docMk/>
            <pc:sldMk cId="0" sldId="256"/>
            <ac:picMk id="6" creationId="{BABF318C-CB20-8EF7-D100-65A22630F9D7}"/>
          </ac:picMkLst>
        </pc:picChg>
      </pc:sldChg>
    </pc:docChg>
  </pc:docChgLst>
  <pc:docChgLst>
    <pc:chgData name="Regan, Ryan" userId="S::ryan13516@tamu.edu::6995c692-73f5-4ae4-b5cb-cd593e21e106" providerId="AD" clId="Web-{538045C8-0EA7-EBEA-5E0A-AC043634FE31}"/>
    <pc:docChg chg="mod modSld">
      <pc:chgData name="Regan, Ryan" userId="S::ryan13516@tamu.edu::6995c692-73f5-4ae4-b5cb-cd593e21e106" providerId="AD" clId="Web-{538045C8-0EA7-EBEA-5E0A-AC043634FE31}" dt="2025-04-21T21:54:39.498" v="483" actId="20577"/>
      <pc:docMkLst>
        <pc:docMk/>
      </pc:docMkLst>
      <pc:sldChg chg="modSp modCm">
        <pc:chgData name="Regan, Ryan" userId="S::ryan13516@tamu.edu::6995c692-73f5-4ae4-b5cb-cd593e21e106" providerId="AD" clId="Web-{538045C8-0EA7-EBEA-5E0A-AC043634FE31}" dt="2025-04-21T21:54:39.498" v="483" actId="20577"/>
        <pc:sldMkLst>
          <pc:docMk/>
          <pc:sldMk cId="0" sldId="256"/>
        </pc:sldMkLst>
        <pc:spChg chg="mod">
          <ac:chgData name="Regan, Ryan" userId="S::ryan13516@tamu.edu::6995c692-73f5-4ae4-b5cb-cd593e21e106" providerId="AD" clId="Web-{538045C8-0EA7-EBEA-5E0A-AC043634FE31}" dt="2025-04-21T21:22:40.177" v="50" actId="1076"/>
          <ac:spMkLst>
            <pc:docMk/>
            <pc:sldMk cId="0" sldId="256"/>
            <ac:spMk id="6" creationId="{36CF5715-2D74-0A58-1D67-5809F873AD78}"/>
          </ac:spMkLst>
        </pc:spChg>
        <pc:spChg chg="mod">
          <ac:chgData name="Regan, Ryan" userId="S::ryan13516@tamu.edu::6995c692-73f5-4ae4-b5cb-cd593e21e106" providerId="AD" clId="Web-{538045C8-0EA7-EBEA-5E0A-AC043634FE31}" dt="2025-04-21T21:54:39.498" v="483" actId="20577"/>
          <ac:spMkLst>
            <pc:docMk/>
            <pc:sldMk cId="0" sldId="256"/>
            <ac:spMk id="70" creationId="{00000000-0000-0000-0000-000000000000}"/>
          </ac:spMkLst>
        </pc:spChg>
        <pc:picChg chg="mod">
          <ac:chgData name="Regan, Ryan" userId="S::ryan13516@tamu.edu::6995c692-73f5-4ae4-b5cb-cd593e21e106" providerId="AD" clId="Web-{538045C8-0EA7-EBEA-5E0A-AC043634FE31}" dt="2025-04-21T21:22:40.177" v="51" actId="1076"/>
          <ac:picMkLst>
            <pc:docMk/>
            <pc:sldMk cId="0" sldId="256"/>
            <ac:picMk id="5" creationId="{C5BAF0E7-E1FD-D380-BBE4-57DA8D37575F}"/>
          </ac:picMkLst>
        </pc:picChg>
        <pc:cxnChg chg="mod">
          <ac:chgData name="Regan, Ryan" userId="S::ryan13516@tamu.edu::6995c692-73f5-4ae4-b5cb-cd593e21e106" providerId="AD" clId="Web-{538045C8-0EA7-EBEA-5E0A-AC043634FE31}" dt="2025-04-21T21:22:40.177" v="52" actId="1076"/>
          <ac:cxnSpMkLst>
            <pc:docMk/>
            <pc:sldMk cId="0" sldId="256"/>
            <ac:cxnSpMk id="57" creationId="{00000000-0000-0000-0000-000000000000}"/>
          </ac:cxnSpMkLst>
        </pc:cxnChg>
        <pc:extLst>
          <p:ext xmlns:p="http://schemas.openxmlformats.org/presentationml/2006/main" uri="{D6D511B9-2390-475A-947B-AFAB55BFBCF1}">
            <pc226:cmChg xmlns:pc226="http://schemas.microsoft.com/office/powerpoint/2022/06/main/command" chg="mod">
              <pc226:chgData name="Regan, Ryan" userId="S::ryan13516@tamu.edu::6995c692-73f5-4ae4-b5cb-cd593e21e106" providerId="AD" clId="Web-{538045C8-0EA7-EBEA-5E0A-AC043634FE31}" dt="2025-04-21T21:54:39.498" v="483" actId="20577"/>
              <pc2:cmMkLst xmlns:pc2="http://schemas.microsoft.com/office/powerpoint/2019/9/main/command">
                <pc:docMk/>
                <pc:sldMk cId="0" sldId="256"/>
                <pc2:cmMk id="{B4A2DE25-5FE8-4B7A-9CE0-202A393800A9}"/>
              </pc2:cmMkLst>
            </pc226:cmChg>
            <pc226:cmChg xmlns:pc226="http://schemas.microsoft.com/office/powerpoint/2022/06/main/command" chg="mod">
              <pc226:chgData name="Regan, Ryan" userId="S::ryan13516@tamu.edu::6995c692-73f5-4ae4-b5cb-cd593e21e106" providerId="AD" clId="Web-{538045C8-0EA7-EBEA-5E0A-AC043634FE31}" dt="2025-04-21T21:54:38.326" v="479" actId="20577"/>
              <pc2:cmMkLst xmlns:pc2="http://schemas.microsoft.com/office/powerpoint/2019/9/main/command">
                <pc:docMk/>
                <pc:sldMk cId="0" sldId="256"/>
                <pc2:cmMk id="{C7CD0475-C925-4208-AA15-FE52DBBEEE51}"/>
              </pc2:cmMkLst>
            </pc226:cmChg>
            <pc226:cmChg xmlns:pc226="http://schemas.microsoft.com/office/powerpoint/2022/06/main/command" chg="mod">
              <pc226:chgData name="Regan, Ryan" userId="S::ryan13516@tamu.edu::6995c692-73f5-4ae4-b5cb-cd593e21e106" providerId="AD" clId="Web-{538045C8-0EA7-EBEA-5E0A-AC043634FE31}" dt="2025-04-21T21:54:39.498" v="483" actId="20577"/>
              <pc2:cmMkLst xmlns:pc2="http://schemas.microsoft.com/office/powerpoint/2019/9/main/command">
                <pc:docMk/>
                <pc:sldMk cId="0" sldId="256"/>
                <pc2:cmMk id="{DEE2BC94-3296-4FC2-B0B6-C0432BF4CFD8}"/>
              </pc2:cmMkLst>
            </pc226:cmChg>
            <pc226:cmChg xmlns:pc226="http://schemas.microsoft.com/office/powerpoint/2022/06/main/command" chg="mod">
              <pc226:chgData name="Regan, Ryan" userId="S::ryan13516@tamu.edu::6995c692-73f5-4ae4-b5cb-cd593e21e106" providerId="AD" clId="Web-{538045C8-0EA7-EBEA-5E0A-AC043634FE31}" dt="2025-04-21T21:54:39.498" v="483" actId="20577"/>
              <pc2:cmMkLst xmlns:pc2="http://schemas.microsoft.com/office/powerpoint/2019/9/main/command">
                <pc:docMk/>
                <pc:sldMk cId="0" sldId="256"/>
                <pc2:cmMk id="{E12145B0-A850-4E4A-995F-AAE4ADE8459C}"/>
              </pc2:cmMkLst>
            </pc226:cmChg>
            <pc226:cmChg xmlns:pc226="http://schemas.microsoft.com/office/powerpoint/2022/06/main/command" chg="mod">
              <pc226:chgData name="Regan, Ryan" userId="S::ryan13516@tamu.edu::6995c692-73f5-4ae4-b5cb-cd593e21e106" providerId="AD" clId="Web-{538045C8-0EA7-EBEA-5E0A-AC043634FE31}" dt="2025-04-21T21:54:38.326" v="479" actId="20577"/>
              <pc2:cmMkLst xmlns:pc2="http://schemas.microsoft.com/office/powerpoint/2019/9/main/command">
                <pc:docMk/>
                <pc:sldMk cId="0" sldId="256"/>
                <pc2:cmMk id="{CFD92CBC-4496-4879-9852-B26A5A80229D}"/>
              </pc2:cmMkLst>
            </pc226:cmChg>
          </p:ext>
        </pc:extLst>
      </pc:sldChg>
    </pc:docChg>
  </pc:docChgLst>
  <pc:docChgLst>
    <pc:chgData name="Nguyen, Andrew" userId="S::nguyen1wan@tamu.edu::f77e9cb5-0f85-442d-b9a1-1c52c52d15f5" providerId="AD" clId="Web-{6E475C57-3077-2297-670E-B60507DA128B}"/>
    <pc:docChg chg="modSld">
      <pc:chgData name="Nguyen, Andrew" userId="S::nguyen1wan@tamu.edu::f77e9cb5-0f85-442d-b9a1-1c52c52d15f5" providerId="AD" clId="Web-{6E475C57-3077-2297-670E-B60507DA128B}" dt="2025-04-21T20:11:50.897" v="254" actId="20577"/>
      <pc:docMkLst>
        <pc:docMk/>
      </pc:docMkLst>
      <pc:sldChg chg="modSp modCm">
        <pc:chgData name="Nguyen, Andrew" userId="S::nguyen1wan@tamu.edu::f77e9cb5-0f85-442d-b9a1-1c52c52d15f5" providerId="AD" clId="Web-{6E475C57-3077-2297-670E-B60507DA128B}" dt="2025-04-21T20:11:50.897" v="254" actId="20577"/>
        <pc:sldMkLst>
          <pc:docMk/>
          <pc:sldMk cId="0" sldId="256"/>
        </pc:sldMkLst>
        <pc:spChg chg="mod">
          <ac:chgData name="Nguyen, Andrew" userId="S::nguyen1wan@tamu.edu::f77e9cb5-0f85-442d-b9a1-1c52c52d15f5" providerId="AD" clId="Web-{6E475C57-3077-2297-670E-B60507DA128B}" dt="2025-04-21T19:42:14.370" v="160" actId="1076"/>
          <ac:spMkLst>
            <pc:docMk/>
            <pc:sldMk cId="0" sldId="256"/>
            <ac:spMk id="65" creationId="{00000000-0000-0000-0000-000000000000}"/>
          </ac:spMkLst>
        </pc:spChg>
        <pc:spChg chg="mod">
          <ac:chgData name="Nguyen, Andrew" userId="S::nguyen1wan@tamu.edu::f77e9cb5-0f85-442d-b9a1-1c52c52d15f5" providerId="AD" clId="Web-{6E475C57-3077-2297-670E-B60507DA128B}" dt="2025-04-21T19:49:49.291" v="184" actId="20577"/>
          <ac:spMkLst>
            <pc:docMk/>
            <pc:sldMk cId="0" sldId="256"/>
            <ac:spMk id="69" creationId="{00000000-0000-0000-0000-000000000000}"/>
          </ac:spMkLst>
        </pc:spChg>
        <pc:spChg chg="mod">
          <ac:chgData name="Nguyen, Andrew" userId="S::nguyen1wan@tamu.edu::f77e9cb5-0f85-442d-b9a1-1c52c52d15f5" providerId="AD" clId="Web-{6E475C57-3077-2297-670E-B60507DA128B}" dt="2025-04-21T20:07:14.622" v="201" actId="20577"/>
          <ac:spMkLst>
            <pc:docMk/>
            <pc:sldMk cId="0" sldId="256"/>
            <ac:spMk id="70" creationId="{00000000-0000-0000-0000-000000000000}"/>
          </ac:spMkLst>
        </pc:spChg>
        <pc:spChg chg="mod">
          <ac:chgData name="Nguyen, Andrew" userId="S::nguyen1wan@tamu.edu::f77e9cb5-0f85-442d-b9a1-1c52c52d15f5" providerId="AD" clId="Web-{6E475C57-3077-2297-670E-B60507DA128B}" dt="2025-04-21T19:42:06.651" v="159" actId="1076"/>
          <ac:spMkLst>
            <pc:docMk/>
            <pc:sldMk cId="0" sldId="256"/>
            <ac:spMk id="71" creationId="{00000000-0000-0000-0000-000000000000}"/>
          </ac:spMkLst>
        </pc:spChg>
        <pc:spChg chg="mod">
          <ac:chgData name="Nguyen, Andrew" userId="S::nguyen1wan@tamu.edu::f77e9cb5-0f85-442d-b9a1-1c52c52d15f5" providerId="AD" clId="Web-{6E475C57-3077-2297-670E-B60507DA128B}" dt="2025-04-21T20:11:50.897" v="254" actId="20577"/>
          <ac:spMkLst>
            <pc:docMk/>
            <pc:sldMk cId="0" sldId="256"/>
            <ac:spMk id="73" creationId="{00000000-0000-0000-0000-000000000000}"/>
          </ac:spMkLst>
        </pc:spChg>
        <pc:spChg chg="mod">
          <ac:chgData name="Nguyen, Andrew" userId="S::nguyen1wan@tamu.edu::f77e9cb5-0f85-442d-b9a1-1c52c52d15f5" providerId="AD" clId="Web-{6E475C57-3077-2297-670E-B60507DA128B}" dt="2025-04-21T20:01:07.548" v="196" actId="20577"/>
          <ac:spMkLst>
            <pc:docMk/>
            <pc:sldMk cId="0" sldId="256"/>
            <ac:spMk id="79" creationId="{00000000-0000-0000-0000-000000000000}"/>
          </ac:spMkLst>
        </pc:spChg>
        <pc:picChg chg="mod">
          <ac:chgData name="Nguyen, Andrew" userId="S::nguyen1wan@tamu.edu::f77e9cb5-0f85-442d-b9a1-1c52c52d15f5" providerId="AD" clId="Web-{6E475C57-3077-2297-670E-B60507DA128B}" dt="2025-04-21T19:41:54.885" v="157" actId="1076"/>
          <ac:picMkLst>
            <pc:docMk/>
            <pc:sldMk cId="0" sldId="256"/>
            <ac:picMk id="9" creationId="{68CCAF2D-E846-F710-76E4-33E19DFA1134}"/>
          </ac:picMkLst>
        </pc:picChg>
        <pc:cxnChg chg="mod">
          <ac:chgData name="Nguyen, Andrew" userId="S::nguyen1wan@tamu.edu::f77e9cb5-0f85-442d-b9a1-1c52c52d15f5" providerId="AD" clId="Web-{6E475C57-3077-2297-670E-B60507DA128B}" dt="2025-04-21T19:50:01.870" v="185" actId="1076"/>
          <ac:cxnSpMkLst>
            <pc:docMk/>
            <pc:sldMk cId="0" sldId="256"/>
            <ac:cxnSpMk id="56" creationId="{00000000-0000-0000-0000-000000000000}"/>
          </ac:cxnSpMkLst>
        </pc:cxnChg>
        <pc:extLst>
          <p:ext xmlns:p="http://schemas.openxmlformats.org/presentationml/2006/main" uri="{D6D511B9-2390-475A-947B-AFAB55BFBCF1}">
            <pc226:cmChg xmlns:pc226="http://schemas.microsoft.com/office/powerpoint/2022/06/main/command" chg="mod">
              <pc226:chgData name="Nguyen, Andrew" userId="S::nguyen1wan@tamu.edu::f77e9cb5-0f85-442d-b9a1-1c52c52d15f5" providerId="AD" clId="Web-{6E475C57-3077-2297-670E-B60507DA128B}" dt="2025-04-21T20:07:11.153" v="200" actId="20577"/>
              <pc2:cmMkLst xmlns:pc2="http://schemas.microsoft.com/office/powerpoint/2019/9/main/command">
                <pc:docMk/>
                <pc:sldMk cId="0" sldId="256"/>
                <pc2:cmMk id="{C6F661B5-6217-4E38-9043-FED94EA0D3DE}"/>
              </pc2:cmMkLst>
            </pc226:cmChg>
          </p:ext>
        </pc:extLst>
      </pc:sldChg>
    </pc:docChg>
  </pc:docChgLst>
  <pc:docChgLst>
    <pc:chgData name="Rader, Aidan D" userId="56c908b0-d2ec-4571-8545-db08f4f66ee4" providerId="ADAL" clId="{D0DCC2B9-8B55-431F-8656-97F48E2F49EC}"/>
    <pc:docChg chg="undo redo custSel modSld addSection delSection">
      <pc:chgData name="Rader, Aidan D" userId="56c908b0-d2ec-4571-8545-db08f4f66ee4" providerId="ADAL" clId="{D0DCC2B9-8B55-431F-8656-97F48E2F49EC}" dt="2025-04-22T21:34:56.797" v="3249" actId="1076"/>
      <pc:docMkLst>
        <pc:docMk/>
      </pc:docMkLst>
      <pc:sldChg chg="addSp delSp modSp mod modCm">
        <pc:chgData name="Rader, Aidan D" userId="56c908b0-d2ec-4571-8545-db08f4f66ee4" providerId="ADAL" clId="{D0DCC2B9-8B55-431F-8656-97F48E2F49EC}" dt="2025-04-22T21:34:56.797" v="3249" actId="1076"/>
        <pc:sldMkLst>
          <pc:docMk/>
          <pc:sldMk cId="0" sldId="256"/>
        </pc:sldMkLst>
        <pc:spChg chg="add mod">
          <ac:chgData name="Rader, Aidan D" userId="56c908b0-d2ec-4571-8545-db08f4f66ee4" providerId="ADAL" clId="{D0DCC2B9-8B55-431F-8656-97F48E2F49EC}" dt="2025-04-22T18:41:24.488" v="2767" actId="1076"/>
          <ac:spMkLst>
            <pc:docMk/>
            <pc:sldMk cId="0" sldId="256"/>
            <ac:spMk id="3" creationId="{C966EA20-5846-EB3F-1DE8-E23048E9F96F}"/>
          </ac:spMkLst>
        </pc:spChg>
        <pc:spChg chg="add mod">
          <ac:chgData name="Rader, Aidan D" userId="56c908b0-d2ec-4571-8545-db08f4f66ee4" providerId="ADAL" clId="{D0DCC2B9-8B55-431F-8656-97F48E2F49EC}" dt="2025-04-21T10:41:09.707" v="0" actId="478"/>
          <ac:spMkLst>
            <pc:docMk/>
            <pc:sldMk cId="0" sldId="256"/>
            <ac:spMk id="4" creationId="{21D2A550-6056-7504-44CF-0D0E5A650C7E}"/>
          </ac:spMkLst>
        </pc:spChg>
        <pc:spChg chg="ord">
          <ac:chgData name="Rader, Aidan D" userId="56c908b0-d2ec-4571-8545-db08f4f66ee4" providerId="ADAL" clId="{D0DCC2B9-8B55-431F-8656-97F48E2F49EC}" dt="2025-04-22T21:13:59.890" v="2818" actId="167"/>
          <ac:spMkLst>
            <pc:docMk/>
            <pc:sldMk cId="0" sldId="256"/>
            <ac:spMk id="4" creationId="{9A14E6BE-AC3B-CE45-A9BF-62AC3B2D79D9}"/>
          </ac:spMkLst>
        </pc:spChg>
        <pc:spChg chg="add del">
          <ac:chgData name="Rader, Aidan D" userId="56c908b0-d2ec-4571-8545-db08f4f66ee4" providerId="ADAL" clId="{D0DCC2B9-8B55-431F-8656-97F48E2F49EC}" dt="2025-04-21T20:06:07.973" v="48" actId="478"/>
          <ac:spMkLst>
            <pc:docMk/>
            <pc:sldMk cId="0" sldId="256"/>
            <ac:spMk id="4" creationId="{B486EC88-F6DF-70D0-61EF-58E67F70DA06}"/>
          </ac:spMkLst>
        </pc:spChg>
        <pc:spChg chg="add mod">
          <ac:chgData name="Rader, Aidan D" userId="56c908b0-d2ec-4571-8545-db08f4f66ee4" providerId="ADAL" clId="{D0DCC2B9-8B55-431F-8656-97F48E2F49EC}" dt="2025-04-22T21:34:12.958" v="3241" actId="1076"/>
          <ac:spMkLst>
            <pc:docMk/>
            <pc:sldMk cId="0" sldId="256"/>
            <ac:spMk id="6" creationId="{36CF5715-2D74-0A58-1D67-5809F873AD78}"/>
          </ac:spMkLst>
        </pc:spChg>
        <pc:spChg chg="mod">
          <ac:chgData name="Rader, Aidan D" userId="56c908b0-d2ec-4571-8545-db08f4f66ee4" providerId="ADAL" clId="{D0DCC2B9-8B55-431F-8656-97F48E2F49EC}" dt="2025-04-22T21:33:47.135" v="3239" actId="2710"/>
          <ac:spMkLst>
            <pc:docMk/>
            <pc:sldMk cId="0" sldId="256"/>
            <ac:spMk id="9" creationId="{A9C2BA38-8443-0220-3ED9-A63F051136D6}"/>
          </ac:spMkLst>
        </pc:spChg>
        <pc:spChg chg="mod">
          <ac:chgData name="Rader, Aidan D" userId="56c908b0-d2ec-4571-8545-db08f4f66ee4" providerId="ADAL" clId="{D0DCC2B9-8B55-431F-8656-97F48E2F49EC}" dt="2025-04-22T21:14:56.647" v="2832" actId="20577"/>
          <ac:spMkLst>
            <pc:docMk/>
            <pc:sldMk cId="0" sldId="256"/>
            <ac:spMk id="12" creationId="{55BC5B2A-1531-2403-8994-BC801B62784E}"/>
          </ac:spMkLst>
        </pc:spChg>
        <pc:spChg chg="add mod">
          <ac:chgData name="Rader, Aidan D" userId="56c908b0-d2ec-4571-8545-db08f4f66ee4" providerId="ADAL" clId="{D0DCC2B9-8B55-431F-8656-97F48E2F49EC}" dt="2025-04-22T21:14:52.692" v="2830" actId="20577"/>
          <ac:spMkLst>
            <pc:docMk/>
            <pc:sldMk cId="0" sldId="256"/>
            <ac:spMk id="14" creationId="{8C287044-862A-B78C-B82E-B0AC97A149E9}"/>
          </ac:spMkLst>
        </pc:spChg>
        <pc:spChg chg="add mod">
          <ac:chgData name="Rader, Aidan D" userId="56c908b0-d2ec-4571-8545-db08f4f66ee4" providerId="ADAL" clId="{D0DCC2B9-8B55-431F-8656-97F48E2F49EC}" dt="2025-04-21T21:33:54.653" v="1420" actId="1582"/>
          <ac:spMkLst>
            <pc:docMk/>
            <pc:sldMk cId="0" sldId="256"/>
            <ac:spMk id="15" creationId="{0D326B10-328D-FB24-261B-83E9D1BDAC1C}"/>
          </ac:spMkLst>
        </pc:spChg>
        <pc:spChg chg="add mod">
          <ac:chgData name="Rader, Aidan D" userId="56c908b0-d2ec-4571-8545-db08f4f66ee4" providerId="ADAL" clId="{D0DCC2B9-8B55-431F-8656-97F48E2F49EC}" dt="2025-04-21T21:33:54.653" v="1420" actId="1582"/>
          <ac:spMkLst>
            <pc:docMk/>
            <pc:sldMk cId="0" sldId="256"/>
            <ac:spMk id="16" creationId="{FCF1D022-CE50-FF4B-1040-71E17CB46582}"/>
          </ac:spMkLst>
        </pc:spChg>
        <pc:spChg chg="add mod">
          <ac:chgData name="Rader, Aidan D" userId="56c908b0-d2ec-4571-8545-db08f4f66ee4" providerId="ADAL" clId="{D0DCC2B9-8B55-431F-8656-97F48E2F49EC}" dt="2025-04-21T21:33:54.653" v="1420" actId="1582"/>
          <ac:spMkLst>
            <pc:docMk/>
            <pc:sldMk cId="0" sldId="256"/>
            <ac:spMk id="17" creationId="{F6491674-161B-1101-C308-88EAB78E5DA1}"/>
          </ac:spMkLst>
        </pc:spChg>
        <pc:spChg chg="add mod">
          <ac:chgData name="Rader, Aidan D" userId="56c908b0-d2ec-4571-8545-db08f4f66ee4" providerId="ADAL" clId="{D0DCC2B9-8B55-431F-8656-97F48E2F49EC}" dt="2025-04-21T21:33:54.653" v="1420" actId="1582"/>
          <ac:spMkLst>
            <pc:docMk/>
            <pc:sldMk cId="0" sldId="256"/>
            <ac:spMk id="18" creationId="{F006EEDB-FA98-0D1F-64C8-B159CE4106FF}"/>
          </ac:spMkLst>
        </pc:spChg>
        <pc:spChg chg="add del mod">
          <ac:chgData name="Rader, Aidan D" userId="56c908b0-d2ec-4571-8545-db08f4f66ee4" providerId="ADAL" clId="{D0DCC2B9-8B55-431F-8656-97F48E2F49EC}" dt="2025-04-21T23:13:51.842" v="1480"/>
          <ac:spMkLst>
            <pc:docMk/>
            <pc:sldMk cId="0" sldId="256"/>
            <ac:spMk id="21" creationId="{6C65607E-D95D-CFEA-0C2D-542A21B8E30D}"/>
          </ac:spMkLst>
        </pc:spChg>
        <pc:spChg chg="add del mod">
          <ac:chgData name="Rader, Aidan D" userId="56c908b0-d2ec-4571-8545-db08f4f66ee4" providerId="ADAL" clId="{D0DCC2B9-8B55-431F-8656-97F48E2F49EC}" dt="2025-04-21T23:14:13.310" v="1482" actId="478"/>
          <ac:spMkLst>
            <pc:docMk/>
            <pc:sldMk cId="0" sldId="256"/>
            <ac:spMk id="23" creationId="{C50244B7-65E8-E29F-083A-69D274B6D21E}"/>
          </ac:spMkLst>
        </pc:spChg>
        <pc:spChg chg="add mod">
          <ac:chgData name="Rader, Aidan D" userId="56c908b0-d2ec-4571-8545-db08f4f66ee4" providerId="ADAL" clId="{D0DCC2B9-8B55-431F-8656-97F48E2F49EC}" dt="2025-04-22T21:14:22.428" v="2823" actId="1076"/>
          <ac:spMkLst>
            <pc:docMk/>
            <pc:sldMk cId="0" sldId="256"/>
            <ac:spMk id="29" creationId="{9F018785-42E9-7D9B-B7DF-0C6DBE162950}"/>
          </ac:spMkLst>
        </pc:spChg>
        <pc:spChg chg="add mod">
          <ac:chgData name="Rader, Aidan D" userId="56c908b0-d2ec-4571-8545-db08f4f66ee4" providerId="ADAL" clId="{D0DCC2B9-8B55-431F-8656-97F48E2F49EC}" dt="2025-04-22T18:41:50.994" v="2773" actId="1076"/>
          <ac:spMkLst>
            <pc:docMk/>
            <pc:sldMk cId="0" sldId="256"/>
            <ac:spMk id="32" creationId="{5ACEDC18-16AC-4D70-4231-D41FEAFE85DD}"/>
          </ac:spMkLst>
        </pc:spChg>
        <pc:spChg chg="del mod">
          <ac:chgData name="Rader, Aidan D" userId="56c908b0-d2ec-4571-8545-db08f4f66ee4" providerId="ADAL" clId="{D0DCC2B9-8B55-431F-8656-97F48E2F49EC}" dt="2025-04-21T21:13:41.272" v="1125" actId="478"/>
          <ac:spMkLst>
            <pc:docMk/>
            <pc:sldMk cId="0" sldId="256"/>
            <ac:spMk id="37" creationId="{00000000-0000-0000-0000-000000000000}"/>
          </ac:spMkLst>
        </pc:spChg>
        <pc:spChg chg="add">
          <ac:chgData name="Rader, Aidan D" userId="56c908b0-d2ec-4571-8545-db08f4f66ee4" providerId="ADAL" clId="{D0DCC2B9-8B55-431F-8656-97F48E2F49EC}" dt="2025-04-22T03:47:12.973" v="2557"/>
          <ac:spMkLst>
            <pc:docMk/>
            <pc:sldMk cId="0" sldId="256"/>
            <ac:spMk id="37" creationId="{2DB6C87D-1C1B-FB09-4CF9-D76AD35BF9FE}"/>
          </ac:spMkLst>
        </pc:spChg>
        <pc:spChg chg="mod">
          <ac:chgData name="Rader, Aidan D" userId="56c908b0-d2ec-4571-8545-db08f4f66ee4" providerId="ADAL" clId="{D0DCC2B9-8B55-431F-8656-97F48E2F49EC}" dt="2025-04-21T20:53:27.446" v="1090" actId="1036"/>
          <ac:spMkLst>
            <pc:docMk/>
            <pc:sldMk cId="0" sldId="256"/>
            <ac:spMk id="38" creationId="{00000000-0000-0000-0000-000000000000}"/>
          </ac:spMkLst>
        </pc:spChg>
        <pc:spChg chg="mod">
          <ac:chgData name="Rader, Aidan D" userId="56c908b0-d2ec-4571-8545-db08f4f66ee4" providerId="ADAL" clId="{D0DCC2B9-8B55-431F-8656-97F48E2F49EC}" dt="2025-04-21T20:53:27.446" v="1090" actId="1036"/>
          <ac:spMkLst>
            <pc:docMk/>
            <pc:sldMk cId="0" sldId="256"/>
            <ac:spMk id="39" creationId="{00000000-0000-0000-0000-000000000000}"/>
          </ac:spMkLst>
        </pc:spChg>
        <pc:spChg chg="mod">
          <ac:chgData name="Rader, Aidan D" userId="56c908b0-d2ec-4571-8545-db08f4f66ee4" providerId="ADAL" clId="{D0DCC2B9-8B55-431F-8656-97F48E2F49EC}" dt="2025-04-21T20:53:27.446" v="1090" actId="1036"/>
          <ac:spMkLst>
            <pc:docMk/>
            <pc:sldMk cId="0" sldId="256"/>
            <ac:spMk id="40" creationId="{00000000-0000-0000-0000-000000000000}"/>
          </ac:spMkLst>
        </pc:spChg>
        <pc:spChg chg="del mod">
          <ac:chgData name="Rader, Aidan D" userId="56c908b0-d2ec-4571-8545-db08f4f66ee4" providerId="ADAL" clId="{D0DCC2B9-8B55-431F-8656-97F48E2F49EC}" dt="2025-04-21T21:13:41.971" v="1126" actId="478"/>
          <ac:spMkLst>
            <pc:docMk/>
            <pc:sldMk cId="0" sldId="256"/>
            <ac:spMk id="41" creationId="{00000000-0000-0000-0000-000000000000}"/>
          </ac:spMkLst>
        </pc:spChg>
        <pc:spChg chg="add">
          <ac:chgData name="Rader, Aidan D" userId="56c908b0-d2ec-4571-8545-db08f4f66ee4" providerId="ADAL" clId="{D0DCC2B9-8B55-431F-8656-97F48E2F49EC}" dt="2025-04-22T03:47:16.549" v="2559"/>
          <ac:spMkLst>
            <pc:docMk/>
            <pc:sldMk cId="0" sldId="256"/>
            <ac:spMk id="41" creationId="{81128D35-8E0E-3BB6-D488-58AA07A7EABB}"/>
          </ac:spMkLst>
        </pc:spChg>
        <pc:spChg chg="del">
          <ac:chgData name="Rader, Aidan D" userId="56c908b0-d2ec-4571-8545-db08f4f66ee4" providerId="ADAL" clId="{D0DCC2B9-8B55-431F-8656-97F48E2F49EC}" dt="2025-04-21T21:27:42.205" v="1339" actId="478"/>
          <ac:spMkLst>
            <pc:docMk/>
            <pc:sldMk cId="0" sldId="256"/>
            <ac:spMk id="60" creationId="{00000000-0000-0000-0000-000000000000}"/>
          </ac:spMkLst>
        </pc:spChg>
        <pc:spChg chg="del">
          <ac:chgData name="Rader, Aidan D" userId="56c908b0-d2ec-4571-8545-db08f4f66ee4" providerId="ADAL" clId="{D0DCC2B9-8B55-431F-8656-97F48E2F49EC}" dt="2025-04-21T21:27:38.746" v="1337" actId="478"/>
          <ac:spMkLst>
            <pc:docMk/>
            <pc:sldMk cId="0" sldId="256"/>
            <ac:spMk id="62" creationId="{00000000-0000-0000-0000-000000000000}"/>
          </ac:spMkLst>
        </pc:spChg>
        <pc:spChg chg="del">
          <ac:chgData name="Rader, Aidan D" userId="56c908b0-d2ec-4571-8545-db08f4f66ee4" providerId="ADAL" clId="{D0DCC2B9-8B55-431F-8656-97F48E2F49EC}" dt="2025-04-21T21:27:44.766" v="1340" actId="478"/>
          <ac:spMkLst>
            <pc:docMk/>
            <pc:sldMk cId="0" sldId="256"/>
            <ac:spMk id="63" creationId="{00000000-0000-0000-0000-000000000000}"/>
          </ac:spMkLst>
        </pc:spChg>
        <pc:spChg chg="del">
          <ac:chgData name="Rader, Aidan D" userId="56c908b0-d2ec-4571-8545-db08f4f66ee4" providerId="ADAL" clId="{D0DCC2B9-8B55-431F-8656-97F48E2F49EC}" dt="2025-04-21T21:27:37.546" v="1335" actId="478"/>
          <ac:spMkLst>
            <pc:docMk/>
            <pc:sldMk cId="0" sldId="256"/>
            <ac:spMk id="64" creationId="{00000000-0000-0000-0000-000000000000}"/>
          </ac:spMkLst>
        </pc:spChg>
        <pc:spChg chg="add del mod">
          <ac:chgData name="Rader, Aidan D" userId="56c908b0-d2ec-4571-8545-db08f4f66ee4" providerId="ADAL" clId="{D0DCC2B9-8B55-431F-8656-97F48E2F49EC}" dt="2025-04-21T20:53:02.134" v="1077" actId="478"/>
          <ac:spMkLst>
            <pc:docMk/>
            <pc:sldMk cId="0" sldId="256"/>
            <ac:spMk id="65" creationId="{00000000-0000-0000-0000-000000000000}"/>
          </ac:spMkLst>
        </pc:spChg>
        <pc:spChg chg="del">
          <ac:chgData name="Rader, Aidan D" userId="56c908b0-d2ec-4571-8545-db08f4f66ee4" providerId="ADAL" clId="{D0DCC2B9-8B55-431F-8656-97F48E2F49EC}" dt="2025-04-21T21:27:38.152" v="1336" actId="478"/>
          <ac:spMkLst>
            <pc:docMk/>
            <pc:sldMk cId="0" sldId="256"/>
            <ac:spMk id="66" creationId="{00000000-0000-0000-0000-000000000000}"/>
          </ac:spMkLst>
        </pc:spChg>
        <pc:spChg chg="del mod">
          <ac:chgData name="Rader, Aidan D" userId="56c908b0-d2ec-4571-8545-db08f4f66ee4" providerId="ADAL" clId="{D0DCC2B9-8B55-431F-8656-97F48E2F49EC}" dt="2025-04-21T21:16:02.325" v="1150" actId="478"/>
          <ac:spMkLst>
            <pc:docMk/>
            <pc:sldMk cId="0" sldId="256"/>
            <ac:spMk id="67" creationId="{00000000-0000-0000-0000-000000000000}"/>
          </ac:spMkLst>
        </pc:spChg>
        <pc:spChg chg="mod">
          <ac:chgData name="Rader, Aidan D" userId="56c908b0-d2ec-4571-8545-db08f4f66ee4" providerId="ADAL" clId="{D0DCC2B9-8B55-431F-8656-97F48E2F49EC}" dt="2025-04-22T18:29:15.236" v="2714" actId="1076"/>
          <ac:spMkLst>
            <pc:docMk/>
            <pc:sldMk cId="0" sldId="256"/>
            <ac:spMk id="69" creationId="{00000000-0000-0000-0000-000000000000}"/>
          </ac:spMkLst>
        </pc:spChg>
        <pc:spChg chg="mod">
          <ac:chgData name="Rader, Aidan D" userId="56c908b0-d2ec-4571-8545-db08f4f66ee4" providerId="ADAL" clId="{D0DCC2B9-8B55-431F-8656-97F48E2F49EC}" dt="2025-04-22T18:45:06.055" v="2812" actId="2710"/>
          <ac:spMkLst>
            <pc:docMk/>
            <pc:sldMk cId="0" sldId="256"/>
            <ac:spMk id="70" creationId="{00000000-0000-0000-0000-000000000000}"/>
          </ac:spMkLst>
        </pc:spChg>
        <pc:spChg chg="mod">
          <ac:chgData name="Rader, Aidan D" userId="56c908b0-d2ec-4571-8545-db08f4f66ee4" providerId="ADAL" clId="{D0DCC2B9-8B55-431F-8656-97F48E2F49EC}" dt="2025-04-22T21:33:32.338" v="3236" actId="20577"/>
          <ac:spMkLst>
            <pc:docMk/>
            <pc:sldMk cId="0" sldId="256"/>
            <ac:spMk id="71" creationId="{00000000-0000-0000-0000-000000000000}"/>
          </ac:spMkLst>
        </pc:spChg>
        <pc:spChg chg="mod">
          <ac:chgData name="Rader, Aidan D" userId="56c908b0-d2ec-4571-8545-db08f4f66ee4" providerId="ADAL" clId="{D0DCC2B9-8B55-431F-8656-97F48E2F49EC}" dt="2025-04-22T21:34:41.108" v="3246" actId="1076"/>
          <ac:spMkLst>
            <pc:docMk/>
            <pc:sldMk cId="0" sldId="256"/>
            <ac:spMk id="72" creationId="{00000000-0000-0000-0000-000000000000}"/>
          </ac:spMkLst>
        </pc:spChg>
        <pc:spChg chg="mod">
          <ac:chgData name="Rader, Aidan D" userId="56c908b0-d2ec-4571-8545-db08f4f66ee4" providerId="ADAL" clId="{D0DCC2B9-8B55-431F-8656-97F48E2F49EC}" dt="2025-04-22T21:14:18.253" v="2822" actId="1076"/>
          <ac:spMkLst>
            <pc:docMk/>
            <pc:sldMk cId="0" sldId="256"/>
            <ac:spMk id="73" creationId="{00000000-0000-0000-0000-000000000000}"/>
          </ac:spMkLst>
        </pc:spChg>
        <pc:spChg chg="mod ord">
          <ac:chgData name="Rader, Aidan D" userId="56c908b0-d2ec-4571-8545-db08f4f66ee4" providerId="ADAL" clId="{D0DCC2B9-8B55-431F-8656-97F48E2F49EC}" dt="2025-04-22T18:42:29.765" v="2780" actId="167"/>
          <ac:spMkLst>
            <pc:docMk/>
            <pc:sldMk cId="0" sldId="256"/>
            <ac:spMk id="74" creationId="{00000000-0000-0000-0000-000000000000}"/>
          </ac:spMkLst>
        </pc:spChg>
        <pc:spChg chg="del mod">
          <ac:chgData name="Rader, Aidan D" userId="56c908b0-d2ec-4571-8545-db08f4f66ee4" providerId="ADAL" clId="{D0DCC2B9-8B55-431F-8656-97F48E2F49EC}" dt="2025-04-21T21:16:08.004" v="1153" actId="478"/>
          <ac:spMkLst>
            <pc:docMk/>
            <pc:sldMk cId="0" sldId="256"/>
            <ac:spMk id="75" creationId="{00000000-0000-0000-0000-000000000000}"/>
          </ac:spMkLst>
        </pc:spChg>
        <pc:spChg chg="del mod">
          <ac:chgData name="Rader, Aidan D" userId="56c908b0-d2ec-4571-8545-db08f4f66ee4" providerId="ADAL" clId="{D0DCC2B9-8B55-431F-8656-97F48E2F49EC}" dt="2025-04-21T21:15:56.988" v="1149" actId="478"/>
          <ac:spMkLst>
            <pc:docMk/>
            <pc:sldMk cId="0" sldId="256"/>
            <ac:spMk id="76" creationId="{00000000-0000-0000-0000-000000000000}"/>
          </ac:spMkLst>
        </pc:spChg>
        <pc:spChg chg="del mod">
          <ac:chgData name="Rader, Aidan D" userId="56c908b0-d2ec-4571-8545-db08f4f66ee4" providerId="ADAL" clId="{D0DCC2B9-8B55-431F-8656-97F48E2F49EC}" dt="2025-04-21T21:16:02.325" v="1150" actId="478"/>
          <ac:spMkLst>
            <pc:docMk/>
            <pc:sldMk cId="0" sldId="256"/>
            <ac:spMk id="77" creationId="{00000000-0000-0000-0000-000000000000}"/>
          </ac:spMkLst>
        </pc:spChg>
        <pc:spChg chg="del">
          <ac:chgData name="Rader, Aidan D" userId="56c908b0-d2ec-4571-8545-db08f4f66ee4" providerId="ADAL" clId="{D0DCC2B9-8B55-431F-8656-97F48E2F49EC}" dt="2025-04-21T21:27:40.464" v="1338" actId="478"/>
          <ac:spMkLst>
            <pc:docMk/>
            <pc:sldMk cId="0" sldId="256"/>
            <ac:spMk id="78" creationId="{00000000-0000-0000-0000-000000000000}"/>
          </ac:spMkLst>
        </pc:spChg>
        <pc:spChg chg="mod">
          <ac:chgData name="Rader, Aidan D" userId="56c908b0-d2ec-4571-8545-db08f4f66ee4" providerId="ADAL" clId="{D0DCC2B9-8B55-431F-8656-97F48E2F49EC}" dt="2025-04-22T18:42:12.742" v="2778" actId="1076"/>
          <ac:spMkLst>
            <pc:docMk/>
            <pc:sldMk cId="0" sldId="256"/>
            <ac:spMk id="79" creationId="{00000000-0000-0000-0000-000000000000}"/>
          </ac:spMkLst>
        </pc:spChg>
        <pc:spChg chg="del">
          <ac:chgData name="Rader, Aidan D" userId="56c908b0-d2ec-4571-8545-db08f4f66ee4" providerId="ADAL" clId="{D0DCC2B9-8B55-431F-8656-97F48E2F49EC}" dt="2025-04-21T21:51:53.161" v="1430" actId="478"/>
          <ac:spMkLst>
            <pc:docMk/>
            <pc:sldMk cId="0" sldId="256"/>
            <ac:spMk id="83" creationId="{00000000-0000-0000-0000-000000000000}"/>
          </ac:spMkLst>
        </pc:spChg>
        <pc:spChg chg="del mod">
          <ac:chgData name="Rader, Aidan D" userId="56c908b0-d2ec-4571-8545-db08f4f66ee4" providerId="ADAL" clId="{D0DCC2B9-8B55-431F-8656-97F48E2F49EC}" dt="2025-04-21T21:51:55.945" v="1432" actId="478"/>
          <ac:spMkLst>
            <pc:docMk/>
            <pc:sldMk cId="0" sldId="256"/>
            <ac:spMk id="84" creationId="{00000000-0000-0000-0000-000000000000}"/>
          </ac:spMkLst>
        </pc:spChg>
        <pc:grpChg chg="add del mod">
          <ac:chgData name="Rader, Aidan D" userId="56c908b0-d2ec-4571-8545-db08f4f66ee4" providerId="ADAL" clId="{D0DCC2B9-8B55-431F-8656-97F48E2F49EC}" dt="2025-04-21T21:34:46.294" v="1425" actId="478"/>
          <ac:grpSpMkLst>
            <pc:docMk/>
            <pc:sldMk cId="0" sldId="256"/>
            <ac:grpSpMk id="4" creationId="{F193DD92-BF07-2925-A98F-79CF931EBFD9}"/>
          </ac:grpSpMkLst>
        </pc:grpChg>
        <pc:grpChg chg="add mod">
          <ac:chgData name="Rader, Aidan D" userId="56c908b0-d2ec-4571-8545-db08f4f66ee4" providerId="ADAL" clId="{D0DCC2B9-8B55-431F-8656-97F48E2F49EC}" dt="2025-04-21T21:33:34.233" v="1416" actId="164"/>
          <ac:grpSpMkLst>
            <pc:docMk/>
            <pc:sldMk cId="0" sldId="256"/>
            <ac:grpSpMk id="13" creationId="{B3E38B1A-CAB7-7701-7847-E560F6D179B4}"/>
          </ac:grpSpMkLst>
        </pc:grpChg>
        <pc:grpChg chg="del">
          <ac:chgData name="Rader, Aidan D" userId="56c908b0-d2ec-4571-8545-db08f4f66ee4" providerId="ADAL" clId="{D0DCC2B9-8B55-431F-8656-97F48E2F49EC}" dt="2025-04-21T21:27:36.591" v="1334" actId="478"/>
          <ac:grpSpMkLst>
            <pc:docMk/>
            <pc:sldMk cId="0" sldId="256"/>
            <ac:grpSpMk id="44" creationId="{00000000-0000-0000-0000-000000000000}"/>
          </ac:grpSpMkLst>
        </pc:grpChg>
        <pc:graphicFrameChg chg="add mod modGraphic">
          <ac:chgData name="Rader, Aidan D" userId="56c908b0-d2ec-4571-8545-db08f4f66ee4" providerId="ADAL" clId="{D0DCC2B9-8B55-431F-8656-97F48E2F49EC}" dt="2025-04-21T23:13:51.225" v="1479" actId="1076"/>
          <ac:graphicFrameMkLst>
            <pc:docMk/>
            <pc:sldMk cId="0" sldId="256"/>
            <ac:graphicFrameMk id="20" creationId="{82884DD0-8303-8515-2070-73FE0B116840}"/>
          </ac:graphicFrameMkLst>
        </pc:graphicFrameChg>
        <pc:graphicFrameChg chg="add del mod modGraphic">
          <ac:chgData name="Rader, Aidan D" userId="56c908b0-d2ec-4571-8545-db08f4f66ee4" providerId="ADAL" clId="{D0DCC2B9-8B55-431F-8656-97F48E2F49EC}" dt="2025-04-21T23:20:36.285" v="1553" actId="478"/>
          <ac:graphicFrameMkLst>
            <pc:docMk/>
            <pc:sldMk cId="0" sldId="256"/>
            <ac:graphicFrameMk id="22" creationId="{4E70B944-A38E-4828-CC2B-749B56E4B957}"/>
          </ac:graphicFrameMkLst>
        </pc:graphicFrameChg>
        <pc:graphicFrameChg chg="add del mod modGraphic">
          <ac:chgData name="Rader, Aidan D" userId="56c908b0-d2ec-4571-8545-db08f4f66ee4" providerId="ADAL" clId="{D0DCC2B9-8B55-431F-8656-97F48E2F49EC}" dt="2025-04-22T21:14:26.675" v="2824" actId="1076"/>
          <ac:graphicFrameMkLst>
            <pc:docMk/>
            <pc:sldMk cId="0" sldId="256"/>
            <ac:graphicFrameMk id="24" creationId="{A793E4A0-37CA-102C-24D3-D1114BC0EEB3}"/>
          </ac:graphicFrameMkLst>
        </pc:graphicFrameChg>
        <pc:graphicFrameChg chg="add del">
          <ac:chgData name="Rader, Aidan D" userId="56c908b0-d2ec-4571-8545-db08f4f66ee4" providerId="ADAL" clId="{D0DCC2B9-8B55-431F-8656-97F48E2F49EC}" dt="2025-04-21T23:20:29.586" v="1549" actId="3680"/>
          <ac:graphicFrameMkLst>
            <pc:docMk/>
            <pc:sldMk cId="0" sldId="256"/>
            <ac:graphicFrameMk id="25" creationId="{FFC4AB82-3614-7579-E2B2-EBB5C5417F90}"/>
          </ac:graphicFrameMkLst>
        </pc:graphicFrameChg>
        <pc:graphicFrameChg chg="add del modGraphic">
          <ac:chgData name="Rader, Aidan D" userId="56c908b0-d2ec-4571-8545-db08f4f66ee4" providerId="ADAL" clId="{D0DCC2B9-8B55-431F-8656-97F48E2F49EC}" dt="2025-04-21T23:20:29.228" v="1548" actId="3680"/>
          <ac:graphicFrameMkLst>
            <pc:docMk/>
            <pc:sldMk cId="0" sldId="256"/>
            <ac:graphicFrameMk id="26" creationId="{9DF7D2FB-A4E0-7787-45BB-CABAB3736C6B}"/>
          </ac:graphicFrameMkLst>
        </pc:graphicFrameChg>
        <pc:graphicFrameChg chg="add del">
          <ac:chgData name="Rader, Aidan D" userId="56c908b0-d2ec-4571-8545-db08f4f66ee4" providerId="ADAL" clId="{D0DCC2B9-8B55-431F-8656-97F48E2F49EC}" dt="2025-04-21T23:20:28.439" v="1546" actId="3680"/>
          <ac:graphicFrameMkLst>
            <pc:docMk/>
            <pc:sldMk cId="0" sldId="256"/>
            <ac:graphicFrameMk id="27" creationId="{BA73B63B-D985-0BCE-410F-E2ACA5F46086}"/>
          </ac:graphicFrameMkLst>
        </pc:graphicFrameChg>
        <pc:graphicFrameChg chg="add del modGraphic">
          <ac:chgData name="Rader, Aidan D" userId="56c908b0-d2ec-4571-8545-db08f4f66ee4" providerId="ADAL" clId="{D0DCC2B9-8B55-431F-8656-97F48E2F49EC}" dt="2025-04-21T23:20:28.085" v="1545" actId="3680"/>
          <ac:graphicFrameMkLst>
            <pc:docMk/>
            <pc:sldMk cId="0" sldId="256"/>
            <ac:graphicFrameMk id="28" creationId="{FAE63E3C-9C34-1618-980C-2E757216132A}"/>
          </ac:graphicFrameMkLst>
        </pc:graphicFrameChg>
        <pc:graphicFrameChg chg="del mod">
          <ac:chgData name="Rader, Aidan D" userId="56c908b0-d2ec-4571-8545-db08f4f66ee4" providerId="ADAL" clId="{D0DCC2B9-8B55-431F-8656-97F48E2F49EC}" dt="2025-04-21T21:53:01.483" v="1450" actId="478"/>
          <ac:graphicFrameMkLst>
            <pc:docMk/>
            <pc:sldMk cId="0" sldId="256"/>
            <ac:graphicFrameMk id="35" creationId="{00000000-0000-0000-0000-000000000000}"/>
          </ac:graphicFrameMkLst>
        </pc:graphicFrameChg>
        <pc:graphicFrameChg chg="del">
          <ac:chgData name="Rader, Aidan D" userId="56c908b0-d2ec-4571-8545-db08f4f66ee4" providerId="ADAL" clId="{D0DCC2B9-8B55-431F-8656-97F48E2F49EC}" dt="2025-04-21T21:13:40.480" v="1124" actId="478"/>
          <ac:graphicFrameMkLst>
            <pc:docMk/>
            <pc:sldMk cId="0" sldId="256"/>
            <ac:graphicFrameMk id="36" creationId="{00000000-0000-0000-0000-000000000000}"/>
          </ac:graphicFrameMkLst>
        </pc:graphicFrameChg>
        <pc:graphicFrameChg chg="del">
          <ac:chgData name="Rader, Aidan D" userId="56c908b0-d2ec-4571-8545-db08f4f66ee4" providerId="ADAL" clId="{D0DCC2B9-8B55-431F-8656-97F48E2F49EC}" dt="2025-04-21T21:16:02.325" v="1150" actId="478"/>
          <ac:graphicFrameMkLst>
            <pc:docMk/>
            <pc:sldMk cId="0" sldId="256"/>
            <ac:graphicFrameMk id="42" creationId="{00000000-0000-0000-0000-000000000000}"/>
          </ac:graphicFrameMkLst>
        </pc:graphicFrameChg>
        <pc:graphicFrameChg chg="del">
          <ac:chgData name="Rader, Aidan D" userId="56c908b0-d2ec-4571-8545-db08f4f66ee4" providerId="ADAL" clId="{D0DCC2B9-8B55-431F-8656-97F48E2F49EC}" dt="2025-04-21T21:15:55.150" v="1146" actId="478"/>
          <ac:graphicFrameMkLst>
            <pc:docMk/>
            <pc:sldMk cId="0" sldId="256"/>
            <ac:graphicFrameMk id="52" creationId="{00000000-0000-0000-0000-000000000000}"/>
          </ac:graphicFrameMkLst>
        </pc:graphicFrameChg>
        <pc:graphicFrameChg chg="del">
          <ac:chgData name="Rader, Aidan D" userId="56c908b0-d2ec-4571-8545-db08f4f66ee4" providerId="ADAL" clId="{D0DCC2B9-8B55-431F-8656-97F48E2F49EC}" dt="2025-04-21T21:15:52.521" v="1143" actId="478"/>
          <ac:graphicFrameMkLst>
            <pc:docMk/>
            <pc:sldMk cId="0" sldId="256"/>
            <ac:graphicFrameMk id="53" creationId="{00000000-0000-0000-0000-000000000000}"/>
          </ac:graphicFrameMkLst>
        </pc:graphicFrameChg>
        <pc:graphicFrameChg chg="del">
          <ac:chgData name="Rader, Aidan D" userId="56c908b0-d2ec-4571-8545-db08f4f66ee4" providerId="ADAL" clId="{D0DCC2B9-8B55-431F-8656-97F48E2F49EC}" dt="2025-04-21T21:51:52.017" v="1429" actId="478"/>
          <ac:graphicFrameMkLst>
            <pc:docMk/>
            <pc:sldMk cId="0" sldId="256"/>
            <ac:graphicFrameMk id="82" creationId="{00000000-0000-0000-0000-000000000000}"/>
          </ac:graphicFrameMkLst>
        </pc:graphicFrameChg>
        <pc:picChg chg="add mod modCrop">
          <ac:chgData name="Rader, Aidan D" userId="56c908b0-d2ec-4571-8545-db08f4f66ee4" providerId="ADAL" clId="{D0DCC2B9-8B55-431F-8656-97F48E2F49EC}" dt="2025-04-22T21:34:21.154" v="3243" actId="1076"/>
          <ac:picMkLst>
            <pc:docMk/>
            <pc:sldMk cId="0" sldId="256"/>
            <ac:picMk id="5" creationId="{C5BAF0E7-E1FD-D380-BBE4-57DA8D37575F}"/>
          </ac:picMkLst>
        </pc:picChg>
        <pc:picChg chg="del">
          <ac:chgData name="Rader, Aidan D" userId="56c908b0-d2ec-4571-8545-db08f4f66ee4" providerId="ADAL" clId="{D0DCC2B9-8B55-431F-8656-97F48E2F49EC}" dt="2025-04-21T10:41:09.707" v="0" actId="478"/>
          <ac:picMkLst>
            <pc:docMk/>
            <pc:sldMk cId="0" sldId="256"/>
            <ac:picMk id="6" creationId="{BABF318C-CB20-8EF7-D100-65A22630F9D7}"/>
          </ac:picMkLst>
        </pc:picChg>
        <pc:picChg chg="add del mod modCrop">
          <ac:chgData name="Rader, Aidan D" userId="56c908b0-d2ec-4571-8545-db08f4f66ee4" providerId="ADAL" clId="{D0DCC2B9-8B55-431F-8656-97F48E2F49EC}" dt="2025-04-21T10:42:25.563" v="12" actId="1076"/>
          <ac:picMkLst>
            <pc:docMk/>
            <pc:sldMk cId="0" sldId="256"/>
            <ac:picMk id="7" creationId="{B99B02BA-0ED3-9E40-713B-B9EECB4B46FA}"/>
          </ac:picMkLst>
        </pc:picChg>
        <pc:picChg chg="add mod modCrop">
          <ac:chgData name="Rader, Aidan D" userId="56c908b0-d2ec-4571-8545-db08f4f66ee4" providerId="ADAL" clId="{D0DCC2B9-8B55-431F-8656-97F48E2F49EC}" dt="2025-04-21T21:33:54.653" v="1420" actId="1582"/>
          <ac:picMkLst>
            <pc:docMk/>
            <pc:sldMk cId="0" sldId="256"/>
            <ac:picMk id="8" creationId="{E77A1EA2-8F55-0359-EC0F-3A5710409D10}"/>
          </ac:picMkLst>
        </pc:picChg>
        <pc:picChg chg="add del">
          <ac:chgData name="Rader, Aidan D" userId="56c908b0-d2ec-4571-8545-db08f4f66ee4" providerId="ADAL" clId="{D0DCC2B9-8B55-431F-8656-97F48E2F49EC}" dt="2025-04-21T20:52:55.153" v="1072" actId="478"/>
          <ac:picMkLst>
            <pc:docMk/>
            <pc:sldMk cId="0" sldId="256"/>
            <ac:picMk id="9" creationId="{68CCAF2D-E846-F710-76E4-33E19DFA1134}"/>
          </ac:picMkLst>
        </pc:picChg>
        <pc:picChg chg="add mod modCrop">
          <ac:chgData name="Rader, Aidan D" userId="56c908b0-d2ec-4571-8545-db08f4f66ee4" providerId="ADAL" clId="{D0DCC2B9-8B55-431F-8656-97F48E2F49EC}" dt="2025-04-21T21:33:54.653" v="1420" actId="1582"/>
          <ac:picMkLst>
            <pc:docMk/>
            <pc:sldMk cId="0" sldId="256"/>
            <ac:picMk id="10" creationId="{3253895E-982D-4B0A-349F-AB0D4653F25E}"/>
          </ac:picMkLst>
        </pc:picChg>
        <pc:picChg chg="mod modCrop">
          <ac:chgData name="Rader, Aidan D" userId="56c908b0-d2ec-4571-8545-db08f4f66ee4" providerId="ADAL" clId="{D0DCC2B9-8B55-431F-8656-97F48E2F49EC}" dt="2025-04-22T21:34:56.797" v="3249" actId="1076"/>
          <ac:picMkLst>
            <pc:docMk/>
            <pc:sldMk cId="0" sldId="256"/>
            <ac:picMk id="10" creationId="{60AABDBA-99E6-136A-D428-1A63491F3E16}"/>
          </ac:picMkLst>
        </pc:picChg>
        <pc:picChg chg="add mod">
          <ac:chgData name="Rader, Aidan D" userId="56c908b0-d2ec-4571-8545-db08f4f66ee4" providerId="ADAL" clId="{D0DCC2B9-8B55-431F-8656-97F48E2F49EC}" dt="2025-04-22T21:34:28.823" v="3245" actId="1076"/>
          <ac:picMkLst>
            <pc:docMk/>
            <pc:sldMk cId="0" sldId="256"/>
            <ac:picMk id="11" creationId="{11F53418-65E8-B07B-A797-4AF60BAA6A18}"/>
          </ac:picMkLst>
        </pc:picChg>
        <pc:picChg chg="add mod modCrop">
          <ac:chgData name="Rader, Aidan D" userId="56c908b0-d2ec-4571-8545-db08f4f66ee4" providerId="ADAL" clId="{D0DCC2B9-8B55-431F-8656-97F48E2F49EC}" dt="2025-04-21T21:33:54.653" v="1420" actId="1582"/>
          <ac:picMkLst>
            <pc:docMk/>
            <pc:sldMk cId="0" sldId="256"/>
            <ac:picMk id="12" creationId="{F5788C23-5D19-9BD5-5994-663A825A4E64}"/>
          </ac:picMkLst>
        </pc:picChg>
        <pc:picChg chg="add mod">
          <ac:chgData name="Rader, Aidan D" userId="56c908b0-d2ec-4571-8545-db08f4f66ee4" providerId="ADAL" clId="{D0DCC2B9-8B55-431F-8656-97F48E2F49EC}" dt="2025-04-22T18:41:27.356" v="2768" actId="1076"/>
          <ac:picMkLst>
            <pc:docMk/>
            <pc:sldMk cId="0" sldId="256"/>
            <ac:picMk id="31" creationId="{AF2E9C19-C760-22BF-EDA5-7B11D69C7898}"/>
          </ac:picMkLst>
        </pc:picChg>
        <pc:picChg chg="del">
          <ac:chgData name="Rader, Aidan D" userId="56c908b0-d2ec-4571-8545-db08f4f66ee4" providerId="ADAL" clId="{D0DCC2B9-8B55-431F-8656-97F48E2F49EC}" dt="2025-04-21T21:13:42.917" v="1127" actId="478"/>
          <ac:picMkLst>
            <pc:docMk/>
            <pc:sldMk cId="0" sldId="256"/>
            <ac:picMk id="51" creationId="{00000000-0000-0000-0000-000000000000}"/>
          </ac:picMkLst>
        </pc:picChg>
        <pc:picChg chg="del mod">
          <ac:chgData name="Rader, Aidan D" userId="56c908b0-d2ec-4571-8545-db08f4f66ee4" providerId="ADAL" clId="{D0DCC2B9-8B55-431F-8656-97F48E2F49EC}" dt="2025-04-21T21:15:54.022" v="1144" actId="478"/>
          <ac:picMkLst>
            <pc:docMk/>
            <pc:sldMk cId="0" sldId="256"/>
            <ac:picMk id="54" creationId="{00000000-0000-0000-0000-000000000000}"/>
          </ac:picMkLst>
        </pc:picChg>
        <pc:picChg chg="del">
          <ac:chgData name="Rader, Aidan D" userId="56c908b0-d2ec-4571-8545-db08f4f66ee4" providerId="ADAL" clId="{D0DCC2B9-8B55-431F-8656-97F48E2F49EC}" dt="2025-04-21T21:15:56.249" v="1148" actId="478"/>
          <ac:picMkLst>
            <pc:docMk/>
            <pc:sldMk cId="0" sldId="256"/>
            <ac:picMk id="55" creationId="{00000000-0000-0000-0000-000000000000}"/>
          </ac:picMkLst>
        </pc:picChg>
        <pc:picChg chg="add">
          <ac:chgData name="Rader, Aidan D" userId="56c908b0-d2ec-4571-8545-db08f4f66ee4" providerId="ADAL" clId="{D0DCC2B9-8B55-431F-8656-97F48E2F49EC}" dt="2025-04-21T20:45:20.821" v="802"/>
          <ac:picMkLst>
            <pc:docMk/>
            <pc:sldMk cId="0" sldId="256"/>
            <ac:picMk id="1026" creationId="{11E20749-B496-87E7-A3E6-1C095DD7D4C8}"/>
          </ac:picMkLst>
        </pc:picChg>
        <pc:picChg chg="add mod">
          <ac:chgData name="Rader, Aidan D" userId="56c908b0-d2ec-4571-8545-db08f4f66ee4" providerId="ADAL" clId="{D0DCC2B9-8B55-431F-8656-97F48E2F49EC}" dt="2025-04-21T20:45:24.839" v="805" actId="1076"/>
          <ac:picMkLst>
            <pc:docMk/>
            <pc:sldMk cId="0" sldId="256"/>
            <ac:picMk id="1028" creationId="{34A31D06-0DE3-2321-3142-2466A286D151}"/>
          </ac:picMkLst>
        </pc:picChg>
        <pc:picChg chg="add del mod">
          <ac:chgData name="Rader, Aidan D" userId="56c908b0-d2ec-4571-8545-db08f4f66ee4" providerId="ADAL" clId="{D0DCC2B9-8B55-431F-8656-97F48E2F49EC}" dt="2025-04-21T20:46:49.870" v="821" actId="478"/>
          <ac:picMkLst>
            <pc:docMk/>
            <pc:sldMk cId="0" sldId="256"/>
            <ac:picMk id="1030" creationId="{CE095296-DE63-7707-A8A6-99320BDC42D0}"/>
          </ac:picMkLst>
        </pc:picChg>
        <pc:picChg chg="add del mod">
          <ac:chgData name="Rader, Aidan D" userId="56c908b0-d2ec-4571-8545-db08f4f66ee4" providerId="ADAL" clId="{D0DCC2B9-8B55-431F-8656-97F48E2F49EC}" dt="2025-04-22T18:23:20.170" v="2638" actId="1076"/>
          <ac:picMkLst>
            <pc:docMk/>
            <pc:sldMk cId="0" sldId="256"/>
            <ac:picMk id="1032" creationId="{A694D70A-113B-1B37-ECD5-E6D2D64C9F09}"/>
          </ac:picMkLst>
        </pc:picChg>
        <pc:picChg chg="add del">
          <ac:chgData name="Rader, Aidan D" userId="56c908b0-d2ec-4571-8545-db08f4f66ee4" providerId="ADAL" clId="{D0DCC2B9-8B55-431F-8656-97F48E2F49EC}" dt="2025-04-21T20:51:43.464" v="958" actId="478"/>
          <ac:picMkLst>
            <pc:docMk/>
            <pc:sldMk cId="0" sldId="256"/>
            <ac:picMk id="1034" creationId="{DA37FCF0-AC04-197C-205B-85B2038E892E}"/>
          </ac:picMkLst>
        </pc:picChg>
        <pc:picChg chg="add del mod">
          <ac:chgData name="Rader, Aidan D" userId="56c908b0-d2ec-4571-8545-db08f4f66ee4" providerId="ADAL" clId="{D0DCC2B9-8B55-431F-8656-97F48E2F49EC}" dt="2025-04-22T03:19:06.051" v="2335" actId="478"/>
          <ac:picMkLst>
            <pc:docMk/>
            <pc:sldMk cId="0" sldId="256"/>
            <ac:picMk id="2052" creationId="{12277B8F-868E-CE9E-1E75-788FA200AF66}"/>
          </ac:picMkLst>
        </pc:picChg>
        <pc:cxnChg chg="add mod">
          <ac:chgData name="Rader, Aidan D" userId="56c908b0-d2ec-4571-8545-db08f4f66ee4" providerId="ADAL" clId="{D0DCC2B9-8B55-431F-8656-97F48E2F49EC}" dt="2025-04-22T18:41:57.102" v="2776" actId="1076"/>
          <ac:cxnSpMkLst>
            <pc:docMk/>
            <pc:sldMk cId="0" sldId="256"/>
            <ac:cxnSpMk id="19" creationId="{302AF3F5-CEAF-49A3-A85C-A120985C4185}"/>
          </ac:cxnSpMkLst>
        </pc:cxnChg>
        <pc:cxnChg chg="add mod">
          <ac:chgData name="Rader, Aidan D" userId="56c908b0-d2ec-4571-8545-db08f4f66ee4" providerId="ADAL" clId="{D0DCC2B9-8B55-431F-8656-97F48E2F49EC}" dt="2025-04-22T18:43:06.908" v="2787" actId="1076"/>
          <ac:cxnSpMkLst>
            <pc:docMk/>
            <pc:sldMk cId="0" sldId="256"/>
            <ac:cxnSpMk id="36" creationId="{4FC3932A-F09E-DD64-11BD-10D4E74FB843}"/>
          </ac:cxnSpMkLst>
        </pc:cxnChg>
        <pc:cxnChg chg="mod">
          <ac:chgData name="Rader, Aidan D" userId="56c908b0-d2ec-4571-8545-db08f4f66ee4" providerId="ADAL" clId="{D0DCC2B9-8B55-431F-8656-97F48E2F49EC}" dt="2025-04-21T23:08:38.972" v="1466" actId="1076"/>
          <ac:cxnSpMkLst>
            <pc:docMk/>
            <pc:sldMk cId="0" sldId="256"/>
            <ac:cxnSpMk id="56" creationId="{00000000-0000-0000-0000-000000000000}"/>
          </ac:cxnSpMkLst>
        </pc:cxnChg>
        <pc:cxnChg chg="del mod">
          <ac:chgData name="Rader, Aidan D" userId="56c908b0-d2ec-4571-8545-db08f4f66ee4" providerId="ADAL" clId="{D0DCC2B9-8B55-431F-8656-97F48E2F49EC}" dt="2025-04-21T21:52:49.138" v="1449" actId="478"/>
          <ac:cxnSpMkLst>
            <pc:docMk/>
            <pc:sldMk cId="0" sldId="256"/>
            <ac:cxnSpMk id="57" creationId="{00000000-0000-0000-0000-000000000000}"/>
          </ac:cxnSpMkLst>
        </pc:cxnChg>
        <pc:cxnChg chg="del">
          <ac:chgData name="Rader, Aidan D" userId="56c908b0-d2ec-4571-8545-db08f4f66ee4" providerId="ADAL" clId="{D0DCC2B9-8B55-431F-8656-97F48E2F49EC}" dt="2025-04-21T21:15:54.687" v="1145" actId="478"/>
          <ac:cxnSpMkLst>
            <pc:docMk/>
            <pc:sldMk cId="0" sldId="256"/>
            <ac:cxnSpMk id="58" creationId="{00000000-0000-0000-0000-000000000000}"/>
          </ac:cxnSpMkLst>
        </pc:cxnChg>
        <pc:cxnChg chg="add del mod">
          <ac:chgData name="Rader, Aidan D" userId="56c908b0-d2ec-4571-8545-db08f4f66ee4" providerId="ADAL" clId="{D0DCC2B9-8B55-431F-8656-97F48E2F49EC}" dt="2025-04-22T21:34:17.089" v="3242" actId="1076"/>
          <ac:cxnSpMkLst>
            <pc:docMk/>
            <pc:sldMk cId="0" sldId="256"/>
            <ac:cxnSpMk id="59" creationId="{00000000-0000-0000-0000-000000000000}"/>
          </ac:cxnSpMkLst>
        </pc:cxnChg>
        <pc:cxnChg chg="mod">
          <ac:chgData name="Rader, Aidan D" userId="56c908b0-d2ec-4571-8545-db08f4f66ee4" providerId="ADAL" clId="{D0DCC2B9-8B55-431F-8656-97F48E2F49EC}" dt="2025-04-22T21:14:13.710" v="2821" actId="1076"/>
          <ac:cxnSpMkLst>
            <pc:docMk/>
            <pc:sldMk cId="0" sldId="256"/>
            <ac:cxnSpMk id="61" creationId="{00000000-0000-0000-0000-000000000000}"/>
          </ac:cxnSpMkLst>
        </pc:cxnChg>
        <pc:cxnChg chg="del">
          <ac:chgData name="Rader, Aidan D" userId="56c908b0-d2ec-4571-8545-db08f4f66ee4" providerId="ADAL" clId="{D0DCC2B9-8B55-431F-8656-97F48E2F49EC}" dt="2025-04-21T21:15:55.598" v="1147" actId="478"/>
          <ac:cxnSpMkLst>
            <pc:docMk/>
            <pc:sldMk cId="0" sldId="256"/>
            <ac:cxnSpMk id="68" creationId="{00000000-0000-0000-0000-000000000000}"/>
          </ac:cxnSpMkLst>
        </pc:cxnChg>
        <pc:extLst>
          <p:ext xmlns:p="http://schemas.openxmlformats.org/presentationml/2006/main" uri="{D6D511B9-2390-475A-947B-AFAB55BFBCF1}">
            <pc226:cmChg xmlns:pc226="http://schemas.microsoft.com/office/powerpoint/2022/06/main/command" chg="mod">
              <pc226:chgData name="Rader, Aidan D" userId="56c908b0-d2ec-4571-8545-db08f4f66ee4" providerId="ADAL" clId="{D0DCC2B9-8B55-431F-8656-97F48E2F49EC}" dt="2025-04-22T18:39:34.748" v="2753" actId="20577"/>
              <pc2:cmMkLst xmlns:pc2="http://schemas.microsoft.com/office/powerpoint/2019/9/main/command">
                <pc:docMk/>
                <pc:sldMk cId="0" sldId="256"/>
                <pc2:cmMk id="{B4A2DE25-5FE8-4B7A-9CE0-202A393800A9}"/>
              </pc2:cmMkLst>
            </pc226:cmChg>
            <pc226:cmChg xmlns:pc226="http://schemas.microsoft.com/office/powerpoint/2022/06/main/command" chg="mod">
              <pc226:chgData name="Rader, Aidan D" userId="56c908b0-d2ec-4571-8545-db08f4f66ee4" providerId="ADAL" clId="{D0DCC2B9-8B55-431F-8656-97F48E2F49EC}" dt="2025-04-22T21:33:32.338" v="3236" actId="20577"/>
              <pc2:cmMkLst xmlns:pc2="http://schemas.microsoft.com/office/powerpoint/2019/9/main/command">
                <pc:docMk/>
                <pc:sldMk cId="0" sldId="256"/>
                <pc2:cmMk id="{DBDB562A-D130-422F-A53D-F2AF5FFF6D07}"/>
              </pc2:cmMkLst>
            </pc226:cmChg>
            <pc226:cmChg xmlns:pc226="http://schemas.microsoft.com/office/powerpoint/2022/06/main/command" chg="mod">
              <pc226:chgData name="Rader, Aidan D" userId="56c908b0-d2ec-4571-8545-db08f4f66ee4" providerId="ADAL" clId="{D0DCC2B9-8B55-431F-8656-97F48E2F49EC}" dt="2025-04-22T21:33:32.338" v="3236" actId="20577"/>
              <pc2:cmMkLst xmlns:pc2="http://schemas.microsoft.com/office/powerpoint/2019/9/main/command">
                <pc:docMk/>
                <pc:sldMk cId="0" sldId="256"/>
                <pc2:cmMk id="{C7CD0475-C925-4208-AA15-FE52DBBEEE51}"/>
              </pc2:cmMkLst>
            </pc226:cmChg>
            <pc226:cmChg xmlns:pc226="http://schemas.microsoft.com/office/powerpoint/2022/06/main/command" chg="mod">
              <pc226:chgData name="Rader, Aidan D" userId="56c908b0-d2ec-4571-8545-db08f4f66ee4" providerId="ADAL" clId="{D0DCC2B9-8B55-431F-8656-97F48E2F49EC}" dt="2025-04-22T18:39:34.748" v="2753" actId="20577"/>
              <pc2:cmMkLst xmlns:pc2="http://schemas.microsoft.com/office/powerpoint/2019/9/main/command">
                <pc:docMk/>
                <pc:sldMk cId="0" sldId="256"/>
                <pc2:cmMk id="{DFD9DC77-39A0-41B4-BDF9-C83291C97231}"/>
              </pc2:cmMkLst>
            </pc226:cmChg>
            <pc226:cmChg xmlns:pc226="http://schemas.microsoft.com/office/powerpoint/2022/06/main/command" chg="mod">
              <pc226:chgData name="Rader, Aidan D" userId="56c908b0-d2ec-4571-8545-db08f4f66ee4" providerId="ADAL" clId="{D0DCC2B9-8B55-431F-8656-97F48E2F49EC}" dt="2025-04-22T18:26:13.224" v="2700" actId="20577"/>
              <pc2:cmMkLst xmlns:pc2="http://schemas.microsoft.com/office/powerpoint/2019/9/main/command">
                <pc:docMk/>
                <pc:sldMk cId="0" sldId="256"/>
                <pc2:cmMk id="{DEE2BC94-3296-4FC2-B0B6-C0432BF4CFD8}"/>
              </pc2:cmMkLst>
            </pc226:cmChg>
            <pc226:cmChg xmlns:pc226="http://schemas.microsoft.com/office/powerpoint/2022/06/main/command" chg="mod">
              <pc226:chgData name="Rader, Aidan D" userId="56c908b0-d2ec-4571-8545-db08f4f66ee4" providerId="ADAL" clId="{D0DCC2B9-8B55-431F-8656-97F48E2F49EC}" dt="2025-04-22T21:33:32.338" v="3236" actId="20577"/>
              <pc2:cmMkLst xmlns:pc2="http://schemas.microsoft.com/office/powerpoint/2019/9/main/command">
                <pc:docMk/>
                <pc:sldMk cId="0" sldId="256"/>
                <pc2:cmMk id="{2390F99C-5F3E-304B-9156-2013341048A7}"/>
              </pc2:cmMkLst>
            </pc226:cmChg>
            <pc226:cmChg xmlns:pc226="http://schemas.microsoft.com/office/powerpoint/2022/06/main/command" chg="mod">
              <pc226:chgData name="Rader, Aidan D" userId="56c908b0-d2ec-4571-8545-db08f4f66ee4" providerId="ADAL" clId="{D0DCC2B9-8B55-431F-8656-97F48E2F49EC}" dt="2025-04-22T18:39:55.889" v="2761"/>
              <pc2:cmMkLst xmlns:pc2="http://schemas.microsoft.com/office/powerpoint/2019/9/main/command">
                <pc:docMk/>
                <pc:sldMk cId="0" sldId="256"/>
                <pc2:cmMk id="{8FA9379F-F258-438B-BA2F-F095E012D5DC}"/>
              </pc2:cmMkLst>
            </pc226:cmChg>
            <pc226:cmChg xmlns:pc226="http://schemas.microsoft.com/office/powerpoint/2022/06/main/command" chg="mod">
              <pc226:chgData name="Rader, Aidan D" userId="56c908b0-d2ec-4571-8545-db08f4f66ee4" providerId="ADAL" clId="{D0DCC2B9-8B55-431F-8656-97F48E2F49EC}" dt="2025-04-22T18:39:34.748" v="2753" actId="20577"/>
              <pc2:cmMkLst xmlns:pc2="http://schemas.microsoft.com/office/powerpoint/2019/9/main/command">
                <pc:docMk/>
                <pc:sldMk cId="0" sldId="256"/>
                <pc2:cmMk id="{E12145B0-A850-4E4A-995F-AAE4ADE8459C}"/>
              </pc2:cmMkLst>
            </pc226:cmChg>
            <pc226:cmChg xmlns:pc226="http://schemas.microsoft.com/office/powerpoint/2022/06/main/command" chg="mod">
              <pc226:chgData name="Rader, Aidan D" userId="56c908b0-d2ec-4571-8545-db08f4f66ee4" providerId="ADAL" clId="{D0DCC2B9-8B55-431F-8656-97F48E2F49EC}" dt="2025-04-22T21:33:32.338" v="3236" actId="20577"/>
              <pc2:cmMkLst xmlns:pc2="http://schemas.microsoft.com/office/powerpoint/2019/9/main/command">
                <pc:docMk/>
                <pc:sldMk cId="0" sldId="256"/>
                <pc2:cmMk id="{31E427B4-F39E-5D4A-A895-483F382F03EC}"/>
              </pc2:cmMkLst>
            </pc226:cmChg>
            <pc226:cmChg xmlns:pc226="http://schemas.microsoft.com/office/powerpoint/2022/06/main/command" chg="mod">
              <pc226:chgData name="Rader, Aidan D" userId="56c908b0-d2ec-4571-8545-db08f4f66ee4" providerId="ADAL" clId="{D0DCC2B9-8B55-431F-8656-97F48E2F49EC}" dt="2025-04-21T20:43:55.776" v="800" actId="20577"/>
              <pc2:cmMkLst xmlns:pc2="http://schemas.microsoft.com/office/powerpoint/2019/9/main/command">
                <pc:docMk/>
                <pc:sldMk cId="0" sldId="256"/>
                <pc2:cmMk id="{C6F661B5-6217-4E38-9043-FED94EA0D3DE}"/>
              </pc2:cmMkLst>
            </pc226:cmChg>
            <pc226:cmChg xmlns:pc226="http://schemas.microsoft.com/office/powerpoint/2022/06/main/command" chg="mod">
              <pc226:chgData name="Rader, Aidan D" userId="56c908b0-d2ec-4571-8545-db08f4f66ee4" providerId="ADAL" clId="{D0DCC2B9-8B55-431F-8656-97F48E2F49EC}" dt="2025-04-21T21:51:54.423" v="1431" actId="6549"/>
              <pc2:cmMkLst xmlns:pc2="http://schemas.microsoft.com/office/powerpoint/2019/9/main/command">
                <pc:docMk/>
                <pc:sldMk cId="0" sldId="256"/>
                <pc2:cmMk id="{CFD92CBC-4496-4879-9852-B26A5A80229D}"/>
              </pc2:cmMkLst>
            </pc226:cmChg>
          </p:ext>
        </pc:extLst>
      </pc:sldChg>
    </pc:docChg>
  </pc:docChgLst>
  <pc:docChgLst>
    <pc:chgData name="Miller, Mackenzie" userId="S::mackenziemiller@tamu.edu::f143bfc3-e4b2-4691-a54e-02f186012e6b" providerId="AD" clId="Web-{F33E500C-9473-113C-E48D-A2C22DF9A0E0}"/>
    <pc:docChg chg="modSld">
      <pc:chgData name="Miller, Mackenzie" userId="S::mackenziemiller@tamu.edu::f143bfc3-e4b2-4691-a54e-02f186012e6b" providerId="AD" clId="Web-{F33E500C-9473-113C-E48D-A2C22DF9A0E0}" dt="2025-04-22T21:27:24.138" v="136" actId="20577"/>
      <pc:docMkLst>
        <pc:docMk/>
      </pc:docMkLst>
      <pc:sldChg chg="addSp delSp modSp">
        <pc:chgData name="Miller, Mackenzie" userId="S::mackenziemiller@tamu.edu::f143bfc3-e4b2-4691-a54e-02f186012e6b" providerId="AD" clId="Web-{F33E500C-9473-113C-E48D-A2C22DF9A0E0}" dt="2025-04-22T21:27:24.138" v="136" actId="20577"/>
        <pc:sldMkLst>
          <pc:docMk/>
          <pc:sldMk cId="0" sldId="256"/>
        </pc:sldMkLst>
        <pc:spChg chg="add del mod">
          <ac:chgData name="Miller, Mackenzie" userId="S::mackenziemiller@tamu.edu::f143bfc3-e4b2-4691-a54e-02f186012e6b" providerId="AD" clId="Web-{F33E500C-9473-113C-E48D-A2C22DF9A0E0}" dt="2025-04-22T21:21:31.141" v="8"/>
          <ac:spMkLst>
            <pc:docMk/>
            <pc:sldMk cId="0" sldId="256"/>
            <ac:spMk id="4" creationId="{FAFCFC9C-9F4D-3364-BEC5-F41248BF06AC}"/>
          </ac:spMkLst>
        </pc:spChg>
        <pc:spChg chg="add del mod">
          <ac:chgData name="Miller, Mackenzie" userId="S::mackenziemiller@tamu.edu::f143bfc3-e4b2-4691-a54e-02f186012e6b" providerId="AD" clId="Web-{F33E500C-9473-113C-E48D-A2C22DF9A0E0}" dt="2025-04-22T21:21:51.673" v="12"/>
          <ac:spMkLst>
            <pc:docMk/>
            <pc:sldMk cId="0" sldId="256"/>
            <ac:spMk id="8" creationId="{AAA0D82A-F2D9-DE7A-4ACB-EEEDAEC71B6B}"/>
          </ac:spMkLst>
        </pc:spChg>
        <pc:spChg chg="add mod">
          <ac:chgData name="Miller, Mackenzie" userId="S::mackenziemiller@tamu.edu::f143bfc3-e4b2-4691-a54e-02f186012e6b" providerId="AD" clId="Web-{F33E500C-9473-113C-E48D-A2C22DF9A0E0}" dt="2025-04-22T21:27:24.138" v="136" actId="20577"/>
          <ac:spMkLst>
            <pc:docMk/>
            <pc:sldMk cId="0" sldId="256"/>
            <ac:spMk id="9" creationId="{A9C2BA38-8443-0220-3ED9-A63F051136D6}"/>
          </ac:spMkLst>
        </pc:spChg>
      </pc:sldChg>
    </pc:docChg>
  </pc:docChgLst>
  <pc:docChgLst>
    <pc:chgData name="Miller, Mackenzie" userId="f143bfc3-e4b2-4691-a54e-02f186012e6b" providerId="ADAL" clId="{296FF815-90B4-DA41-A50D-9CEDD952551C}"/>
    <pc:docChg chg="undo custSel modSld">
      <pc:chgData name="Miller, Mackenzie" userId="f143bfc3-e4b2-4691-a54e-02f186012e6b" providerId="ADAL" clId="{296FF815-90B4-DA41-A50D-9CEDD952551C}" dt="2025-04-22T21:34:06.253" v="2319" actId="1076"/>
      <pc:docMkLst>
        <pc:docMk/>
      </pc:docMkLst>
      <pc:sldChg chg="addSp delSp modSp modCm">
        <pc:chgData name="Miller, Mackenzie" userId="f143bfc3-e4b2-4691-a54e-02f186012e6b" providerId="ADAL" clId="{296FF815-90B4-DA41-A50D-9CEDD952551C}" dt="2025-04-22T21:34:06.253" v="2319" actId="1076"/>
        <pc:sldMkLst>
          <pc:docMk/>
          <pc:sldMk cId="0" sldId="256"/>
        </pc:sldMkLst>
        <pc:spChg chg="mod">
          <ac:chgData name="Miller, Mackenzie" userId="f143bfc3-e4b2-4691-a54e-02f186012e6b" providerId="ADAL" clId="{296FF815-90B4-DA41-A50D-9CEDD952551C}" dt="2025-04-18T03:25:32.606" v="174" actId="20577"/>
          <ac:spMkLst>
            <pc:docMk/>
            <pc:sldMk cId="0" sldId="256"/>
            <ac:spMk id="2" creationId="{D607E3A1-FEAC-E903-6CB6-3FA8959CB8AE}"/>
          </ac:spMkLst>
        </pc:spChg>
        <pc:spChg chg="add mod">
          <ac:chgData name="Miller, Mackenzie" userId="f143bfc3-e4b2-4691-a54e-02f186012e6b" providerId="ADAL" clId="{296FF815-90B4-DA41-A50D-9CEDD952551C}" dt="2025-04-22T21:14:25.626" v="1894" actId="20577"/>
          <ac:spMkLst>
            <pc:docMk/>
            <pc:sldMk cId="0" sldId="256"/>
            <ac:spMk id="4" creationId="{9A14E6BE-AC3B-CE45-A9BF-62AC3B2D79D9}"/>
          </ac:spMkLst>
        </pc:spChg>
        <pc:spChg chg="mod">
          <ac:chgData name="Miller, Mackenzie" userId="f143bfc3-e4b2-4691-a54e-02f186012e6b" providerId="ADAL" clId="{296FF815-90B4-DA41-A50D-9CEDD952551C}" dt="2025-04-22T21:34:06.253" v="2319" actId="1076"/>
          <ac:spMkLst>
            <pc:docMk/>
            <pc:sldMk cId="0" sldId="256"/>
            <ac:spMk id="6" creationId="{36CF5715-2D74-0A58-1D67-5809F873AD78}"/>
          </ac:spMkLst>
        </pc:spChg>
        <pc:spChg chg="mod">
          <ac:chgData name="Miller, Mackenzie" userId="f143bfc3-e4b2-4691-a54e-02f186012e6b" providerId="ADAL" clId="{296FF815-90B4-DA41-A50D-9CEDD952551C}" dt="2025-04-22T21:33:31.620" v="2317"/>
          <ac:spMkLst>
            <pc:docMk/>
            <pc:sldMk cId="0" sldId="256"/>
            <ac:spMk id="9" creationId="{A9C2BA38-8443-0220-3ED9-A63F051136D6}"/>
          </ac:spMkLst>
        </pc:spChg>
        <pc:spChg chg="mod">
          <ac:chgData name="Miller, Mackenzie" userId="f143bfc3-e4b2-4691-a54e-02f186012e6b" providerId="ADAL" clId="{296FF815-90B4-DA41-A50D-9CEDD952551C}" dt="2025-04-22T17:43:19.675" v="606" actId="1076"/>
          <ac:spMkLst>
            <pc:docMk/>
            <pc:sldMk cId="0" sldId="256"/>
            <ac:spMk id="29" creationId="{9F018785-42E9-7D9B-B7DF-0C6DBE162950}"/>
          </ac:spMkLst>
        </pc:spChg>
        <pc:spChg chg="mod">
          <ac:chgData name="Miller, Mackenzie" userId="f143bfc3-e4b2-4691-a54e-02f186012e6b" providerId="ADAL" clId="{296FF815-90B4-DA41-A50D-9CEDD952551C}" dt="2025-04-18T03:22:14.073" v="168" actId="20577"/>
          <ac:spMkLst>
            <pc:docMk/>
            <pc:sldMk cId="0" sldId="256"/>
            <ac:spMk id="33" creationId="{00000000-0000-0000-0000-000000000000}"/>
          </ac:spMkLst>
        </pc:spChg>
        <pc:spChg chg="mod">
          <ac:chgData name="Miller, Mackenzie" userId="f143bfc3-e4b2-4691-a54e-02f186012e6b" providerId="ADAL" clId="{296FF815-90B4-DA41-A50D-9CEDD952551C}" dt="2025-04-22T18:33:37.978" v="619" actId="1076"/>
          <ac:spMkLst>
            <pc:docMk/>
            <pc:sldMk cId="0" sldId="256"/>
            <ac:spMk id="69" creationId="{00000000-0000-0000-0000-000000000000}"/>
          </ac:spMkLst>
        </pc:spChg>
        <pc:spChg chg="mod">
          <ac:chgData name="Miller, Mackenzie" userId="f143bfc3-e4b2-4691-a54e-02f186012e6b" providerId="ADAL" clId="{296FF815-90B4-DA41-A50D-9CEDD952551C}" dt="2025-04-22T20:56:44.268" v="1380" actId="1076"/>
          <ac:spMkLst>
            <pc:docMk/>
            <pc:sldMk cId="0" sldId="256"/>
            <ac:spMk id="70" creationId="{00000000-0000-0000-0000-000000000000}"/>
          </ac:spMkLst>
        </pc:spChg>
        <pc:spChg chg="mod">
          <ac:chgData name="Miller, Mackenzie" userId="f143bfc3-e4b2-4691-a54e-02f186012e6b" providerId="ADAL" clId="{296FF815-90B4-DA41-A50D-9CEDD952551C}" dt="2025-04-22T21:10:27.342" v="1878" actId="20577"/>
          <ac:spMkLst>
            <pc:docMk/>
            <pc:sldMk cId="0" sldId="256"/>
            <ac:spMk id="71" creationId="{00000000-0000-0000-0000-000000000000}"/>
          </ac:spMkLst>
        </pc:spChg>
        <pc:spChg chg="mod">
          <ac:chgData name="Miller, Mackenzie" userId="f143bfc3-e4b2-4691-a54e-02f186012e6b" providerId="ADAL" clId="{296FF815-90B4-DA41-A50D-9CEDD952551C}" dt="2025-04-22T17:42:50.438" v="599" actId="1076"/>
          <ac:spMkLst>
            <pc:docMk/>
            <pc:sldMk cId="0" sldId="256"/>
            <ac:spMk id="72" creationId="{00000000-0000-0000-0000-000000000000}"/>
          </ac:spMkLst>
        </pc:spChg>
        <pc:spChg chg="mod">
          <ac:chgData name="Miller, Mackenzie" userId="f143bfc3-e4b2-4691-a54e-02f186012e6b" providerId="ADAL" clId="{296FF815-90B4-DA41-A50D-9CEDD952551C}" dt="2025-04-22T17:43:07.754" v="603" actId="1076"/>
          <ac:spMkLst>
            <pc:docMk/>
            <pc:sldMk cId="0" sldId="256"/>
            <ac:spMk id="73" creationId="{00000000-0000-0000-0000-000000000000}"/>
          </ac:spMkLst>
        </pc:spChg>
        <pc:spChg chg="mod">
          <ac:chgData name="Miller, Mackenzie" userId="f143bfc3-e4b2-4691-a54e-02f186012e6b" providerId="ADAL" clId="{296FF815-90B4-DA41-A50D-9CEDD952551C}" dt="2025-04-22T17:40:33.324" v="570" actId="1076"/>
          <ac:spMkLst>
            <pc:docMk/>
            <pc:sldMk cId="0" sldId="256"/>
            <ac:spMk id="74" creationId="{00000000-0000-0000-0000-000000000000}"/>
          </ac:spMkLst>
        </pc:spChg>
        <pc:spChg chg="mod">
          <ac:chgData name="Miller, Mackenzie" userId="f143bfc3-e4b2-4691-a54e-02f186012e6b" providerId="ADAL" clId="{296FF815-90B4-DA41-A50D-9CEDD952551C}" dt="2025-04-22T17:40:30.511" v="569" actId="2710"/>
          <ac:spMkLst>
            <pc:docMk/>
            <pc:sldMk cId="0" sldId="256"/>
            <ac:spMk id="79" creationId="{00000000-0000-0000-0000-000000000000}"/>
          </ac:spMkLst>
        </pc:spChg>
        <pc:graphicFrameChg chg="mod">
          <ac:chgData name="Miller, Mackenzie" userId="f143bfc3-e4b2-4691-a54e-02f186012e6b" providerId="ADAL" clId="{296FF815-90B4-DA41-A50D-9CEDD952551C}" dt="2025-04-22T17:43:21.484" v="607" actId="1076"/>
          <ac:graphicFrameMkLst>
            <pc:docMk/>
            <pc:sldMk cId="0" sldId="256"/>
            <ac:graphicFrameMk id="24" creationId="{A793E4A0-37CA-102C-24D3-D1114BC0EEB3}"/>
          </ac:graphicFrameMkLst>
        </pc:graphicFrameChg>
        <pc:picChg chg="mod">
          <ac:chgData name="Miller, Mackenzie" userId="f143bfc3-e4b2-4691-a54e-02f186012e6b" providerId="ADAL" clId="{296FF815-90B4-DA41-A50D-9CEDD952551C}" dt="2025-04-22T21:34:03.287" v="2318" actId="1076"/>
          <ac:picMkLst>
            <pc:docMk/>
            <pc:sldMk cId="0" sldId="256"/>
            <ac:picMk id="5" creationId="{C5BAF0E7-E1FD-D380-BBE4-57DA8D37575F}"/>
          </ac:picMkLst>
        </pc:picChg>
        <pc:picChg chg="mod">
          <ac:chgData name="Miller, Mackenzie" userId="f143bfc3-e4b2-4691-a54e-02f186012e6b" providerId="ADAL" clId="{296FF815-90B4-DA41-A50D-9CEDD952551C}" dt="2025-04-22T20:54:38.369" v="1220" actId="1076"/>
          <ac:picMkLst>
            <pc:docMk/>
            <pc:sldMk cId="0" sldId="256"/>
            <ac:picMk id="31" creationId="{AF2E9C19-C760-22BF-EDA5-7B11D69C7898}"/>
          </ac:picMkLst>
        </pc:picChg>
        <pc:cxnChg chg="mod">
          <ac:chgData name="Miller, Mackenzie" userId="f143bfc3-e4b2-4691-a54e-02f186012e6b" providerId="ADAL" clId="{296FF815-90B4-DA41-A50D-9CEDD952551C}" dt="2025-04-22T17:43:11.931" v="604" actId="1076"/>
          <ac:cxnSpMkLst>
            <pc:docMk/>
            <pc:sldMk cId="0" sldId="256"/>
            <ac:cxnSpMk id="36" creationId="{4FC3932A-F09E-DD64-11BD-10D4E74FB843}"/>
          </ac:cxnSpMkLst>
        </pc:cxnChg>
        <pc:cxnChg chg="mod">
          <ac:chgData name="Miller, Mackenzie" userId="f143bfc3-e4b2-4691-a54e-02f186012e6b" providerId="ADAL" clId="{296FF815-90B4-DA41-A50D-9CEDD952551C}" dt="2025-04-22T18:33:01.948" v="611" actId="1076"/>
          <ac:cxnSpMkLst>
            <pc:docMk/>
            <pc:sldMk cId="0" sldId="256"/>
            <ac:cxnSpMk id="56" creationId="{00000000-0000-0000-0000-000000000000}"/>
          </ac:cxnSpMkLst>
        </pc:cxnChg>
        <pc:cxnChg chg="mod">
          <ac:chgData name="Miller, Mackenzie" userId="f143bfc3-e4b2-4691-a54e-02f186012e6b" providerId="ADAL" clId="{296FF815-90B4-DA41-A50D-9CEDD952551C}" dt="2025-04-22T17:42:52.973" v="600" actId="1076"/>
          <ac:cxnSpMkLst>
            <pc:docMk/>
            <pc:sldMk cId="0" sldId="256"/>
            <ac:cxnSpMk id="59" creationId="{00000000-0000-0000-0000-000000000000}"/>
          </ac:cxnSpMkLst>
        </pc:cxnChg>
        <pc:cxnChg chg="mod">
          <ac:chgData name="Miller, Mackenzie" userId="f143bfc3-e4b2-4691-a54e-02f186012e6b" providerId="ADAL" clId="{296FF815-90B4-DA41-A50D-9CEDD952551C}" dt="2025-04-22T17:43:03.920" v="602" actId="1076"/>
          <ac:cxnSpMkLst>
            <pc:docMk/>
            <pc:sldMk cId="0" sldId="256"/>
            <ac:cxnSpMk id="61" creationId="{00000000-0000-0000-0000-000000000000}"/>
          </ac:cxnSpMkLst>
        </pc:cxnChg>
        <pc:extLst>
          <p:ext xmlns:p="http://schemas.openxmlformats.org/presentationml/2006/main" uri="{D6D511B9-2390-475A-947B-AFAB55BFBCF1}">
            <pc226:cmChg xmlns:pc226="http://schemas.microsoft.com/office/powerpoint/2022/06/main/command" chg="mod">
              <pc226:chgData name="Miller, Mackenzie" userId="f143bfc3-e4b2-4691-a54e-02f186012e6b" providerId="ADAL" clId="{296FF815-90B4-DA41-A50D-9CEDD952551C}" dt="2025-04-22T15:56:00.919" v="552" actId="20577"/>
              <pc2:cmMkLst xmlns:pc2="http://schemas.microsoft.com/office/powerpoint/2019/9/main/command">
                <pc:docMk/>
                <pc:sldMk cId="0" sldId="256"/>
                <pc2:cmMk id="{B4A2DE25-5FE8-4B7A-9CE0-202A393800A9}"/>
              </pc2:cmMkLst>
            </pc226:cmChg>
            <pc226:cmChg xmlns:pc226="http://schemas.microsoft.com/office/powerpoint/2022/06/main/command" chg="mod">
              <pc226:chgData name="Miller, Mackenzie" userId="f143bfc3-e4b2-4691-a54e-02f186012e6b" providerId="ADAL" clId="{296FF815-90B4-DA41-A50D-9CEDD952551C}" dt="2025-04-22T21:10:27.342" v="1878" actId="20577"/>
              <pc2:cmMkLst xmlns:pc2="http://schemas.microsoft.com/office/powerpoint/2019/9/main/command">
                <pc:docMk/>
                <pc:sldMk cId="0" sldId="256"/>
                <pc2:cmMk id="{DBDB562A-D130-422F-A53D-F2AF5FFF6D07}"/>
              </pc2:cmMkLst>
            </pc226:cmChg>
            <pc226:cmChg xmlns:pc226="http://schemas.microsoft.com/office/powerpoint/2022/06/main/command" chg="mod">
              <pc226:chgData name="Miller, Mackenzie" userId="f143bfc3-e4b2-4691-a54e-02f186012e6b" providerId="ADAL" clId="{296FF815-90B4-DA41-A50D-9CEDD952551C}" dt="2025-04-22T21:10:27.342" v="1878" actId="20577"/>
              <pc2:cmMkLst xmlns:pc2="http://schemas.microsoft.com/office/powerpoint/2019/9/main/command">
                <pc:docMk/>
                <pc:sldMk cId="0" sldId="256"/>
                <pc2:cmMk id="{C7CD0475-C925-4208-AA15-FE52DBBEEE51}"/>
              </pc2:cmMkLst>
            </pc226:cmChg>
            <pc226:cmChg xmlns:pc226="http://schemas.microsoft.com/office/powerpoint/2022/06/main/command" chg="mod">
              <pc226:chgData name="Miller, Mackenzie" userId="f143bfc3-e4b2-4691-a54e-02f186012e6b" providerId="ADAL" clId="{296FF815-90B4-DA41-A50D-9CEDD952551C}" dt="2025-04-22T15:56:00.919" v="552" actId="20577"/>
              <pc2:cmMkLst xmlns:pc2="http://schemas.microsoft.com/office/powerpoint/2019/9/main/command">
                <pc:docMk/>
                <pc:sldMk cId="0" sldId="256"/>
                <pc2:cmMk id="{DFD9DC77-39A0-41B4-BDF9-C83291C97231}"/>
              </pc2:cmMkLst>
            </pc226:cmChg>
            <pc226:cmChg xmlns:pc226="http://schemas.microsoft.com/office/powerpoint/2022/06/main/command" chg="mod">
              <pc226:chgData name="Miller, Mackenzie" userId="f143bfc3-e4b2-4691-a54e-02f186012e6b" providerId="ADAL" clId="{296FF815-90B4-DA41-A50D-9CEDD952551C}" dt="2025-04-22T15:56:00.919" v="552" actId="20577"/>
              <pc2:cmMkLst xmlns:pc2="http://schemas.microsoft.com/office/powerpoint/2019/9/main/command">
                <pc:docMk/>
                <pc:sldMk cId="0" sldId="256"/>
                <pc2:cmMk id="{DEE2BC94-3296-4FC2-B0B6-C0432BF4CFD8}"/>
              </pc2:cmMkLst>
            </pc226:cmChg>
            <pc226:cmChg xmlns:pc226="http://schemas.microsoft.com/office/powerpoint/2022/06/main/command" chg="mod">
              <pc226:chgData name="Miller, Mackenzie" userId="f143bfc3-e4b2-4691-a54e-02f186012e6b" providerId="ADAL" clId="{296FF815-90B4-DA41-A50D-9CEDD952551C}" dt="2025-04-22T21:10:27.342" v="1878" actId="20577"/>
              <pc2:cmMkLst xmlns:pc2="http://schemas.microsoft.com/office/powerpoint/2019/9/main/command">
                <pc:docMk/>
                <pc:sldMk cId="0" sldId="256"/>
                <pc2:cmMk id="{2390F99C-5F3E-304B-9156-2013341048A7}"/>
              </pc2:cmMkLst>
            </pc226:cmChg>
            <pc226:cmChg xmlns:pc226="http://schemas.microsoft.com/office/powerpoint/2022/06/main/command" chg="mod">
              <pc226:chgData name="Miller, Mackenzie" userId="f143bfc3-e4b2-4691-a54e-02f186012e6b" providerId="ADAL" clId="{296FF815-90B4-DA41-A50D-9CEDD952551C}" dt="2025-04-22T15:56:00.919" v="552" actId="20577"/>
              <pc2:cmMkLst xmlns:pc2="http://schemas.microsoft.com/office/powerpoint/2019/9/main/command">
                <pc:docMk/>
                <pc:sldMk cId="0" sldId="256"/>
                <pc2:cmMk id="{E12145B0-A850-4E4A-995F-AAE4ADE8459C}"/>
              </pc2:cmMkLst>
            </pc226:cmChg>
            <pc226:cmChg xmlns:pc226="http://schemas.microsoft.com/office/powerpoint/2022/06/main/command" chg="mod">
              <pc226:chgData name="Miller, Mackenzie" userId="f143bfc3-e4b2-4691-a54e-02f186012e6b" providerId="ADAL" clId="{296FF815-90B4-DA41-A50D-9CEDD952551C}" dt="2025-04-22T21:10:27.342" v="1878" actId="20577"/>
              <pc2:cmMkLst xmlns:pc2="http://schemas.microsoft.com/office/powerpoint/2019/9/main/command">
                <pc:docMk/>
                <pc:sldMk cId="0" sldId="256"/>
                <pc2:cmMk id="{31E427B4-F39E-5D4A-A895-483F382F03EC}"/>
              </pc2:cmMkLst>
            </pc226:cmChg>
          </p:ext>
        </pc:extLst>
      </pc:sldChg>
    </pc:docChg>
  </pc:docChgLst>
  <pc:docChgLst>
    <pc:chgData name="Miller, Mackenzie" userId="S::mackenziemiller@tamu.edu::f143bfc3-e4b2-4691-a54e-02f186012e6b" providerId="AD" clId="Web-{6B575670-DAE8-678D-0AB7-E4BA2085E50B}"/>
    <pc:docChg chg="modSld">
      <pc:chgData name="Miller, Mackenzie" userId="S::mackenziemiller@tamu.edu::f143bfc3-e4b2-4691-a54e-02f186012e6b" providerId="AD" clId="Web-{6B575670-DAE8-678D-0AB7-E4BA2085E50B}" dt="2025-04-21T21:44:48.174" v="716" actId="20577"/>
      <pc:docMkLst>
        <pc:docMk/>
      </pc:docMkLst>
      <pc:sldChg chg="addSp delSp modSp modCm">
        <pc:chgData name="Miller, Mackenzie" userId="S::mackenziemiller@tamu.edu::f143bfc3-e4b2-4691-a54e-02f186012e6b" providerId="AD" clId="Web-{6B575670-DAE8-678D-0AB7-E4BA2085E50B}" dt="2025-04-21T21:44:48.174" v="716" actId="20577"/>
        <pc:sldMkLst>
          <pc:docMk/>
          <pc:sldMk cId="0" sldId="256"/>
        </pc:sldMkLst>
        <pc:spChg chg="mod">
          <ac:chgData name="Miller, Mackenzie" userId="S::mackenziemiller@tamu.edu::f143bfc3-e4b2-4691-a54e-02f186012e6b" providerId="AD" clId="Web-{6B575670-DAE8-678D-0AB7-E4BA2085E50B}" dt="2025-04-21T21:34:44.685" v="527" actId="20577"/>
          <ac:spMkLst>
            <pc:docMk/>
            <pc:sldMk cId="0" sldId="256"/>
            <ac:spMk id="70" creationId="{00000000-0000-0000-0000-000000000000}"/>
          </ac:spMkLst>
        </pc:spChg>
        <pc:spChg chg="add del mod">
          <ac:chgData name="Miller, Mackenzie" userId="S::mackenziemiller@tamu.edu::f143bfc3-e4b2-4691-a54e-02f186012e6b" providerId="AD" clId="Web-{6B575670-DAE8-678D-0AB7-E4BA2085E50B}" dt="2025-04-21T21:44:48.174" v="716" actId="20577"/>
          <ac:spMkLst>
            <pc:docMk/>
            <pc:sldMk cId="0" sldId="256"/>
            <ac:spMk id="72" creationId="{00000000-0000-0000-0000-000000000000}"/>
          </ac:spMkLst>
        </pc:spChg>
        <pc:spChg chg="mod">
          <ac:chgData name="Miller, Mackenzie" userId="S::mackenziemiller@tamu.edu::f143bfc3-e4b2-4691-a54e-02f186012e6b" providerId="AD" clId="Web-{6B575670-DAE8-678D-0AB7-E4BA2085E50B}" dt="2025-04-21T21:04:44.531" v="2" actId="20577"/>
          <ac:spMkLst>
            <pc:docMk/>
            <pc:sldMk cId="0" sldId="256"/>
            <ac:spMk id="73" creationId="{00000000-0000-0000-0000-000000000000}"/>
          </ac:spMkLst>
        </pc:spChg>
        <pc:extLst>
          <p:ext xmlns:p="http://schemas.openxmlformats.org/presentationml/2006/main" uri="{D6D511B9-2390-475A-947B-AFAB55BFBCF1}">
            <pc226:cmChg xmlns:pc226="http://schemas.microsoft.com/office/powerpoint/2022/06/main/command" chg="mod">
              <pc226:chgData name="Miller, Mackenzie" userId="S::mackenziemiller@tamu.edu::f143bfc3-e4b2-4691-a54e-02f186012e6b" providerId="AD" clId="Web-{6B575670-DAE8-678D-0AB7-E4BA2085E50B}" dt="2025-04-21T21:30:07.113" v="371" actId="20577"/>
              <pc2:cmMkLst xmlns:pc2="http://schemas.microsoft.com/office/powerpoint/2019/9/main/command">
                <pc:docMk/>
                <pc:sldMk cId="0" sldId="256"/>
                <pc2:cmMk id="{C7CD0475-C925-4208-AA15-FE52DBBEEE51}"/>
              </pc2:cmMkLst>
            </pc226:cmChg>
            <pc226:cmChg xmlns:pc226="http://schemas.microsoft.com/office/powerpoint/2022/06/main/command" chg="mod">
              <pc226:chgData name="Miller, Mackenzie" userId="S::mackenziemiller@tamu.edu::f143bfc3-e4b2-4691-a54e-02f186012e6b" providerId="AD" clId="Web-{6B575670-DAE8-678D-0AB7-E4BA2085E50B}" dt="2025-04-21T21:34:44.685" v="527" actId="20577"/>
              <pc2:cmMkLst xmlns:pc2="http://schemas.microsoft.com/office/powerpoint/2019/9/main/command">
                <pc:docMk/>
                <pc:sldMk cId="0" sldId="256"/>
                <pc2:cmMk id="{E12145B0-A850-4E4A-995F-AAE4ADE8459C}"/>
              </pc2:cmMkLst>
            </pc226:cmChg>
            <pc226:cmChg xmlns:pc226="http://schemas.microsoft.com/office/powerpoint/2022/06/main/command" chg="mod">
              <pc226:chgData name="Miller, Mackenzie" userId="S::mackenziemiller@tamu.edu::f143bfc3-e4b2-4691-a54e-02f186012e6b" providerId="AD" clId="Web-{6B575670-DAE8-678D-0AB7-E4BA2085E50B}" dt="2025-04-21T21:44:48.174" v="716" actId="20577"/>
              <pc2:cmMkLst xmlns:pc2="http://schemas.microsoft.com/office/powerpoint/2019/9/main/command">
                <pc:docMk/>
                <pc:sldMk cId="0" sldId="256"/>
                <pc2:cmMk id="{CFD92CBC-4496-4879-9852-B26A5A80229D}"/>
              </pc2:cmMkLst>
            </pc226:cmChg>
          </p:ext>
        </pc:extLst>
      </pc:sldChg>
    </pc:docChg>
  </pc:docChgLst>
  <pc:docChgLst>
    <pc:chgData name="Nguyen, Andrew" userId="S::nguyen1wan@tamu.edu::f77e9cb5-0f85-442d-b9a1-1c52c52d15f5" providerId="AD" clId="Web-{9963F25F-657C-4020-CB1F-43C0DE407D19}"/>
    <pc:docChg chg="modSld">
      <pc:chgData name="Nguyen, Andrew" userId="S::nguyen1wan@tamu.edu::f77e9cb5-0f85-442d-b9a1-1c52c52d15f5" providerId="AD" clId="Web-{9963F25F-657C-4020-CB1F-43C0DE407D19}" dt="2025-04-21T21:46:54.930" v="87" actId="20577"/>
      <pc:docMkLst>
        <pc:docMk/>
      </pc:docMkLst>
      <pc:sldChg chg="modSp modCm">
        <pc:chgData name="Nguyen, Andrew" userId="S::nguyen1wan@tamu.edu::f77e9cb5-0f85-442d-b9a1-1c52c52d15f5" providerId="AD" clId="Web-{9963F25F-657C-4020-CB1F-43C0DE407D19}" dt="2025-04-21T21:46:54.930" v="87" actId="20577"/>
        <pc:sldMkLst>
          <pc:docMk/>
          <pc:sldMk cId="0" sldId="256"/>
        </pc:sldMkLst>
        <pc:spChg chg="mod">
          <ac:chgData name="Nguyen, Andrew" userId="S::nguyen1wan@tamu.edu::f77e9cb5-0f85-442d-b9a1-1c52c52d15f5" providerId="AD" clId="Web-{9963F25F-657C-4020-CB1F-43C0DE407D19}" dt="2025-04-21T21:46:54.930" v="87" actId="20577"/>
          <ac:spMkLst>
            <pc:docMk/>
            <pc:sldMk cId="0" sldId="256"/>
            <ac:spMk id="70" creationId="{00000000-0000-0000-0000-000000000000}"/>
          </ac:spMkLst>
        </pc:spChg>
        <pc:spChg chg="mod">
          <ac:chgData name="Nguyen, Andrew" userId="S::nguyen1wan@tamu.edu::f77e9cb5-0f85-442d-b9a1-1c52c52d15f5" providerId="AD" clId="Web-{9963F25F-657C-4020-CB1F-43C0DE407D19}" dt="2025-04-21T21:45:39.756" v="18" actId="20577"/>
          <ac:spMkLst>
            <pc:docMk/>
            <pc:sldMk cId="0" sldId="256"/>
            <ac:spMk id="72" creationId="{00000000-0000-0000-0000-000000000000}"/>
          </ac:spMkLst>
        </pc:spChg>
        <pc:extLst>
          <p:ext xmlns:p="http://schemas.openxmlformats.org/presentationml/2006/main" uri="{D6D511B9-2390-475A-947B-AFAB55BFBCF1}">
            <pc226:cmChg xmlns:pc226="http://schemas.microsoft.com/office/powerpoint/2022/06/main/command" chg="mod">
              <pc226:chgData name="Nguyen, Andrew" userId="S::nguyen1wan@tamu.edu::f77e9cb5-0f85-442d-b9a1-1c52c52d15f5" providerId="AD" clId="Web-{9963F25F-657C-4020-CB1F-43C0DE407D19}" dt="2025-04-21T21:46:54.915" v="86" actId="20577"/>
              <pc2:cmMkLst xmlns:pc2="http://schemas.microsoft.com/office/powerpoint/2019/9/main/command">
                <pc:docMk/>
                <pc:sldMk cId="0" sldId="256"/>
                <pc2:cmMk id="{B4A2DE25-5FE8-4B7A-9CE0-202A393800A9}"/>
              </pc2:cmMkLst>
            </pc226:cmChg>
            <pc226:cmChg xmlns:pc226="http://schemas.microsoft.com/office/powerpoint/2022/06/main/command" chg="mod">
              <pc226:chgData name="Nguyen, Andrew" userId="S::nguyen1wan@tamu.edu::f77e9cb5-0f85-442d-b9a1-1c52c52d15f5" providerId="AD" clId="Web-{9963F25F-657C-4020-CB1F-43C0DE407D19}" dt="2025-04-21T21:46:54.915" v="86" actId="20577"/>
              <pc2:cmMkLst xmlns:pc2="http://schemas.microsoft.com/office/powerpoint/2019/9/main/command">
                <pc:docMk/>
                <pc:sldMk cId="0" sldId="256"/>
                <pc2:cmMk id="{DEE2BC94-3296-4FC2-B0B6-C0432BF4CFD8}"/>
              </pc2:cmMkLst>
            </pc226:cmChg>
            <pc226:cmChg xmlns:pc226="http://schemas.microsoft.com/office/powerpoint/2022/06/main/command" chg="mod">
              <pc226:chgData name="Nguyen, Andrew" userId="S::nguyen1wan@tamu.edu::f77e9cb5-0f85-442d-b9a1-1c52c52d15f5" providerId="AD" clId="Web-{9963F25F-657C-4020-CB1F-43C0DE407D19}" dt="2025-04-21T21:46:54.915" v="86" actId="20577"/>
              <pc2:cmMkLst xmlns:pc2="http://schemas.microsoft.com/office/powerpoint/2019/9/main/command">
                <pc:docMk/>
                <pc:sldMk cId="0" sldId="256"/>
                <pc2:cmMk id="{E12145B0-A850-4E4A-995F-AAE4ADE8459C}"/>
              </pc2:cmMkLst>
            </pc226:cmChg>
            <pc226:cmChg xmlns:pc226="http://schemas.microsoft.com/office/powerpoint/2022/06/main/command" chg="mod">
              <pc226:chgData name="Nguyen, Andrew" userId="S::nguyen1wan@tamu.edu::f77e9cb5-0f85-442d-b9a1-1c52c52d15f5" providerId="AD" clId="Web-{9963F25F-657C-4020-CB1F-43C0DE407D19}" dt="2025-04-21T21:45:20.208" v="17" actId="20577"/>
              <pc2:cmMkLst xmlns:pc2="http://schemas.microsoft.com/office/powerpoint/2019/9/main/command">
                <pc:docMk/>
                <pc:sldMk cId="0" sldId="256"/>
                <pc2:cmMk id="{CFD92CBC-4496-4879-9852-B26A5A80229D}"/>
              </pc2:cmMkLst>
            </pc226:cmChg>
          </p:ext>
        </pc:extLst>
      </pc:sldChg>
    </pc:docChg>
  </pc:docChgLst>
  <pc:docChgLst>
    <pc:chgData name="Miller, Mackenzie" userId="S::mackenziemiller@tamu.edu::f143bfc3-e4b2-4691-a54e-02f186012e6b" providerId="AD" clId="Web-{D5D65F45-E424-A3DD-9401-1FED3A40EEE7}"/>
    <pc:docChg chg="modSld">
      <pc:chgData name="Miller, Mackenzie" userId="S::mackenziemiller@tamu.edu::f143bfc3-e4b2-4691-a54e-02f186012e6b" providerId="AD" clId="Web-{D5D65F45-E424-A3DD-9401-1FED3A40EEE7}" dt="2025-04-22T21:19:22.262" v="21" actId="1076"/>
      <pc:docMkLst>
        <pc:docMk/>
      </pc:docMkLst>
      <pc:sldChg chg="addSp delSp modSp">
        <pc:chgData name="Miller, Mackenzie" userId="S::mackenziemiller@tamu.edu::f143bfc3-e4b2-4691-a54e-02f186012e6b" providerId="AD" clId="Web-{D5D65F45-E424-A3DD-9401-1FED3A40EEE7}" dt="2025-04-22T21:19:22.262" v="21" actId="1076"/>
        <pc:sldMkLst>
          <pc:docMk/>
          <pc:sldMk cId="0" sldId="256"/>
        </pc:sldMkLst>
        <pc:spChg chg="del">
          <ac:chgData name="Miller, Mackenzie" userId="S::mackenziemiller@tamu.edu::f143bfc3-e4b2-4691-a54e-02f186012e6b" providerId="AD" clId="Web-{D5D65F45-E424-A3DD-9401-1FED3A40EEE7}" dt="2025-04-22T21:18:56.199" v="17"/>
          <ac:spMkLst>
            <pc:docMk/>
            <pc:sldMk cId="0" sldId="256"/>
            <ac:spMk id="4" creationId="{9A14E6BE-AC3B-CE45-A9BF-62AC3B2D79D9}"/>
          </ac:spMkLst>
        </pc:spChg>
        <pc:spChg chg="add del mod">
          <ac:chgData name="Miller, Mackenzie" userId="S::mackenziemiller@tamu.edu::f143bfc3-e4b2-4691-a54e-02f186012e6b" providerId="AD" clId="Web-{D5D65F45-E424-A3DD-9401-1FED3A40EEE7}" dt="2025-04-22T21:18:52.574" v="16"/>
          <ac:spMkLst>
            <pc:docMk/>
            <pc:sldMk cId="0" sldId="256"/>
            <ac:spMk id="8" creationId="{61CA7495-604D-8AF9-A619-9BA0AB480DE0}"/>
          </ac:spMkLst>
        </pc:spChg>
        <pc:spChg chg="add del">
          <ac:chgData name="Miller, Mackenzie" userId="S::mackenziemiller@tamu.edu::f143bfc3-e4b2-4691-a54e-02f186012e6b" providerId="AD" clId="Web-{D5D65F45-E424-A3DD-9401-1FED3A40EEE7}" dt="2025-04-22T21:19:13.902" v="19"/>
          <ac:spMkLst>
            <pc:docMk/>
            <pc:sldMk cId="0" sldId="256"/>
            <ac:spMk id="9" creationId="{78646F22-544F-6C8F-CB63-A81BDA41A40C}"/>
          </ac:spMkLst>
        </pc:spChg>
        <pc:spChg chg="mod">
          <ac:chgData name="Miller, Mackenzie" userId="S::mackenziemiller@tamu.edu::f143bfc3-e4b2-4691-a54e-02f186012e6b" providerId="AD" clId="Web-{D5D65F45-E424-A3DD-9401-1FED3A40EEE7}" dt="2025-04-22T21:16:49.197" v="1" actId="1076"/>
          <ac:spMkLst>
            <pc:docMk/>
            <pc:sldMk cId="0" sldId="256"/>
            <ac:spMk id="70" creationId="{00000000-0000-0000-0000-000000000000}"/>
          </ac:spMkLst>
        </pc:spChg>
        <pc:graphicFrameChg chg="mod">
          <ac:chgData name="Miller, Mackenzie" userId="S::mackenziemiller@tamu.edu::f143bfc3-e4b2-4691-a54e-02f186012e6b" providerId="AD" clId="Web-{D5D65F45-E424-A3DD-9401-1FED3A40EEE7}" dt="2025-04-22T21:19:22.262" v="21" actId="1076"/>
          <ac:graphicFrameMkLst>
            <pc:docMk/>
            <pc:sldMk cId="0" sldId="256"/>
            <ac:graphicFrameMk id="24" creationId="{A793E4A0-37CA-102C-24D3-D1114BC0EEB3}"/>
          </ac:graphicFrameMkLst>
        </pc:graphicFrameChg>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E12145B0-A850-4E4A-995F-AAE4ADE8459C}" authorId="{F8FA6FB4-85E4-8053-D004-A958A8DB3722}" created="2025-04-21T20:19:58.699">
    <ac:txMkLst xmlns:ac="http://schemas.microsoft.com/office/drawing/2013/main/command">
      <pc:docMk xmlns:pc="http://schemas.microsoft.com/office/powerpoint/2013/main/command"/>
      <pc:sldMk xmlns:pc="http://schemas.microsoft.com/office/powerpoint/2013/main/command" cId="0" sldId="256"/>
      <ac:spMk id="70" creationId="{00000000-0000-0000-0000-000000000000}"/>
      <ac:txMk cp="361" len="14">
        <ac:context len="1460" hash="2644223537"/>
      </ac:txMk>
    </ac:txMkLst>
    <p188:pos x="3287330" y="5791683"/>
    <p188:txBody>
      <a:bodyPr/>
      <a:lstStyle/>
      <a:p>
        <a:r>
          <a:rPr lang="en-US"/>
          <a:t>Notes: On/off button, speed knob, motor on/off led, circuit on/off led, diagnostic feedback</a:t>
        </a:r>
      </a:p>
    </p188:txBody>
  </p188:cm>
  <p188:cm id="{999E78FD-2224-45E1-A82E-AA621DE638AB}" authorId="{F8FA6FB4-85E4-8053-D004-A958A8DB3722}" created="2025-04-21T20:53:49.751">
    <ac:deMkLst xmlns:ac="http://schemas.microsoft.com/office/drawing/2013/main/command">
      <pc:docMk xmlns:pc="http://schemas.microsoft.com/office/powerpoint/2013/main/command"/>
      <pc:sldMk xmlns:pc="http://schemas.microsoft.com/office/powerpoint/2013/main/command" cId="0" sldId="256"/>
      <ac:picMk id="1032" creationId="{A694D70A-113B-1B37-ECD5-E6D2D64C9F09}"/>
    </ac:deMkLst>
    <p188:txBody>
      <a:bodyPr/>
      <a:lstStyle/>
      <a:p>
        <a:r>
          <a:rPr lang="en-US"/>
          <a:t>Maybe also add auxiliary power diagram</a:t>
        </a:r>
      </a:p>
    </p188:txBody>
  </p188:cm>
  <p188:cm id="{C7CD0475-C925-4208-AA15-FE52DBBEEE51}" authorId="{F8FA6FB4-85E4-8053-D004-A958A8DB3722}" status="resolved" created="2025-04-21T21:00:21.925" complete="100000">
    <ac:txMkLst xmlns:ac="http://schemas.microsoft.com/office/drawing/2013/main/command">
      <pc:docMk xmlns:pc="http://schemas.microsoft.com/office/powerpoint/2013/main/command"/>
      <pc:sldMk xmlns:pc="http://schemas.microsoft.com/office/powerpoint/2013/main/command" cId="0" sldId="256"/>
      <ac:spMk id="71" creationId="{00000000-0000-0000-0000-000000000000}"/>
      <ac:txMk cp="0" len="20">
        <ac:context len="558" hash="2605701345"/>
      </ac:txMk>
    </ac:txMkLst>
    <p188:pos x="6582554" y="966287"/>
    <p188:txBody>
      <a:bodyPr/>
      <a:lstStyle/>
      <a:p>
        <a:r>
          <a:rPr lang="en-US"/>
          <a:t>maybe expected pwms</a:t>
        </a:r>
      </a:p>
    </p188:txBody>
  </p188:cm>
  <p188:cm id="{8FA9379F-F258-438B-BA2F-F095E012D5DC}" authorId="{F8FA6FB4-85E4-8053-D004-A958A8DB3722}" status="resolved" created="2025-04-22T03:22:05.929" startDate="2025-04-22T03:22:05.929" dueDate="2025-04-22T03:22:05.929" assignedTo="{E4DCC8AE-FB35-F87C-8694-43E0C471A9B6}" complete="100000" title="@Nguyen, Andrew Please add pictures of circuit on/off led and picture of motor on/off led">
    <ac:txMkLst xmlns:ac="http://schemas.microsoft.com/office/drawing/2013/main/command">
      <pc:docMk xmlns:pc="http://schemas.microsoft.com/office/powerpoint/2013/main/command"/>
      <pc:sldMk xmlns:pc="http://schemas.microsoft.com/office/powerpoint/2013/main/command" cId="0" sldId="256"/>
      <ac:spMk id="72" creationId="{00000000-0000-0000-0000-000000000000}"/>
      <ac:txMk cp="0" len="8">
        <ac:context len="560" hash="1977526529"/>
      </ac:txMk>
    </ac:txMkLst>
    <p188:pos x="3352506" y="741435"/>
    <p188:txBody>
      <a:bodyPr/>
      <a:lstStyle/>
      <a:p>
        <a:r>
          <a:rPr lang="en-US"/>
          <a:t>[@Nguyen, Andrew] 
Please add pictures of circuit on/off led and picture of motor on/off led</a:t>
        </a:r>
      </a:p>
    </p188:txBody>
    <p188:extLst>
      <p:ext xmlns:p="http://schemas.openxmlformats.org/presentationml/2006/main" uri="{5BB2D875-25FF-4072-B9AC-8F64D62656EB}">
        <p228:taskDetails xmlns:p228="http://schemas.microsoft.com/office/powerpoint/2022/08/main">
          <p228:history>
            <p228:event time="2025-04-22T03:22:05.929" id="{73A4AC1A-E05E-4F31-8235-CD47B7B263CD}">
              <p228:atrbtn authorId="{F8FA6FB4-85E4-8053-D004-A958A8DB3722}"/>
              <p228:anchr>
                <p228:comment id="{8FA9379F-F258-438B-BA2F-F095E012D5DC}"/>
              </p228:anchr>
              <p228:add/>
            </p228:event>
            <p228:event time="2025-04-22T03:22:05.929" id="{DE6F1E91-FBFC-4480-8976-120722D60116}">
              <p228:atrbtn authorId="{F8FA6FB4-85E4-8053-D004-A958A8DB3722}"/>
              <p228:anchr>
                <p228:comment id="{8FA9379F-F258-438B-BA2F-F095E012D5DC}"/>
              </p228:anchr>
              <p228:asgn authorId="{E4DCC8AE-FB35-F87C-8694-43E0C471A9B6}"/>
            </p228:event>
            <p228:event time="2025-04-22T03:22:05.929" id="{F2131C04-363D-4B80-AD39-5B01B7B67297}">
              <p228:atrbtn authorId="{F8FA6FB4-85E4-8053-D004-A958A8DB3722}"/>
              <p228:anchr>
                <p228:comment id="{8FA9379F-F258-438B-BA2F-F095E012D5DC}"/>
              </p228:anchr>
              <p228:title val="@Nguyen, Andrew Please add pictures of circuit on/off led and picture of motor on/off led"/>
            </p228:event>
            <p228:event time="2025-04-22T03:22:05.929" id="{9760AFFB-802D-4B77-BD57-F43F493D10E9}">
              <p228:atrbtn authorId="{F8FA6FB4-85E4-8053-D004-A958A8DB3722}"/>
              <p228:anchr>
                <p228:comment id="{8FA9379F-F258-438B-BA2F-F095E012D5DC}"/>
              </p228:anchr>
              <p228:date stDt="2025-04-22T03:22:05.929" endDt="2025-04-22T03:22:05.929"/>
            </p228:event>
            <p228:event time="2025-04-22T15:49:27.155" id="{89EC4C85-6B4F-4A66-9BF4-0B54184550FD}">
              <p228:atrbtn authorId="{F8FA6FB4-85E4-8053-D004-A958A8DB3722}"/>
              <p228:anchr>
                <p228:comment id="{00000000-0000-0000-0000-000000000000}"/>
              </p228:anchr>
              <p228:pcntCmplt val="100000"/>
            </p228:event>
          </p228:history>
        </p228:taskDetails>
      </p:ext>
    </p188:extLst>
  </p188:cm>
  <p188:cm id="{DFD9DC77-39A0-41B4-BDF9-C83291C97231}" authorId="{F8FA6FB4-85E4-8053-D004-A958A8DB3722}" status="resolved" created="2025-04-22T03:56:41.191" complete="100000">
    <ac:txMkLst xmlns:ac="http://schemas.microsoft.com/office/drawing/2013/main/command">
      <pc:docMk xmlns:pc="http://schemas.microsoft.com/office/powerpoint/2013/main/command"/>
      <pc:sldMk xmlns:pc="http://schemas.microsoft.com/office/powerpoint/2013/main/command" cId="0" sldId="256"/>
      <ac:spMk id="70" creationId="{00000000-0000-0000-0000-000000000000}"/>
      <ac:txMk cp="0" len="11">
        <ac:context len="1460" hash="2644223537"/>
      </ac:txMk>
    </ac:txMkLst>
    <p188:pos x="3845311" y="970189"/>
    <p188:txBody>
      <a:bodyPr/>
      <a:lstStyle/>
      <a:p>
        <a:r>
          <a:rPr lang="en-US"/>
          <a:t>Should these be in past tense with action verbs? That is what the example has</a:t>
        </a:r>
      </a:p>
    </p188:txBody>
  </p188:cm>
  <p188:cm id="{DBDB562A-D130-422F-A53D-F2AF5FFF6D07}" authorId="{F8FA6FB4-85E4-8053-D004-A958A8DB3722}" created="2025-04-22T18:36:07.399">
    <ac:txMkLst xmlns:ac="http://schemas.microsoft.com/office/drawing/2013/main/command">
      <pc:docMk xmlns:pc="http://schemas.microsoft.com/office/powerpoint/2013/main/command"/>
      <pc:sldMk xmlns:pc="http://schemas.microsoft.com/office/powerpoint/2013/main/command" cId="0" sldId="256"/>
      <ac:spMk id="71" creationId="{00000000-0000-0000-0000-000000000000}"/>
      <ac:txMk cp="0" len="20">
        <ac:context len="558" hash="2605701345"/>
      </ac:txMk>
    </ac:txMkLst>
    <p188:pos x="6591157" y="730834"/>
    <p188:replyLst>
      <p188:reply id="{23F9174C-76F4-F143-9024-5CA640096C4D}" authorId="{B92017F8-0DE9-7847-D7C6-01CE4AE42BA1}" created="2025-04-22T20:51:14.794">
        <p188:txBody>
          <a:bodyPr/>
          <a:lstStyle/>
          <a:p>
            <a:r>
              <a:rPr lang="en-US"/>
              <a:t>I think we can include pcb design all in one bullet</a:t>
            </a:r>
          </a:p>
        </p188:txBody>
      </p188:reply>
    </p188:replyLst>
    <p188:txBody>
      <a:bodyPr/>
      <a:lstStyle/>
      <a:p>
        <a:r>
          <a:rPr lang="en-US"/>
          <a:t>Ideas: Altium schematic design, Altium pcb design, pcb trace width equation, write out the block diagram, pwm waves explained</a:t>
        </a:r>
      </a:p>
    </p188:txBody>
  </p188:cm>
  <p188:cm id="{2390F99C-5F3E-304B-9156-2013341048A7}" authorId="{B92017F8-0DE9-7847-D7C6-01CE4AE42BA1}" created="2025-04-22T20:54:31.575">
    <ac:txMkLst xmlns:ac="http://schemas.microsoft.com/office/drawing/2013/main/command">
      <pc:docMk xmlns:pc="http://schemas.microsoft.com/office/powerpoint/2013/main/command"/>
      <pc:sldMk xmlns:pc="http://schemas.microsoft.com/office/powerpoint/2013/main/command" cId="0" sldId="256"/>
      <ac:spMk id="71" creationId="{00000000-0000-0000-0000-000000000000}"/>
      <ac:txMk cp="78" len="79">
        <ac:context len="558" hash="2605701345"/>
      </ac:txMk>
    </ac:txMkLst>
    <p188:pos x="10169733" y="2343821"/>
    <p188:txBody>
      <a:bodyPr/>
      <a:lstStyle/>
      <a:p>
        <a:r>
          <a:rPr lang="en-US"/>
          <a:t>Idk how to word this</a:t>
        </a:r>
      </a:p>
    </p188:txBody>
  </p188:cm>
  <p188:cm id="{31E427B4-F39E-5D4A-A895-483F382F03EC}" authorId="{B92017F8-0DE9-7847-D7C6-01CE4AE42BA1}" created="2025-04-22T21:00:57.956">
    <ac:txMkLst xmlns:ac="http://schemas.microsoft.com/office/drawing/2013/main/command">
      <pc:docMk xmlns:pc="http://schemas.microsoft.com/office/powerpoint/2013/main/command"/>
      <pc:sldMk xmlns:pc="http://schemas.microsoft.com/office/powerpoint/2013/main/command" cId="0" sldId="256"/>
      <ac:spMk id="71" creationId="{00000000-0000-0000-0000-000000000000}"/>
      <ac:txMk cp="538" len="19">
        <ac:context len="558" hash="2605701345"/>
      </ac:txMk>
    </ac:txMkLst>
    <p188:pos x="9894566" y="8037654"/>
    <p188:txBody>
      <a:bodyPr/>
      <a:lstStyle/>
      <a:p>
        <a:r>
          <a:rPr lang="en-US"/>
          <a:t>I think after this, we can talk about how we integrated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Image">
  <p:cSld name="Background Image">
    <p:spTree>
      <p:nvGrpSpPr>
        <p:cNvPr id="1"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w="76200" cap="flat" cmpd="tri">
            <a:solidFill>
              <a:schemeClr val="dk1"/>
            </a:solidFill>
            <a:prstDash val="solid"/>
            <a:round/>
            <a:headEnd type="oval" w="med" len="med"/>
            <a:tailEnd type="oval" w="med" len="med"/>
          </a:ln>
        </p:spPr>
      </p:cxnSp>
      <p:cxnSp>
        <p:nvCxnSpPr>
          <p:cNvPr id="19" name="Google Shape;19;p3"/>
          <p:cNvCxnSpPr/>
          <p:nvPr/>
        </p:nvCxnSpPr>
        <p:spPr>
          <a:xfrm>
            <a:off x="32577212" y="6431836"/>
            <a:ext cx="0" cy="24886364"/>
          </a:xfrm>
          <a:prstGeom prst="straightConnector1">
            <a:avLst/>
          </a:prstGeom>
          <a:noFill/>
          <a:ln w="88900" cap="flat" cmpd="tri">
            <a:solidFill>
              <a:schemeClr val="dk1"/>
            </a:solidFill>
            <a:prstDash val="solid"/>
            <a:round/>
            <a:headEnd type="oval" w="med" len="med"/>
            <a:tailEnd type="oval" w="med" len="med"/>
          </a:ln>
        </p:spPr>
      </p:cxnSp>
      <p:sp>
        <p:nvSpPr>
          <p:cNvPr id="20" name="Google Shape;20;p3"/>
          <p:cNvSpPr txBox="1">
            <a:spLocks noGrp="1"/>
          </p:cNvSpPr>
          <p:nvPr>
            <p:ph type="body" idx="1"/>
          </p:nvPr>
        </p:nvSpPr>
        <p:spPr>
          <a:xfrm>
            <a:off x="914400" y="6644640"/>
            <a:ext cx="9798050" cy="148742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1" name="Google Shape;21;p3"/>
          <p:cNvSpPr>
            <a:spLocks noGrp="1"/>
          </p:cNvSpPr>
          <p:nvPr>
            <p:ph type="pic" idx="2"/>
          </p:nvPr>
        </p:nvSpPr>
        <p:spPr>
          <a:xfrm>
            <a:off x="914400" y="21843852"/>
            <a:ext cx="9798050" cy="7452360"/>
          </a:xfrm>
          <a:prstGeom prst="rect">
            <a:avLst/>
          </a:prstGeom>
          <a:solidFill>
            <a:srgbClr val="D8D8D8"/>
          </a:solidFill>
          <a:ln>
            <a:noFill/>
          </a:ln>
        </p:spPr>
      </p:sp>
      <p:sp>
        <p:nvSpPr>
          <p:cNvPr id="22" name="Google Shape;22;p3"/>
          <p:cNvSpPr>
            <a:spLocks noGrp="1"/>
          </p:cNvSpPr>
          <p:nvPr>
            <p:ph type="pic" idx="3"/>
          </p:nvPr>
        </p:nvSpPr>
        <p:spPr>
          <a:xfrm>
            <a:off x="33046966" y="17186910"/>
            <a:ext cx="9798050" cy="7452360"/>
          </a:xfrm>
          <a:prstGeom prst="rect">
            <a:avLst/>
          </a:prstGeom>
          <a:solidFill>
            <a:srgbClr val="D8D8D8"/>
          </a:solidFill>
          <a:ln>
            <a:noFill/>
          </a:ln>
        </p:spPr>
      </p:sp>
      <p:sp>
        <p:nvSpPr>
          <p:cNvPr id="23" name="Google Shape;23;p3"/>
          <p:cNvSpPr txBox="1">
            <a:spLocks noGrp="1"/>
          </p:cNvSpPr>
          <p:nvPr>
            <p:ph type="body" idx="4"/>
          </p:nvPr>
        </p:nvSpPr>
        <p:spPr>
          <a:xfrm>
            <a:off x="11674474" y="6644640"/>
            <a:ext cx="9798050" cy="2292096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5"/>
          </p:nvPr>
        </p:nvSpPr>
        <p:spPr>
          <a:xfrm>
            <a:off x="22516542" y="6705600"/>
            <a:ext cx="9448423" cy="664464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6"/>
          </p:nvPr>
        </p:nvSpPr>
        <p:spPr>
          <a:xfrm>
            <a:off x="33046966" y="6705600"/>
            <a:ext cx="9798050" cy="993648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7"/>
          </p:nvPr>
        </p:nvSpPr>
        <p:spPr>
          <a:xfrm>
            <a:off x="33046966" y="25130235"/>
            <a:ext cx="9798050" cy="4252487"/>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7" name="Google Shape;27;p3"/>
          <p:cNvSpPr>
            <a:spLocks noGrp="1"/>
          </p:cNvSpPr>
          <p:nvPr>
            <p:ph type="chart" idx="8"/>
          </p:nvPr>
        </p:nvSpPr>
        <p:spPr>
          <a:xfrm>
            <a:off x="22513521" y="14194529"/>
            <a:ext cx="9454334" cy="69421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854"/>
              </a:spcBef>
              <a:spcAft>
                <a:spcPts val="0"/>
              </a:spcAft>
              <a:buClr>
                <a:schemeClr val="dk1"/>
              </a:buClr>
              <a:buSzPts val="2392"/>
              <a:buFont typeface="Arial"/>
              <a:buChar char="•"/>
              <a:defRPr sz="2392" b="0" i="0" u="none" strike="noStrike" cap="none">
                <a:solidFill>
                  <a:schemeClr val="dk1"/>
                </a:solidFill>
                <a:latin typeface="Arial"/>
                <a:ea typeface="Arial"/>
                <a:cs typeface="Arial"/>
                <a:sym typeface="Arial"/>
              </a:defRPr>
            </a:lvl1pPr>
            <a:lvl2pPr marR="0" lvl="1" algn="l" rtl="0">
              <a:lnSpc>
                <a:spcPct val="90000"/>
              </a:lnSpc>
              <a:spcBef>
                <a:spcPts val="427"/>
              </a:spcBef>
              <a:spcAft>
                <a:spcPts val="0"/>
              </a:spcAft>
              <a:buClr>
                <a:schemeClr val="dk1"/>
              </a:buClr>
              <a:buSzPts val="2050"/>
              <a:buFont typeface="Arial"/>
              <a:buChar char="•"/>
              <a:defRPr sz="2050" b="0" i="0" u="none" strike="noStrike" cap="none">
                <a:solidFill>
                  <a:schemeClr val="dk1"/>
                </a:solidFill>
                <a:latin typeface="Arial"/>
                <a:ea typeface="Arial"/>
                <a:cs typeface="Arial"/>
                <a:sym typeface="Arial"/>
              </a:defRPr>
            </a:lvl2pPr>
            <a:lvl3pPr marR="0" lvl="2" algn="l" rtl="0">
              <a:lnSpc>
                <a:spcPct val="90000"/>
              </a:lnSpc>
              <a:spcBef>
                <a:spcPts val="427"/>
              </a:spcBef>
              <a:spcAft>
                <a:spcPts val="0"/>
              </a:spcAft>
              <a:buClr>
                <a:schemeClr val="dk1"/>
              </a:buClr>
              <a:buSzPts val="1708"/>
              <a:buFont typeface="Arial"/>
              <a:buChar char="•"/>
              <a:defRPr sz="1708" b="0" i="0" u="none" strike="noStrike" cap="none">
                <a:solidFill>
                  <a:schemeClr val="dk1"/>
                </a:solidFill>
                <a:latin typeface="Arial"/>
                <a:ea typeface="Arial"/>
                <a:cs typeface="Arial"/>
                <a:sym typeface="Arial"/>
              </a:defRPr>
            </a:lvl3pPr>
            <a:lvl4pPr marR="0" lvl="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4pPr>
            <a:lvl5pPr marR="0" lvl="4"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5pPr>
            <a:lvl6pPr marR="0" lvl="5"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R="0" lvl="6"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R="0" lvl="7"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R="0" lvl="8"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body" idx="9"/>
          </p:nvPr>
        </p:nvSpPr>
        <p:spPr>
          <a:xfrm>
            <a:off x="22513522" y="21847581"/>
            <a:ext cx="9417420" cy="7596100"/>
          </a:xfrm>
          <a:prstGeom prst="rect">
            <a:avLst/>
          </a:prstGeom>
          <a:noFill/>
          <a:ln>
            <a:noFill/>
          </a:ln>
        </p:spPr>
        <p:txBody>
          <a:bodyPr spcFirstLastPara="1" wrap="square" lIns="91425" tIns="45700" rIns="91425" bIns="45700" anchor="t" anchorCtr="0">
            <a:noAutofit/>
          </a:bodyPr>
          <a:lstStyle>
            <a:lvl1pPr marL="457200" marR="0" lvl="0"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1pPr>
            <a:lvl2pPr marL="914400" marR="0" lvl="1"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2pPr>
            <a:lvl3pPr marL="1371600" marR="0" lvl="2"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3pPr>
            <a:lvl4pPr marL="1828800" marR="0" lvl="3" indent="-380492" algn="l" rtl="0">
              <a:lnSpc>
                <a:spcPct val="164255"/>
              </a:lnSpc>
              <a:spcBef>
                <a:spcPts val="0"/>
              </a:spcBef>
              <a:spcAft>
                <a:spcPts val="0"/>
              </a:spcAft>
              <a:buClr>
                <a:srgbClr val="7F7F7F"/>
              </a:buClr>
              <a:buSzPts val="2392"/>
              <a:buFont typeface="Arial"/>
              <a:buChar char="•"/>
              <a:defRPr sz="2392" b="0" i="0" u="none" strike="noStrike" cap="none">
                <a:solidFill>
                  <a:srgbClr val="7F7F7F"/>
                </a:solidFill>
                <a:latin typeface="Arial"/>
                <a:ea typeface="Arial"/>
                <a:cs typeface="Arial"/>
                <a:sym typeface="Arial"/>
              </a:defRPr>
            </a:lvl4pPr>
            <a:lvl5pPr marL="2286000" marR="0" lvl="4" indent="-380492" algn="l" rtl="0">
              <a:lnSpc>
                <a:spcPct val="164255"/>
              </a:lnSpc>
              <a:spcBef>
                <a:spcPts val="0"/>
              </a:spcBef>
              <a:spcAft>
                <a:spcPts val="0"/>
              </a:spcAft>
              <a:buClr>
                <a:srgbClr val="245EAC"/>
              </a:buClr>
              <a:buSzPts val="2392"/>
              <a:buFont typeface="Arial"/>
              <a:buChar char="•"/>
              <a:defRPr sz="2392" b="0" i="0" u="none" strike="noStrike" cap="none">
                <a:solidFill>
                  <a:srgbClr val="7F7F7F"/>
                </a:solidFill>
                <a:latin typeface="Arial"/>
                <a:ea typeface="Arial"/>
                <a:cs typeface="Arial"/>
                <a:sym typeface="Arial"/>
              </a:defRPr>
            </a:lvl5pPr>
            <a:lvl6pPr marL="2743200" marR="0" lvl="5"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6pPr>
            <a:lvl7pPr marL="3200400" marR="0" lvl="6"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7pPr>
            <a:lvl8pPr marL="3657600" marR="0" lvl="7"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8pPr>
            <a:lvl9pPr marL="4114800" marR="0" lvl="8" indent="-326263" algn="l" rtl="0">
              <a:lnSpc>
                <a:spcPct val="90000"/>
              </a:lnSpc>
              <a:spcBef>
                <a:spcPts val="427"/>
              </a:spcBef>
              <a:spcAft>
                <a:spcPts val="0"/>
              </a:spcAft>
              <a:buClr>
                <a:schemeClr val="dk1"/>
              </a:buClr>
              <a:buSzPts val="1538"/>
              <a:buFont typeface="Arial"/>
              <a:buChar char="•"/>
              <a:defRPr sz="1538"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w="25400" cap="flat" cmpd="sng">
            <a:solidFill>
              <a:schemeClr val="lt1"/>
            </a:solidFill>
            <a:prstDash val="dash"/>
            <a:miter lim="800000"/>
            <a:headEnd type="none" w="sm" len="sm"/>
            <a:tailEnd type="none" w="sm" len="sm"/>
          </a:ln>
        </p:spPr>
      </p:cxnSp>
      <p:pic>
        <p:nvPicPr>
          <p:cNvPr id="10" name="Google Shape;10;p2"/>
          <p:cNvPicPr preferRelativeResize="0"/>
          <p:nvPr/>
        </p:nvPicPr>
        <p:blipFill rotWithShape="1">
          <a:blip r:embed="rId3">
            <a:alphaModFix/>
          </a:blip>
          <a:srcRect/>
          <a:stretch/>
        </p:blipFill>
        <p:spPr>
          <a:xfrm>
            <a:off x="1" y="0"/>
            <a:ext cx="37322118" cy="2503724"/>
          </a:xfrm>
          <a:prstGeom prst="rect">
            <a:avLst/>
          </a:prstGeom>
          <a:noFill/>
          <a:ln>
            <a:noFill/>
          </a:ln>
        </p:spPr>
      </p:pic>
      <p:pic>
        <p:nvPicPr>
          <p:cNvPr id="11" name="Google Shape;11;p2"/>
          <p:cNvPicPr preferRelativeResize="0"/>
          <p:nvPr/>
        </p:nvPicPr>
        <p:blipFill rotWithShape="1">
          <a:blip r:embed="rId3">
            <a:alphaModFix/>
          </a:blip>
          <a:srcRect l="65059"/>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3">
            <a:alphaModFix/>
          </a:blip>
          <a:srcRect l="65059"/>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3">
            <a:alphaModFix/>
          </a:blip>
          <a:srcRect l="65059"/>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3">
            <a:alphaModFix/>
          </a:blip>
          <a:srcRect l="65059"/>
          <a:stretch/>
        </p:blipFill>
        <p:spPr>
          <a:xfrm>
            <a:off x="1" y="31470601"/>
            <a:ext cx="43891201" cy="95503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8/10/relationships/comments" Target="../comments/modernComment_100_0.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74" name="Google Shape;74;p1"/>
          <p:cNvSpPr txBox="1"/>
          <p:nvPr/>
        </p:nvSpPr>
        <p:spPr>
          <a:xfrm>
            <a:off x="32970349" y="25264933"/>
            <a:ext cx="9917135" cy="4493497"/>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000" b="1" i="0" u="sng" strike="noStrike" cap="none">
                <a:solidFill>
                  <a:srgbClr val="5D0025"/>
                </a:solidFill>
                <a:latin typeface="Arial"/>
                <a:ea typeface="Arial"/>
                <a:cs typeface="Arial"/>
                <a:sym typeface="Arial"/>
              </a:rPr>
              <a:t>References</a:t>
            </a:r>
            <a:endParaRPr lang="en-US" sz="4000" b="0" i="0" u="sng" strike="noStrike" cap="none">
              <a:solidFill>
                <a:srgbClr val="5D0025"/>
              </a:solidFill>
              <a:latin typeface="Arial"/>
              <a:ea typeface="Arial"/>
              <a:cs typeface="Arial"/>
              <a:sym typeface="Arial"/>
            </a:endParaRPr>
          </a:p>
          <a:p>
            <a:pPr marL="0" marR="0" lvl="0" indent="-152400" algn="l" rtl="0">
              <a:lnSpc>
                <a:spcPct val="150000"/>
              </a:lnSpc>
              <a:spcBef>
                <a:spcPts val="120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a:t>
            </a:r>
            <a:r>
              <a:rPr lang="en-US" sz="2400" b="0" i="0" u="none" strike="noStrike" cap="none" err="1">
                <a:solidFill>
                  <a:schemeClr val="dk1"/>
                </a:solidFill>
                <a:latin typeface="Arial"/>
                <a:ea typeface="Arial"/>
                <a:cs typeface="Arial"/>
                <a:sym typeface="Arial"/>
              </a:rPr>
              <a:t>Ogbuka</a:t>
            </a:r>
            <a:r>
              <a:rPr lang="en-US" sz="2400" b="0" i="0" u="none" strike="noStrike" cap="none">
                <a:solidFill>
                  <a:schemeClr val="dk1"/>
                </a:solidFill>
                <a:latin typeface="Arial"/>
                <a:ea typeface="Arial"/>
                <a:cs typeface="Arial"/>
                <a:sym typeface="Arial"/>
              </a:rPr>
              <a:t>, Cosmas &amp; Agu, Marcel. (2009). A Generalized Rectified Sinusoidal PWM Technique for Harmonic Elimination. </a:t>
            </a:r>
            <a:endParaRPr lang="en-US"/>
          </a:p>
          <a:p>
            <a:pPr marL="0" marR="0" lvl="0" indent="-152400" algn="l" rtl="0">
              <a:lnSpc>
                <a:spcPct val="150000"/>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a:t>
            </a:r>
            <a:r>
              <a:rPr lang="en-US" sz="2400" b="0" i="0" u="none" strike="noStrike" cap="none" err="1">
                <a:solidFill>
                  <a:schemeClr val="dk1"/>
                </a:solidFill>
                <a:latin typeface="Arial"/>
                <a:ea typeface="Arial"/>
                <a:cs typeface="Arial"/>
                <a:sym typeface="Arial"/>
              </a:rPr>
              <a:t>Lucidchart</a:t>
            </a:r>
            <a:r>
              <a:rPr lang="en-US" sz="2400" b="0" i="0" u="none" strike="noStrike" cap="none">
                <a:solidFill>
                  <a:schemeClr val="dk1"/>
                </a:solidFill>
                <a:latin typeface="Arial"/>
                <a:ea typeface="Arial"/>
                <a:cs typeface="Arial"/>
                <a:sym typeface="Arial"/>
              </a:rPr>
              <a:t> | Diagramming Powered by Intelligence.” </a:t>
            </a:r>
            <a:r>
              <a:rPr lang="en-US" sz="2400" b="0" i="0" u="none" strike="noStrike" cap="none" err="1">
                <a:solidFill>
                  <a:schemeClr val="dk1"/>
                </a:solidFill>
                <a:latin typeface="Arial"/>
                <a:ea typeface="Arial"/>
                <a:cs typeface="Arial"/>
                <a:sym typeface="Arial"/>
              </a:rPr>
              <a:t>Lucidchart</a:t>
            </a:r>
            <a:r>
              <a:rPr lang="en-US" sz="2400" b="0" i="0" u="none" strike="noStrike" cap="none">
                <a:solidFill>
                  <a:schemeClr val="dk1"/>
                </a:solidFill>
                <a:latin typeface="Arial"/>
                <a:ea typeface="Arial"/>
                <a:cs typeface="Arial"/>
                <a:sym typeface="Arial"/>
              </a:rPr>
              <a:t>, www.lucidchart.com/pages.</a:t>
            </a:r>
            <a:r>
              <a:rPr lang="en-US" sz="1400" b="0" i="0" u="none" strike="noStrike" cap="none">
                <a:solidFill>
                  <a:schemeClr val="dk1"/>
                </a:solidFill>
                <a:latin typeface="Arial"/>
                <a:ea typeface="Arial"/>
                <a:cs typeface="Arial"/>
                <a:sym typeface="Arial"/>
              </a:rPr>
              <a:t> </a:t>
            </a:r>
            <a:endParaRPr lang="en-US"/>
          </a:p>
          <a:p>
            <a:pPr marL="0" marR="0" lvl="0" indent="-152400" algn="l" rtl="0">
              <a:lnSpc>
                <a:spcPct val="150000"/>
              </a:lnSpc>
              <a:spcBef>
                <a:spcPts val="0"/>
              </a:spcBef>
              <a:spcAft>
                <a:spcPts val="0"/>
              </a:spcAft>
              <a:buClr>
                <a:schemeClr val="dk2"/>
              </a:buClr>
              <a:buSzPts val="2400"/>
              <a:buFont typeface="Arial"/>
              <a:buAutoNum type="arabicPeriod"/>
            </a:pPr>
            <a:r>
              <a:rPr lang="en-US" sz="2400" b="0" i="0" u="none" strike="noStrike" cap="none">
                <a:solidFill>
                  <a:schemeClr val="dk1"/>
                </a:solidFill>
                <a:latin typeface="Arial"/>
                <a:ea typeface="Arial"/>
                <a:cs typeface="Arial"/>
                <a:sym typeface="Arial"/>
              </a:rPr>
              <a:t>  </a:t>
            </a:r>
            <a:r>
              <a:rPr lang="en-US" sz="2400">
                <a:solidFill>
                  <a:schemeClr val="dk1"/>
                </a:solidFill>
              </a:rPr>
              <a:t>National Electrical Code, NFPA 70, Article 430, National Fire Protection Association, Quincy MA, USA, 2023</a:t>
            </a:r>
            <a:r>
              <a:rPr lang="en-US" sz="2400" i="1"/>
              <a:t>. </a:t>
            </a:r>
            <a:endParaRPr lang="en-US"/>
          </a:p>
        </p:txBody>
      </p:sp>
      <p:pic>
        <p:nvPicPr>
          <p:cNvPr id="1032" name="Picture 8">
            <a:extLst>
              <a:ext uri="{FF2B5EF4-FFF2-40B4-BE49-F238E27FC236}">
                <a16:creationId xmlns:a16="http://schemas.microsoft.com/office/drawing/2014/main" id="{A694D70A-113B-1B37-ECD5-E6D2D64C9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8184" y="6343933"/>
            <a:ext cx="9757246" cy="717444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3" name="Google Shape;33;p1"/>
          <p:cNvSpPr/>
          <p:nvPr/>
        </p:nvSpPr>
        <p:spPr>
          <a:xfrm>
            <a:off x="1688825" y="1207050"/>
            <a:ext cx="40679649" cy="3428296"/>
          </a:xfrm>
          <a:prstGeom prst="rect">
            <a:avLst/>
          </a:prstGeom>
          <a:noFill/>
          <a:ln>
            <a:noFill/>
          </a:ln>
        </p:spPr>
        <p:txBody>
          <a:bodyPr spcFirstLastPara="1" wrap="square" lIns="77925" tIns="38950" rIns="77925" bIns="38950" anchor="t" anchorCtr="0">
            <a:spAutoFit/>
          </a:bodyPr>
          <a:lstStyle/>
          <a:p>
            <a:pPr marL="0" marR="0" lvl="0" indent="0" algn="ctr" rtl="0">
              <a:spcBef>
                <a:spcPts val="0"/>
              </a:spcBef>
              <a:spcAft>
                <a:spcPts val="0"/>
              </a:spcAft>
              <a:buNone/>
            </a:pPr>
            <a:r>
              <a:rPr lang="en-US" sz="8800" b="1">
                <a:solidFill>
                  <a:schemeClr val="lt1"/>
                </a:solidFill>
              </a:rPr>
              <a:t>VFD Motor Controller</a:t>
            </a:r>
            <a:endParaRPr/>
          </a:p>
          <a:p>
            <a:pPr marL="0" marR="0" lvl="0" indent="0" algn="ctr" rtl="0">
              <a:spcBef>
                <a:spcPts val="513"/>
              </a:spcBef>
              <a:spcAft>
                <a:spcPts val="0"/>
              </a:spcAft>
              <a:buNone/>
            </a:pPr>
            <a:r>
              <a:rPr lang="en-US" sz="5400" b="1">
                <a:solidFill>
                  <a:schemeClr val="lt1"/>
                </a:solidFill>
              </a:rPr>
              <a:t>Mackenzie Miller, Andrew Nguyen, Aidan Rader, Ryan Regan</a:t>
            </a:r>
            <a:endParaRPr sz="5400" b="1" i="0" u="none" strike="noStrike" cap="none">
              <a:solidFill>
                <a:schemeClr val="lt1"/>
              </a:solidFill>
              <a:latin typeface="Arial"/>
              <a:ea typeface="Arial"/>
              <a:cs typeface="Arial"/>
              <a:sym typeface="Arial"/>
            </a:endParaRPr>
          </a:p>
          <a:p>
            <a:pPr algn="ctr">
              <a:spcBef>
                <a:spcPts val="2051"/>
              </a:spcBef>
            </a:pPr>
            <a:r>
              <a:rPr lang="en-US" sz="5400" b="1">
                <a:solidFill>
                  <a:schemeClr val="lt1"/>
                </a:solidFill>
              </a:rPr>
              <a:t>Faculty Mentor: John Lusher</a:t>
            </a:r>
            <a:endParaRPr>
              <a:solidFill>
                <a:schemeClr val="lt1"/>
              </a:solidFill>
            </a:endParaRPr>
          </a:p>
        </p:txBody>
      </p:sp>
      <p:sp>
        <p:nvSpPr>
          <p:cNvPr id="34" name="Google Shape;34;p1"/>
          <p:cNvSpPr txBox="1"/>
          <p:nvPr/>
        </p:nvSpPr>
        <p:spPr>
          <a:xfrm>
            <a:off x="914400" y="7003709"/>
            <a:ext cx="9829801" cy="4735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77" b="0" i="0" u="none" strike="noStrike" cap="none">
              <a:solidFill>
                <a:schemeClr val="dk1"/>
              </a:solidFill>
              <a:latin typeface="Arial"/>
              <a:ea typeface="Arial"/>
              <a:cs typeface="Arial"/>
              <a:sym typeface="Arial"/>
            </a:endParaRPr>
          </a:p>
        </p:txBody>
      </p:sp>
      <p:sp>
        <p:nvSpPr>
          <p:cNvPr id="38" name="Google Shape;38;p1"/>
          <p:cNvSpPr/>
          <p:nvPr/>
        </p:nvSpPr>
        <p:spPr>
          <a:xfrm>
            <a:off x="17658090" y="18372536"/>
            <a:ext cx="249237" cy="980380"/>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39" name="Google Shape;39;p1"/>
          <p:cNvSpPr/>
          <p:nvPr/>
        </p:nvSpPr>
        <p:spPr>
          <a:xfrm rot="10800000">
            <a:off x="19982190" y="18387452"/>
            <a:ext cx="249237" cy="980381"/>
          </a:xfrm>
          <a:custGeom>
            <a:avLst/>
            <a:gdLst/>
            <a:ahLst/>
            <a:cxnLst/>
            <a:rect l="l" t="t" r="r" b="b"/>
            <a:pathLst>
              <a:path w="387439" h="1641711" extrusionOk="0">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b="0" i="0" u="none" strike="noStrike" cap="none">
              <a:solidFill>
                <a:schemeClr val="lt1"/>
              </a:solidFill>
              <a:latin typeface="Arial"/>
              <a:ea typeface="Arial"/>
              <a:cs typeface="Arial"/>
              <a:sym typeface="Arial"/>
            </a:endParaRPr>
          </a:p>
        </p:txBody>
      </p:sp>
      <p:sp>
        <p:nvSpPr>
          <p:cNvPr id="40" name="Google Shape;40;p1"/>
          <p:cNvSpPr txBox="1"/>
          <p:nvPr/>
        </p:nvSpPr>
        <p:spPr>
          <a:xfrm>
            <a:off x="17913678" y="18449826"/>
            <a:ext cx="2619375" cy="5656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38" b="0" i="0" u="none" strike="noStrike" cap="none" err="1">
                <a:solidFill>
                  <a:schemeClr val="lt1"/>
                </a:solidFill>
                <a:latin typeface="Arial"/>
                <a:ea typeface="Arial"/>
                <a:cs typeface="Arial"/>
                <a:sym typeface="Arial"/>
              </a:rPr>
              <a:t>neque</a:t>
            </a:r>
            <a:r>
              <a:rPr lang="en-US" sz="1538" b="0" i="0" u="none" strike="noStrike" cap="none">
                <a:solidFill>
                  <a:schemeClr val="lt1"/>
                </a:solidFill>
                <a:latin typeface="Arial"/>
                <a:ea typeface="Arial"/>
                <a:cs typeface="Arial"/>
                <a:sym typeface="Arial"/>
              </a:rPr>
              <a:t> </a:t>
            </a:r>
            <a:r>
              <a:rPr lang="en-US" sz="1538" b="0" i="0" u="none" strike="noStrike" cap="none" err="1">
                <a:solidFill>
                  <a:schemeClr val="lt1"/>
                </a:solidFill>
                <a:latin typeface="Arial"/>
                <a:ea typeface="Arial"/>
                <a:cs typeface="Arial"/>
                <a:sym typeface="Arial"/>
              </a:rPr>
              <a:t>dignissim</a:t>
            </a:r>
            <a:r>
              <a:rPr lang="en-US" sz="1538" b="0" i="0" u="none" strike="noStrike" cap="none">
                <a:solidFill>
                  <a:schemeClr val="lt1"/>
                </a:solidFill>
                <a:latin typeface="Arial"/>
                <a:ea typeface="Arial"/>
                <a:cs typeface="Arial"/>
                <a:sym typeface="Arial"/>
              </a:rPr>
              <a:t>, and in </a:t>
            </a:r>
            <a:r>
              <a:rPr lang="en-US" sz="1538" b="0" i="0" u="none" strike="noStrike" cap="none" err="1">
                <a:solidFill>
                  <a:schemeClr val="lt1"/>
                </a:solidFill>
                <a:latin typeface="Arial"/>
                <a:ea typeface="Arial"/>
                <a:cs typeface="Arial"/>
                <a:sym typeface="Arial"/>
              </a:rPr>
              <a:t>aliquet</a:t>
            </a:r>
            <a:r>
              <a:rPr lang="en-US" sz="1538" b="0" i="0" u="none" strike="noStrike" cap="none">
                <a:solidFill>
                  <a:schemeClr val="lt1"/>
                </a:solidFill>
                <a:latin typeface="Arial"/>
                <a:ea typeface="Arial"/>
                <a:cs typeface="Arial"/>
                <a:sym typeface="Arial"/>
              </a:rPr>
              <a:t> </a:t>
            </a:r>
            <a:r>
              <a:rPr lang="en-US" sz="1538" b="0" i="0" u="none" strike="noStrike" cap="none" err="1">
                <a:solidFill>
                  <a:schemeClr val="lt1"/>
                </a:solidFill>
                <a:latin typeface="Arial"/>
                <a:ea typeface="Arial"/>
                <a:cs typeface="Arial"/>
                <a:sym typeface="Arial"/>
              </a:rPr>
              <a:t>nisl</a:t>
            </a:r>
            <a:r>
              <a:rPr lang="en-US" sz="1538" b="0" i="0" u="none" strike="noStrike" cap="none">
                <a:solidFill>
                  <a:schemeClr val="lt1"/>
                </a:solidFill>
                <a:latin typeface="Arial"/>
                <a:ea typeface="Arial"/>
                <a:cs typeface="Arial"/>
                <a:sym typeface="Arial"/>
              </a:rPr>
              <a:t> et </a:t>
            </a:r>
            <a:r>
              <a:rPr lang="en-US" sz="1538" b="0" i="0" u="none" strike="noStrike" cap="none" err="1">
                <a:solidFill>
                  <a:schemeClr val="lt1"/>
                </a:solidFill>
                <a:latin typeface="Arial"/>
                <a:ea typeface="Arial"/>
                <a:cs typeface="Arial"/>
                <a:sym typeface="Arial"/>
              </a:rPr>
              <a:t>umis</a:t>
            </a:r>
            <a:r>
              <a:rPr lang="en-US" sz="1538" b="0" i="0" u="none" strike="noStrike" cap="none">
                <a:solidFill>
                  <a:schemeClr val="lt1"/>
                </a:solidFill>
                <a:latin typeface="Arial"/>
                <a:ea typeface="Arial"/>
                <a:cs typeface="Arial"/>
                <a:sym typeface="Arial"/>
              </a:rPr>
              <a:t>.</a:t>
            </a:r>
            <a:endParaRPr/>
          </a:p>
        </p:txBody>
      </p:sp>
      <p:cxnSp>
        <p:nvCxnSpPr>
          <p:cNvPr id="56" name="Google Shape;56;p1"/>
          <p:cNvCxnSpPr>
            <a:cxnSpLocks/>
          </p:cNvCxnSpPr>
          <p:nvPr/>
        </p:nvCxnSpPr>
        <p:spPr>
          <a:xfrm>
            <a:off x="463455" y="9931156"/>
            <a:ext cx="10118892" cy="0"/>
          </a:xfrm>
          <a:prstGeom prst="straightConnector1">
            <a:avLst/>
          </a:prstGeom>
          <a:noFill/>
          <a:ln w="25400" cap="flat" cmpd="sng">
            <a:solidFill>
              <a:schemeClr val="dk1"/>
            </a:solidFill>
            <a:prstDash val="dash"/>
            <a:round/>
            <a:headEnd type="none" w="sm" len="sm"/>
            <a:tailEnd type="none" w="sm" len="sm"/>
          </a:ln>
        </p:spPr>
      </p:cxnSp>
      <p:cxnSp>
        <p:nvCxnSpPr>
          <p:cNvPr id="59" name="Google Shape;59;p1"/>
          <p:cNvCxnSpPr/>
          <p:nvPr/>
        </p:nvCxnSpPr>
        <p:spPr>
          <a:xfrm>
            <a:off x="22526797" y="17991843"/>
            <a:ext cx="9673301" cy="0"/>
          </a:xfrm>
          <a:prstGeom prst="straightConnector1">
            <a:avLst/>
          </a:prstGeom>
          <a:noFill/>
          <a:ln w="25400" cap="flat" cmpd="sng">
            <a:solidFill>
              <a:schemeClr val="dk1"/>
            </a:solidFill>
            <a:prstDash val="dash"/>
            <a:round/>
            <a:headEnd type="none" w="sm" len="sm"/>
            <a:tailEnd type="none" w="sm" len="sm"/>
          </a:ln>
        </p:spPr>
      </p:cxnSp>
      <p:cxnSp>
        <p:nvCxnSpPr>
          <p:cNvPr id="61" name="Google Shape;61;p1"/>
          <p:cNvCxnSpPr/>
          <p:nvPr/>
        </p:nvCxnSpPr>
        <p:spPr>
          <a:xfrm>
            <a:off x="33092265" y="25264933"/>
            <a:ext cx="9482518" cy="0"/>
          </a:xfrm>
          <a:prstGeom prst="straightConnector1">
            <a:avLst/>
          </a:prstGeom>
          <a:noFill/>
          <a:ln w="25400" cap="flat" cmpd="sng">
            <a:solidFill>
              <a:schemeClr val="dk1"/>
            </a:solidFill>
            <a:prstDash val="dash"/>
            <a:round/>
            <a:headEnd type="none" w="sm" len="sm"/>
            <a:tailEnd type="none" w="sm" len="sm"/>
          </a:ln>
        </p:spPr>
      </p:cxnSp>
      <p:sp>
        <p:nvSpPr>
          <p:cNvPr id="69" name="Google Shape;69;p1"/>
          <p:cNvSpPr txBox="1"/>
          <p:nvPr/>
        </p:nvSpPr>
        <p:spPr>
          <a:xfrm>
            <a:off x="688927" y="5815588"/>
            <a:ext cx="9667947" cy="393950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sng" strike="noStrike" cap="none">
                <a:solidFill>
                  <a:srgbClr val="5D0025"/>
                </a:solidFill>
                <a:latin typeface="Arial"/>
                <a:ea typeface="Arial"/>
                <a:cs typeface="Arial"/>
                <a:sym typeface="Arial"/>
              </a:rPr>
              <a:t>Problem Definition</a:t>
            </a:r>
            <a:endParaRPr lang="en-US"/>
          </a:p>
          <a:p>
            <a:pPr>
              <a:lnSpc>
                <a:spcPct val="150000"/>
              </a:lnSpc>
              <a:spcBef>
                <a:spcPts val="1200"/>
              </a:spcBef>
            </a:pPr>
            <a:r>
              <a:rPr lang="en-US" sz="3200"/>
              <a:t>Traditional motor control systems cannot adjust to varying load demands</a:t>
            </a:r>
            <a:r>
              <a:rPr lang="en-US" sz="3200" b="0" i="0" u="none" strike="noStrike" cap="none">
                <a:latin typeface="Arial"/>
                <a:ea typeface="Arial"/>
                <a:cs typeface="Arial"/>
                <a:sym typeface="Arial"/>
              </a:rPr>
              <a:t>, </a:t>
            </a:r>
            <a:r>
              <a:rPr lang="en-US" sz="3200"/>
              <a:t>resulting in poor energy efficiency</a:t>
            </a:r>
            <a:r>
              <a:rPr lang="en-US" sz="3200" b="0" i="0" u="none" strike="noStrike" cap="none">
                <a:latin typeface="Arial"/>
                <a:ea typeface="Arial"/>
                <a:cs typeface="Arial"/>
                <a:sym typeface="Arial"/>
              </a:rPr>
              <a:t>, </a:t>
            </a:r>
            <a:r>
              <a:rPr lang="en-US" sz="3200"/>
              <a:t>excessive heat generation</a:t>
            </a:r>
            <a:r>
              <a:rPr lang="en-US" sz="3200" b="0" i="0" u="none" strike="noStrike" cap="none">
                <a:latin typeface="Arial"/>
                <a:ea typeface="Arial"/>
                <a:cs typeface="Arial"/>
                <a:sym typeface="Arial"/>
              </a:rPr>
              <a:t>, </a:t>
            </a:r>
            <a:r>
              <a:rPr lang="en-US" sz="3200"/>
              <a:t>and premature component failure.</a:t>
            </a:r>
            <a:endParaRPr lang="en-US" sz="3200">
              <a:solidFill>
                <a:schemeClr val="dk1"/>
              </a:solidFill>
            </a:endParaRPr>
          </a:p>
        </p:txBody>
      </p:sp>
      <p:sp>
        <p:nvSpPr>
          <p:cNvPr id="70" name="Google Shape;70;p1"/>
          <p:cNvSpPr txBox="1"/>
          <p:nvPr/>
        </p:nvSpPr>
        <p:spPr>
          <a:xfrm>
            <a:off x="444817" y="10146730"/>
            <a:ext cx="9829802" cy="20780007"/>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0" u="sng" strike="noStrike" cap="none">
                <a:solidFill>
                  <a:srgbClr val="5D0025"/>
                </a:solidFill>
                <a:latin typeface="Arial"/>
                <a:ea typeface="Arial"/>
                <a:cs typeface="Arial"/>
                <a:sym typeface="Arial"/>
              </a:rPr>
              <a:t>Methodology</a:t>
            </a:r>
            <a:endParaRPr lang="en-US" sz="4400"/>
          </a:p>
          <a:p>
            <a:pPr>
              <a:lnSpc>
                <a:spcPct val="150000"/>
              </a:lnSpc>
              <a:spcBef>
                <a:spcPts val="1200"/>
              </a:spcBef>
            </a:pPr>
            <a:r>
              <a:rPr lang="en-US" sz="2800">
                <a:solidFill>
                  <a:schemeClr val="dk1"/>
                </a:solidFill>
              </a:rPr>
              <a:t>The Variable Frequency Drive (VFD) Motor Controller created allows the user to control the speed of a motor using a knob. The knob adjusts the frequency of pulse width modulation </a:t>
            </a:r>
            <a:r>
              <a:rPr lang="en-US" sz="2800">
                <a:solidFill>
                  <a:schemeClr val="tx1">
                    <a:lumMod val="50000"/>
                  </a:schemeClr>
                </a:solidFill>
              </a:rPr>
              <a:t>(PWM) signals which changes the speed of the motor for various loads</a:t>
            </a:r>
            <a:r>
              <a:rPr lang="en-US" sz="2800">
                <a:solidFill>
                  <a:schemeClr val="dk1"/>
                </a:solidFill>
              </a:rPr>
              <a:t>. Additionally, there is a button for added start/stop (quick press) and direction (3s hold) control.</a:t>
            </a:r>
          </a:p>
          <a:p>
            <a:pPr marL="0" marR="0" lvl="0" indent="0" algn="l" rtl="0">
              <a:spcBef>
                <a:spcPts val="2200"/>
              </a:spcBef>
              <a:spcAft>
                <a:spcPts val="0"/>
              </a:spcAft>
              <a:buNone/>
            </a:pPr>
            <a:r>
              <a:rPr lang="en-US" sz="2800" b="1">
                <a:solidFill>
                  <a:schemeClr val="dk2"/>
                </a:solidFill>
              </a:rPr>
              <a:t>SPECIFICATIONS</a:t>
            </a:r>
            <a:endParaRPr lang="en-US" sz="2800" b="1" i="0" u="none" strike="noStrike" cap="none">
              <a:solidFill>
                <a:schemeClr val="dk2"/>
              </a:solidFill>
              <a:latin typeface="Arial"/>
              <a:ea typeface="Arial"/>
              <a:cs typeface="Arial"/>
            </a:endParaRPr>
          </a:p>
          <a:p>
            <a:pPr marL="914400" lvl="1" indent="-457200">
              <a:spcBef>
                <a:spcPts val="800"/>
              </a:spcBef>
              <a:buClr>
                <a:schemeClr val="dk2"/>
              </a:buClr>
              <a:buSzPts val="3500"/>
              <a:buFont typeface="Arial"/>
              <a:buChar char="•"/>
            </a:pPr>
            <a:r>
              <a:rPr lang="en-US" sz="2800">
                <a:solidFill>
                  <a:schemeClr val="dk1"/>
                </a:solidFill>
              </a:rPr>
              <a:t>Input 120 V</a:t>
            </a:r>
            <a:r>
              <a:rPr lang="en-US" sz="2800" baseline="-25000">
                <a:solidFill>
                  <a:schemeClr val="dk1"/>
                </a:solidFill>
              </a:rPr>
              <a:t>AC</a:t>
            </a:r>
            <a:r>
              <a:rPr lang="en-US" sz="2800">
                <a:solidFill>
                  <a:schemeClr val="dk1"/>
                </a:solidFill>
              </a:rPr>
              <a:t> from wall</a:t>
            </a:r>
          </a:p>
          <a:p>
            <a:pPr marL="914400" lvl="1" indent="-457200">
              <a:spcBef>
                <a:spcPts val="800"/>
              </a:spcBef>
              <a:buClr>
                <a:schemeClr val="dk2"/>
              </a:buClr>
              <a:buSzPts val="3500"/>
              <a:buFont typeface="Arial"/>
              <a:buChar char="•"/>
            </a:pPr>
            <a:r>
              <a:rPr lang="en-US" sz="2800">
                <a:solidFill>
                  <a:schemeClr val="dk1"/>
                </a:solidFill>
              </a:rPr>
              <a:t>Operates from 10 Hz to 60 Hz</a:t>
            </a:r>
          </a:p>
          <a:p>
            <a:pPr marL="914400" lvl="1" indent="-457200">
              <a:buClr>
                <a:schemeClr val="dk2"/>
              </a:buClr>
              <a:buSzPts val="3500"/>
              <a:buFont typeface="Arial"/>
              <a:buChar char="•"/>
            </a:pPr>
            <a:r>
              <a:rPr lang="en-US" sz="2800">
                <a:solidFill>
                  <a:schemeClr val="dk1"/>
                </a:solidFill>
              </a:rPr>
              <a:t>Runs clockwise and counterclockwise</a:t>
            </a:r>
          </a:p>
          <a:p>
            <a:pPr marL="0" marR="0" lvl="0" indent="0" algn="l" rtl="0">
              <a:spcBef>
                <a:spcPts val="2200"/>
              </a:spcBef>
              <a:spcAft>
                <a:spcPts val="0"/>
              </a:spcAft>
              <a:buNone/>
            </a:pPr>
            <a:r>
              <a:rPr lang="en-US" sz="2800" b="1">
                <a:solidFill>
                  <a:schemeClr val="dk2"/>
                </a:solidFill>
              </a:rPr>
              <a:t>POWER</a:t>
            </a:r>
            <a:endParaRPr lang="en-US" sz="2800" b="1" i="0" u="none" strike="noStrike" cap="none">
              <a:solidFill>
                <a:schemeClr val="dk2"/>
              </a:solidFill>
              <a:latin typeface="Arial"/>
              <a:ea typeface="Arial"/>
              <a:cs typeface="Arial"/>
            </a:endParaRPr>
          </a:p>
          <a:p>
            <a:pPr marL="914400" lvl="1" indent="-457200">
              <a:spcBef>
                <a:spcPts val="800"/>
              </a:spcBef>
              <a:buClr>
                <a:schemeClr val="dk2"/>
              </a:buClr>
              <a:buSzPts val="3500"/>
              <a:buFont typeface="Arial"/>
              <a:buChar char="•"/>
            </a:pPr>
            <a:r>
              <a:rPr lang="en-US" sz="2800">
                <a:solidFill>
                  <a:schemeClr val="dk1"/>
                </a:solidFill>
              </a:rPr>
              <a:t>Configured 15 V</a:t>
            </a:r>
            <a:r>
              <a:rPr lang="en-US" sz="2800" baseline="-25000">
                <a:solidFill>
                  <a:schemeClr val="dk1"/>
                </a:solidFill>
              </a:rPr>
              <a:t>DC</a:t>
            </a:r>
            <a:r>
              <a:rPr lang="en-US" sz="2800">
                <a:solidFill>
                  <a:schemeClr val="dk1"/>
                </a:solidFill>
              </a:rPr>
              <a:t> to isolated 15 V</a:t>
            </a:r>
            <a:r>
              <a:rPr lang="en-US" sz="2800" baseline="-25000">
                <a:solidFill>
                  <a:schemeClr val="dk1"/>
                </a:solidFill>
              </a:rPr>
              <a:t>DC</a:t>
            </a:r>
            <a:r>
              <a:rPr lang="en-US" sz="2800">
                <a:solidFill>
                  <a:schemeClr val="dk1"/>
                </a:solidFill>
              </a:rPr>
              <a:t> converter and 3.3 V</a:t>
            </a:r>
            <a:r>
              <a:rPr lang="en-US" sz="2800" baseline="-25000">
                <a:solidFill>
                  <a:schemeClr val="dk1"/>
                </a:solidFill>
              </a:rPr>
              <a:t>DC</a:t>
            </a:r>
            <a:r>
              <a:rPr lang="en-US" sz="2800">
                <a:solidFill>
                  <a:schemeClr val="dk1"/>
                </a:solidFill>
              </a:rPr>
              <a:t> to isolated 5 V</a:t>
            </a:r>
            <a:r>
              <a:rPr lang="en-US" sz="2800" baseline="-25000">
                <a:solidFill>
                  <a:schemeClr val="dk1"/>
                </a:solidFill>
              </a:rPr>
              <a:t>DC</a:t>
            </a:r>
            <a:r>
              <a:rPr lang="en-US" sz="2800">
                <a:solidFill>
                  <a:schemeClr val="dk1"/>
                </a:solidFill>
              </a:rPr>
              <a:t> converter for auxiliary power</a:t>
            </a:r>
          </a:p>
          <a:p>
            <a:pPr marL="914400" lvl="1" indent="-457200">
              <a:spcBef>
                <a:spcPts val="800"/>
              </a:spcBef>
              <a:buClr>
                <a:schemeClr val="dk2"/>
              </a:buClr>
              <a:buSzPts val="3500"/>
              <a:buFont typeface="Arial"/>
              <a:buChar char="•"/>
            </a:pPr>
            <a:r>
              <a:rPr lang="en-US" sz="2800">
                <a:solidFill>
                  <a:schemeClr val="dk1"/>
                </a:solidFill>
              </a:rPr>
              <a:t>Developed rectifier and DC link to convert AC to DC and power control to convert DC to AC</a:t>
            </a:r>
          </a:p>
          <a:p>
            <a:pPr marL="914400" lvl="1" indent="-457200">
              <a:spcBef>
                <a:spcPts val="800"/>
              </a:spcBef>
              <a:buClr>
                <a:schemeClr val="dk2"/>
              </a:buClr>
              <a:buSzPts val="3500"/>
              <a:buFont typeface="Arial"/>
              <a:buChar char="•"/>
            </a:pPr>
            <a:r>
              <a:rPr lang="en-US" sz="2800">
                <a:solidFill>
                  <a:schemeClr val="dk1"/>
                </a:solidFill>
              </a:rPr>
              <a:t>Integrated relay to turn on and off the motor</a:t>
            </a:r>
          </a:p>
          <a:p>
            <a:pPr marL="914400" lvl="1" indent="-457200">
              <a:spcBef>
                <a:spcPts val="800"/>
              </a:spcBef>
              <a:buClr>
                <a:schemeClr val="dk2"/>
              </a:buClr>
              <a:buSzPts val="3500"/>
              <a:buFont typeface="Arial"/>
              <a:buChar char="•"/>
            </a:pPr>
            <a:r>
              <a:rPr lang="en-US" sz="2800">
                <a:solidFill>
                  <a:schemeClr val="dk1"/>
                </a:solidFill>
              </a:rPr>
              <a:t>Generated voltage, current, and temperature signals for diagnostic feedback</a:t>
            </a:r>
          </a:p>
          <a:p>
            <a:pPr marL="0" marR="0" lvl="0" indent="0" algn="l" rtl="0">
              <a:spcBef>
                <a:spcPts val="2200"/>
              </a:spcBef>
              <a:spcAft>
                <a:spcPts val="0"/>
              </a:spcAft>
              <a:buNone/>
            </a:pPr>
            <a:r>
              <a:rPr lang="en-US" sz="2800" b="1" i="0" u="none" strike="noStrike" cap="none">
                <a:solidFill>
                  <a:schemeClr val="dk2"/>
                </a:solidFill>
                <a:latin typeface="Arial"/>
                <a:ea typeface="Arial"/>
                <a:cs typeface="Arial"/>
              </a:rPr>
              <a:t>OPTOELECTRO</a:t>
            </a:r>
            <a:r>
              <a:rPr lang="en-US" sz="2800" b="1">
                <a:solidFill>
                  <a:schemeClr val="dk2"/>
                </a:solidFill>
              </a:rPr>
              <a:t>NICS</a:t>
            </a:r>
            <a:endParaRPr lang="en-US" sz="2800" b="1" i="0" u="none" strike="noStrike" cap="none">
              <a:solidFill>
                <a:schemeClr val="dk2"/>
              </a:solidFill>
              <a:latin typeface="Arial"/>
              <a:ea typeface="Arial"/>
              <a:cs typeface="Arial"/>
            </a:endParaRPr>
          </a:p>
          <a:p>
            <a:pPr marL="914400" lvl="1" indent="-457200">
              <a:spcBef>
                <a:spcPts val="800"/>
              </a:spcBef>
              <a:buClr>
                <a:schemeClr val="dk2"/>
              </a:buClr>
              <a:buSzPts val="3500"/>
              <a:buFont typeface="Arial"/>
              <a:buChar char="•"/>
            </a:pPr>
            <a:r>
              <a:rPr lang="en-US" sz="2800">
                <a:solidFill>
                  <a:schemeClr val="dk1"/>
                </a:solidFill>
              </a:rPr>
              <a:t>Turned 3.3 V</a:t>
            </a:r>
            <a:r>
              <a:rPr lang="en-US" sz="2800" baseline="-25000">
                <a:solidFill>
                  <a:schemeClr val="dk1"/>
                </a:solidFill>
              </a:rPr>
              <a:t>DC</a:t>
            </a:r>
            <a:r>
              <a:rPr lang="en-US" sz="2800">
                <a:solidFill>
                  <a:schemeClr val="dk1"/>
                </a:solidFill>
              </a:rPr>
              <a:t> PWM to 5 V</a:t>
            </a:r>
            <a:r>
              <a:rPr lang="en-US" sz="2800" baseline="-25000">
                <a:solidFill>
                  <a:schemeClr val="dk1"/>
                </a:solidFill>
              </a:rPr>
              <a:t>DC</a:t>
            </a:r>
            <a:r>
              <a:rPr lang="en-US" sz="2800">
                <a:solidFill>
                  <a:schemeClr val="dk1"/>
                </a:solidFill>
              </a:rPr>
              <a:t> PWM waves via isolation barrier to power control</a:t>
            </a:r>
          </a:p>
          <a:p>
            <a:pPr marL="914400" lvl="1" indent="-457200">
              <a:spcBef>
                <a:spcPts val="800"/>
              </a:spcBef>
              <a:buClr>
                <a:schemeClr val="dk2"/>
              </a:buClr>
              <a:buSzPts val="3500"/>
              <a:buFont typeface="Arial"/>
              <a:buChar char="•"/>
            </a:pPr>
            <a:r>
              <a:rPr lang="en-US" sz="2800">
                <a:solidFill>
                  <a:schemeClr val="dk1"/>
                </a:solidFill>
              </a:rPr>
              <a:t>Transported voltage, current, and temperature signals from  isolation barrier – decreased from 60 V</a:t>
            </a:r>
            <a:r>
              <a:rPr lang="en-US" sz="2800" baseline="-25000">
                <a:solidFill>
                  <a:schemeClr val="dk1"/>
                </a:solidFill>
              </a:rPr>
              <a:t>DC</a:t>
            </a:r>
            <a:r>
              <a:rPr lang="en-US" sz="2800">
                <a:solidFill>
                  <a:schemeClr val="dk1"/>
                </a:solidFill>
              </a:rPr>
              <a:t> to 15 V</a:t>
            </a:r>
            <a:r>
              <a:rPr lang="en-US" sz="2800" baseline="-25000">
                <a:solidFill>
                  <a:schemeClr val="dk1"/>
                </a:solidFill>
              </a:rPr>
              <a:t>DC</a:t>
            </a:r>
            <a:r>
              <a:rPr lang="en-US" sz="2800">
                <a:solidFill>
                  <a:schemeClr val="dk1"/>
                </a:solidFill>
              </a:rPr>
              <a:t> for MCU safety</a:t>
            </a:r>
          </a:p>
          <a:p>
            <a:pPr marL="914400" lvl="1" indent="-457200">
              <a:spcBef>
                <a:spcPts val="800"/>
              </a:spcBef>
              <a:buClr>
                <a:schemeClr val="dk2"/>
              </a:buClr>
              <a:buSzPts val="3500"/>
              <a:buFont typeface="Arial"/>
              <a:buChar char="•"/>
            </a:pPr>
            <a:r>
              <a:rPr lang="en-US" sz="2800">
                <a:solidFill>
                  <a:schemeClr val="dk1"/>
                </a:solidFill>
              </a:rPr>
              <a:t>Relay signal across isolation barrier for on/off</a:t>
            </a:r>
          </a:p>
          <a:p>
            <a:pPr marL="0" marR="0" lvl="0" indent="0" algn="l" rtl="0">
              <a:spcBef>
                <a:spcPts val="2200"/>
              </a:spcBef>
              <a:spcAft>
                <a:spcPts val="0"/>
              </a:spcAft>
              <a:buNone/>
            </a:pPr>
            <a:r>
              <a:rPr lang="en-US" sz="2800" b="1">
                <a:solidFill>
                  <a:schemeClr val="dk2"/>
                </a:solidFill>
              </a:rPr>
              <a:t>MICROCONTROLLER</a:t>
            </a:r>
            <a:endParaRPr lang="en-US" sz="2800" b="1" i="0" u="none" strike="noStrike" cap="none">
              <a:solidFill>
                <a:schemeClr val="dk2"/>
              </a:solidFill>
              <a:latin typeface="Arial"/>
              <a:ea typeface="Arial"/>
              <a:cs typeface="Arial"/>
            </a:endParaRPr>
          </a:p>
          <a:p>
            <a:pPr marL="914400" lvl="1" indent="-457200">
              <a:spcBef>
                <a:spcPts val="800"/>
              </a:spcBef>
              <a:buClr>
                <a:schemeClr val="dk2"/>
              </a:buClr>
              <a:buSzPts val="3500"/>
              <a:buFont typeface="Arial"/>
              <a:buChar char="•"/>
            </a:pPr>
            <a:r>
              <a:rPr lang="en-US" sz="2800">
                <a:solidFill>
                  <a:schemeClr val="dk1"/>
                </a:solidFill>
              </a:rPr>
              <a:t>Converted 120 V</a:t>
            </a:r>
            <a:r>
              <a:rPr lang="en-US" sz="2800" baseline="-25000">
                <a:solidFill>
                  <a:schemeClr val="dk1"/>
                </a:solidFill>
              </a:rPr>
              <a:t>AC</a:t>
            </a:r>
            <a:r>
              <a:rPr lang="en-US" sz="2800">
                <a:solidFill>
                  <a:schemeClr val="dk1"/>
                </a:solidFill>
              </a:rPr>
              <a:t> to 3.3 V</a:t>
            </a:r>
            <a:r>
              <a:rPr lang="en-US" sz="2800" baseline="-25000">
                <a:solidFill>
                  <a:schemeClr val="dk1"/>
                </a:solidFill>
              </a:rPr>
              <a:t>DC</a:t>
            </a:r>
            <a:r>
              <a:rPr lang="en-US" sz="2800">
                <a:solidFill>
                  <a:schemeClr val="dk1"/>
                </a:solidFill>
              </a:rPr>
              <a:t> for MCU</a:t>
            </a:r>
          </a:p>
          <a:p>
            <a:pPr marL="914400" lvl="1" indent="-457200">
              <a:spcBef>
                <a:spcPts val="800"/>
              </a:spcBef>
              <a:buClr>
                <a:schemeClr val="dk2"/>
              </a:buClr>
              <a:buSzPts val="3500"/>
              <a:buFont typeface="Arial"/>
              <a:buChar char="•"/>
            </a:pPr>
            <a:r>
              <a:rPr lang="en-US" sz="2800">
                <a:solidFill>
                  <a:schemeClr val="dk1"/>
                </a:solidFill>
              </a:rPr>
              <a:t>Received feedback through low-voltage analog signals that represent voltage and current</a:t>
            </a:r>
          </a:p>
          <a:p>
            <a:pPr marL="914400" lvl="1" indent="-457200">
              <a:spcBef>
                <a:spcPts val="800"/>
              </a:spcBef>
              <a:buClr>
                <a:schemeClr val="dk2"/>
              </a:buClr>
              <a:buSzPts val="3500"/>
              <a:buFont typeface="Arial"/>
              <a:buChar char="•"/>
            </a:pPr>
            <a:r>
              <a:rPr lang="en-US" sz="2800">
                <a:solidFill>
                  <a:schemeClr val="dk1"/>
                </a:solidFill>
              </a:rPr>
              <a:t>Sent out PWM signals to the H bridge</a:t>
            </a:r>
          </a:p>
          <a:p>
            <a:pPr marL="914400" lvl="1" indent="-457200">
              <a:spcBef>
                <a:spcPts val="800"/>
              </a:spcBef>
              <a:buClr>
                <a:schemeClr val="dk2"/>
              </a:buClr>
              <a:buSzPts val="3500"/>
              <a:buFont typeface="Arial"/>
              <a:buChar char="•"/>
            </a:pPr>
            <a:r>
              <a:rPr lang="en-US" sz="2800">
                <a:solidFill>
                  <a:schemeClr val="dk1"/>
                </a:solidFill>
              </a:rPr>
              <a:t>Power control system to adjust the output voltage and frequency supplied to the motor </a:t>
            </a:r>
          </a:p>
          <a:p>
            <a:pPr marL="0" marR="0" lvl="0" indent="0" algn="l" rtl="0">
              <a:spcBef>
                <a:spcPts val="2200"/>
              </a:spcBef>
              <a:spcAft>
                <a:spcPts val="0"/>
              </a:spcAft>
              <a:buNone/>
            </a:pPr>
            <a:r>
              <a:rPr lang="en-US" sz="2800" b="1" i="0" u="none" strike="noStrike" cap="none">
                <a:solidFill>
                  <a:schemeClr val="dk2"/>
                </a:solidFill>
                <a:latin typeface="Arial"/>
                <a:ea typeface="Arial"/>
                <a:cs typeface="Arial"/>
              </a:rPr>
              <a:t>F</a:t>
            </a:r>
            <a:r>
              <a:rPr lang="en-US" sz="2800" b="1">
                <a:solidFill>
                  <a:schemeClr val="dk2"/>
                </a:solidFill>
              </a:rPr>
              <a:t>IRMWARE</a:t>
            </a:r>
            <a:endParaRPr lang="en-US" sz="2800" b="1" i="0" u="none" strike="noStrike" cap="none">
              <a:solidFill>
                <a:schemeClr val="dk2"/>
              </a:solidFill>
              <a:latin typeface="Arial"/>
              <a:ea typeface="Arial"/>
              <a:cs typeface="Arial"/>
            </a:endParaRPr>
          </a:p>
          <a:p>
            <a:pPr marL="914400" lvl="1" indent="-457200">
              <a:spcBef>
                <a:spcPts val="800"/>
              </a:spcBef>
              <a:buClr>
                <a:schemeClr val="dk2"/>
              </a:buClr>
              <a:buSzPts val="3500"/>
              <a:buFont typeface="Arial"/>
              <a:buChar char="•"/>
            </a:pPr>
            <a:r>
              <a:rPr lang="en-US" sz="2800">
                <a:solidFill>
                  <a:schemeClr val="dk1"/>
                </a:solidFill>
              </a:rPr>
              <a:t>Instructed a </a:t>
            </a:r>
            <a:r>
              <a:rPr lang="en-US" sz="2800" err="1">
                <a:solidFill>
                  <a:schemeClr val="dk1"/>
                </a:solidFill>
              </a:rPr>
              <a:t>dsPIC33CK256MP508</a:t>
            </a:r>
            <a:r>
              <a:rPr lang="en-US" sz="2800">
                <a:solidFill>
                  <a:schemeClr val="dk1"/>
                </a:solidFill>
              </a:rPr>
              <a:t> microcontroller</a:t>
            </a:r>
          </a:p>
          <a:p>
            <a:pPr marL="1371600" lvl="2" indent="-457200">
              <a:spcBef>
                <a:spcPts val="800"/>
              </a:spcBef>
              <a:buClr>
                <a:srgbClr val="5D0025"/>
              </a:buClr>
              <a:buSzPts val="3500"/>
              <a:buFont typeface="Wingdings"/>
              <a:buChar char="§"/>
            </a:pPr>
            <a:r>
              <a:rPr lang="en-US" sz="2800">
                <a:solidFill>
                  <a:schemeClr val="dk1"/>
                </a:solidFill>
              </a:rPr>
              <a:t>PWM signals' duty cycles oscillate on sine wave</a:t>
            </a:r>
          </a:p>
          <a:p>
            <a:pPr marL="1371600" lvl="2" indent="-457200">
              <a:spcBef>
                <a:spcPts val="800"/>
              </a:spcBef>
              <a:buClr>
                <a:srgbClr val="5D0025"/>
              </a:buClr>
              <a:buSzPts val="3500"/>
              <a:buFont typeface="Wingdings"/>
              <a:buChar char="§"/>
            </a:pPr>
            <a:r>
              <a:rPr lang="en-US" sz="2800">
                <a:solidFill>
                  <a:schemeClr val="dk1"/>
                </a:solidFill>
              </a:rPr>
              <a:t>Potentiometer and button inputs</a:t>
            </a:r>
          </a:p>
        </p:txBody>
      </p:sp>
      <p:sp>
        <p:nvSpPr>
          <p:cNvPr id="71" name="Google Shape;71;p1"/>
          <p:cNvSpPr txBox="1"/>
          <p:nvPr/>
        </p:nvSpPr>
        <p:spPr>
          <a:xfrm>
            <a:off x="11483766" y="22491375"/>
            <a:ext cx="10196196" cy="8834366"/>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i="0" u="sng" strike="noStrike" cap="none">
                <a:solidFill>
                  <a:srgbClr val="5D0025"/>
                </a:solidFill>
                <a:latin typeface="Arial"/>
                <a:ea typeface="Arial"/>
                <a:cs typeface="Arial"/>
                <a:sym typeface="Arial"/>
              </a:rPr>
              <a:t>Engineering Analysis</a:t>
            </a:r>
          </a:p>
          <a:p>
            <a:pPr>
              <a:lnSpc>
                <a:spcPct val="150000"/>
              </a:lnSpc>
              <a:spcBef>
                <a:spcPts val="1800"/>
              </a:spcBef>
            </a:pPr>
            <a:r>
              <a:rPr lang="en-US" sz="2800">
                <a:solidFill>
                  <a:schemeClr val="dk1"/>
                </a:solidFill>
              </a:rPr>
              <a:t>The VFD Motor Controller was a very complex and hardware heavy project. The design and integration processes proved to be very difficult and included PCB design and assembly, </a:t>
            </a:r>
            <a:r>
              <a:rPr lang="en-US" sz="2800" err="1">
                <a:solidFill>
                  <a:schemeClr val="dk1"/>
                </a:solidFill>
              </a:rPr>
              <a:t>MPLab</a:t>
            </a:r>
            <a:r>
              <a:rPr lang="en-US" sz="2800">
                <a:solidFill>
                  <a:schemeClr val="dk1"/>
                </a:solidFill>
              </a:rPr>
              <a:t> coding, and high voltage testing. </a:t>
            </a:r>
          </a:p>
          <a:p>
            <a:pPr marL="514350" indent="-514350">
              <a:lnSpc>
                <a:spcPct val="150000"/>
              </a:lnSpc>
              <a:spcBef>
                <a:spcPts val="1800"/>
              </a:spcBef>
              <a:buAutoNum type="arabicPeriod"/>
            </a:pPr>
            <a:r>
              <a:rPr lang="en-US" sz="2800">
                <a:solidFill>
                  <a:schemeClr val="dk1"/>
                </a:solidFill>
              </a:rPr>
              <a:t>All three PCBs and accompanying schematics were designed and fabricated using Altium. The PCBs and components were assembled by hand.</a:t>
            </a:r>
          </a:p>
          <a:p>
            <a:pPr marL="514350" indent="-514350">
              <a:lnSpc>
                <a:spcPct val="150000"/>
              </a:lnSpc>
              <a:spcBef>
                <a:spcPts val="1800"/>
              </a:spcBef>
              <a:buAutoNum type="arabicPeriod"/>
            </a:pPr>
            <a:r>
              <a:rPr lang="en-US" sz="2800">
                <a:solidFill>
                  <a:schemeClr val="dk1"/>
                </a:solidFill>
              </a:rPr>
              <a:t>The MCU was coded using </a:t>
            </a:r>
            <a:r>
              <a:rPr lang="en-US" sz="2800" err="1">
                <a:solidFill>
                  <a:schemeClr val="dk1"/>
                </a:solidFill>
              </a:rPr>
              <a:t>MPLab</a:t>
            </a:r>
            <a:r>
              <a:rPr lang="en-US" sz="2800">
                <a:solidFill>
                  <a:schemeClr val="dk1"/>
                </a:solidFill>
              </a:rPr>
              <a:t> and the code was flashed using a </a:t>
            </a:r>
            <a:r>
              <a:rPr lang="en-US" sz="2800" err="1">
                <a:solidFill>
                  <a:schemeClr val="dk1"/>
                </a:solidFill>
              </a:rPr>
              <a:t>PICkit</a:t>
            </a:r>
            <a:r>
              <a:rPr lang="en-US" sz="2800">
                <a:solidFill>
                  <a:schemeClr val="dk1"/>
                </a:solidFill>
              </a:rPr>
              <a:t> 5. </a:t>
            </a:r>
          </a:p>
          <a:p>
            <a:pPr marL="514350" indent="-514350">
              <a:lnSpc>
                <a:spcPct val="150000"/>
              </a:lnSpc>
              <a:spcBef>
                <a:spcPts val="1800"/>
              </a:spcBef>
              <a:buAutoNum type="arabicPeriod"/>
            </a:pPr>
            <a:r>
              <a:rPr lang="en-US" sz="2800">
                <a:solidFill>
                  <a:schemeClr val="dk1"/>
                </a:solidFill>
              </a:rPr>
              <a:t>The full system integration took place in three different phases: auxiliary power, PWMs, and diagnostic feedback</a:t>
            </a:r>
          </a:p>
        </p:txBody>
      </p:sp>
      <p:sp>
        <p:nvSpPr>
          <p:cNvPr id="72" name="Google Shape;72;p1"/>
          <p:cNvSpPr txBox="1"/>
          <p:nvPr/>
        </p:nvSpPr>
        <p:spPr>
          <a:xfrm>
            <a:off x="22582280" y="18372536"/>
            <a:ext cx="9421181" cy="809890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800" b="1" i="0" u="sng" strike="noStrike" cap="none">
                <a:solidFill>
                  <a:srgbClr val="5D0025"/>
                </a:solidFill>
                <a:latin typeface="Arial"/>
                <a:ea typeface="Arial"/>
                <a:cs typeface="Arial"/>
                <a:sym typeface="Arial"/>
              </a:rPr>
              <a:t>Outcomes</a:t>
            </a:r>
            <a:endParaRPr lang="en-US"/>
          </a:p>
          <a:p>
            <a:pPr>
              <a:lnSpc>
                <a:spcPct val="150000"/>
              </a:lnSpc>
              <a:spcBef>
                <a:spcPts val="1800"/>
              </a:spcBef>
            </a:pPr>
            <a:r>
              <a:rPr lang="en-US" sz="2800">
                <a:solidFill>
                  <a:schemeClr val="dk1"/>
                </a:solidFill>
              </a:rPr>
              <a:t>The VFD Motor Controller was successful in spinning the motor. The motor responds to the speed knob, spinning faster and slower when the knob is turned accordingly. The motor also responds to the on/off button (indicated by  the LEDs). In its current state, the motor has not been successfully tested with the 120 V</a:t>
            </a:r>
            <a:r>
              <a:rPr lang="en-US" sz="2800" baseline="-25000">
                <a:solidFill>
                  <a:schemeClr val="dk1"/>
                </a:solidFill>
              </a:rPr>
              <a:t>AC</a:t>
            </a:r>
            <a:r>
              <a:rPr lang="en-US" sz="2800">
                <a:solidFill>
                  <a:schemeClr val="dk1"/>
                </a:solidFill>
              </a:rPr>
              <a:t> input from the wall, but it works at a lower input voltage of 30 V</a:t>
            </a:r>
            <a:r>
              <a:rPr lang="en-US" sz="2800" baseline="-25000">
                <a:solidFill>
                  <a:schemeClr val="dk1"/>
                </a:solidFill>
              </a:rPr>
              <a:t>DC</a:t>
            </a:r>
            <a:r>
              <a:rPr lang="en-US" sz="2800">
                <a:solidFill>
                  <a:schemeClr val="dk1"/>
                </a:solidFill>
              </a:rPr>
              <a:t> to 40 V</a:t>
            </a:r>
            <a:r>
              <a:rPr lang="en-US" sz="2800" baseline="-25000">
                <a:solidFill>
                  <a:schemeClr val="dk1"/>
                </a:solidFill>
              </a:rPr>
              <a:t>DC</a:t>
            </a:r>
            <a:r>
              <a:rPr lang="en-US" sz="2800">
                <a:solidFill>
                  <a:schemeClr val="dk1"/>
                </a:solidFill>
              </a:rPr>
              <a:t>. The auxiliary power, turning 120 V</a:t>
            </a:r>
            <a:r>
              <a:rPr lang="en-US" sz="2800" baseline="-25000">
                <a:solidFill>
                  <a:schemeClr val="dk1"/>
                </a:solidFill>
              </a:rPr>
              <a:t>AC</a:t>
            </a:r>
            <a:r>
              <a:rPr lang="en-US" sz="2800">
                <a:solidFill>
                  <a:schemeClr val="dk1"/>
                </a:solidFill>
              </a:rPr>
              <a:t> into the various necessary voltages, was successfully completed, providing the correct voltages to each component. </a:t>
            </a:r>
          </a:p>
        </p:txBody>
      </p:sp>
      <p:sp>
        <p:nvSpPr>
          <p:cNvPr id="73" name="Google Shape;73;p1"/>
          <p:cNvSpPr txBox="1"/>
          <p:nvPr/>
        </p:nvSpPr>
        <p:spPr>
          <a:xfrm>
            <a:off x="33015158" y="16891282"/>
            <a:ext cx="9917135" cy="832974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800" b="1" i="0" u="sng" strike="noStrike" cap="none">
                <a:solidFill>
                  <a:srgbClr val="5D0025"/>
                </a:solidFill>
                <a:latin typeface="Arial"/>
                <a:ea typeface="Arial"/>
                <a:cs typeface="Arial"/>
                <a:sym typeface="Arial"/>
              </a:rPr>
              <a:t>Impact </a:t>
            </a:r>
            <a:endParaRPr lang="en-US"/>
          </a:p>
          <a:p>
            <a:pPr>
              <a:lnSpc>
                <a:spcPct val="150000"/>
              </a:lnSpc>
              <a:spcBef>
                <a:spcPts val="1200"/>
              </a:spcBef>
            </a:pPr>
            <a:r>
              <a:rPr lang="en-US" sz="2800">
                <a:solidFill>
                  <a:schemeClr val="dk1"/>
                </a:solidFill>
              </a:rPr>
              <a:t>The impact of the VFD Motor Controller can be felt operationally, environmentally, ethically, and socially. A few impacts include:</a:t>
            </a:r>
          </a:p>
          <a:p>
            <a:pPr marL="914400" lvl="1" indent="-457200">
              <a:lnSpc>
                <a:spcPct val="150000"/>
              </a:lnSpc>
              <a:spcBef>
                <a:spcPts val="1200"/>
              </a:spcBef>
              <a:buClr>
                <a:srgbClr val="5D0025"/>
              </a:buClr>
              <a:buSzPts val="3500"/>
              <a:buChar char="•"/>
            </a:pPr>
            <a:r>
              <a:rPr lang="en-US" sz="2800" b="1">
                <a:solidFill>
                  <a:schemeClr val="dk1"/>
                </a:solidFill>
              </a:rPr>
              <a:t>Environmental: </a:t>
            </a:r>
            <a:r>
              <a:rPr lang="en-US" sz="2800">
                <a:solidFill>
                  <a:schemeClr val="dk1"/>
                </a:solidFill>
              </a:rPr>
              <a:t>The VFD increases energy efficiency and decreases heat generation. This lowers the greenhouse gasses emitted during the energy generation process. </a:t>
            </a:r>
          </a:p>
          <a:p>
            <a:pPr marL="914400" lvl="1" indent="-457200">
              <a:lnSpc>
                <a:spcPct val="150000"/>
              </a:lnSpc>
              <a:spcBef>
                <a:spcPts val="1200"/>
              </a:spcBef>
              <a:buClr>
                <a:srgbClr val="5D0025"/>
              </a:buClr>
              <a:buSzPts val="3500"/>
              <a:buChar char="•"/>
            </a:pPr>
            <a:r>
              <a:rPr lang="en-US" sz="2800" b="1">
                <a:solidFill>
                  <a:schemeClr val="dk1"/>
                </a:solidFill>
              </a:rPr>
              <a:t>System Reliability: </a:t>
            </a:r>
            <a:r>
              <a:rPr lang="en-US" sz="2800">
                <a:solidFill>
                  <a:schemeClr val="dk1"/>
                </a:solidFill>
              </a:rPr>
              <a:t>VFDs allow for a smoother start and stop which relieves mechanical stress and allows for less wear on equipment.</a:t>
            </a:r>
            <a:endParaRPr lang="en-US" b="1">
              <a:solidFill>
                <a:schemeClr val="dk1"/>
              </a:solidFill>
            </a:endParaRPr>
          </a:p>
        </p:txBody>
      </p:sp>
      <p:sp>
        <p:nvSpPr>
          <p:cNvPr id="79" name="Google Shape;79;p1"/>
          <p:cNvSpPr txBox="1"/>
          <p:nvPr/>
        </p:nvSpPr>
        <p:spPr>
          <a:xfrm>
            <a:off x="32905780" y="29575565"/>
            <a:ext cx="10705806" cy="172350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4000" b="1" i="0" u="sng" strike="noStrike" cap="none">
                <a:solidFill>
                  <a:srgbClr val="5D0025"/>
                </a:solidFill>
                <a:latin typeface="Arial"/>
                <a:ea typeface="Arial"/>
                <a:cs typeface="Arial"/>
                <a:sym typeface="Arial"/>
              </a:rPr>
              <a:t>Acknowledgements</a:t>
            </a:r>
            <a:endParaRPr lang="en-US" sz="4000" b="0" i="0" u="sng" strike="noStrike" cap="none">
              <a:solidFill>
                <a:srgbClr val="5D0025"/>
              </a:solidFill>
              <a:latin typeface="Arial"/>
              <a:ea typeface="Arial"/>
              <a:cs typeface="Arial"/>
              <a:sym typeface="Arial"/>
            </a:endParaRPr>
          </a:p>
          <a:p>
            <a:pPr>
              <a:lnSpc>
                <a:spcPct val="150000"/>
              </a:lnSpc>
              <a:spcBef>
                <a:spcPts val="1200"/>
              </a:spcBef>
            </a:pPr>
            <a:r>
              <a:rPr lang="en-US" sz="2400">
                <a:solidFill>
                  <a:schemeClr val="dk1"/>
                </a:solidFill>
              </a:rPr>
              <a:t>Dr. John Lusher</a:t>
            </a:r>
          </a:p>
        </p:txBody>
      </p:sp>
      <p:sp>
        <p:nvSpPr>
          <p:cNvPr id="2" name="TextBox 1">
            <a:extLst>
              <a:ext uri="{FF2B5EF4-FFF2-40B4-BE49-F238E27FC236}">
                <a16:creationId xmlns:a16="http://schemas.microsoft.com/office/drawing/2014/main" id="{D607E3A1-FEAC-E903-6CB6-3FA8959CB8AE}"/>
              </a:ext>
            </a:extLst>
          </p:cNvPr>
          <p:cNvSpPr txBox="1"/>
          <p:nvPr/>
        </p:nvSpPr>
        <p:spPr>
          <a:xfrm>
            <a:off x="37444680" y="320040"/>
            <a:ext cx="6234478" cy="830997"/>
          </a:xfrm>
          <a:prstGeom prst="rect">
            <a:avLst/>
          </a:prstGeom>
          <a:solidFill>
            <a:srgbClr val="FFFF00"/>
          </a:solidFill>
        </p:spPr>
        <p:txBody>
          <a:bodyPr wrap="square" lIns="91440" tIns="45720" rIns="91440" bIns="45720" rtlCol="0" anchor="t">
            <a:spAutoFit/>
          </a:bodyPr>
          <a:lstStyle/>
          <a:p>
            <a:r>
              <a:rPr lang="en-US" sz="4800" b="1"/>
              <a:t>Booth Number: 337 </a:t>
            </a:r>
          </a:p>
        </p:txBody>
      </p:sp>
      <p:pic>
        <p:nvPicPr>
          <p:cNvPr id="7" name="Picture 6">
            <a:extLst>
              <a:ext uri="{FF2B5EF4-FFF2-40B4-BE49-F238E27FC236}">
                <a16:creationId xmlns:a16="http://schemas.microsoft.com/office/drawing/2014/main" id="{B99B02BA-0ED3-9E40-713B-B9EECB4B46FA}"/>
              </a:ext>
            </a:extLst>
          </p:cNvPr>
          <p:cNvPicPr>
            <a:picLocks noChangeAspect="1"/>
          </p:cNvPicPr>
          <p:nvPr/>
        </p:nvPicPr>
        <p:blipFill>
          <a:blip r:embed="rId5"/>
          <a:srcRect t="930"/>
          <a:stretch/>
        </p:blipFill>
        <p:spPr>
          <a:xfrm>
            <a:off x="38775058" y="1543691"/>
            <a:ext cx="3573722" cy="3567927"/>
          </a:xfrm>
          <a:prstGeom prst="rect">
            <a:avLst/>
          </a:prstGeom>
        </p:spPr>
      </p:pic>
      <p:sp>
        <p:nvSpPr>
          <p:cNvPr id="3" name="Google Shape;65;p1">
            <a:extLst>
              <a:ext uri="{FF2B5EF4-FFF2-40B4-BE49-F238E27FC236}">
                <a16:creationId xmlns:a16="http://schemas.microsoft.com/office/drawing/2014/main" id="{C966EA20-5846-EB3F-1DE8-E23048E9F96F}"/>
              </a:ext>
            </a:extLst>
          </p:cNvPr>
          <p:cNvSpPr txBox="1"/>
          <p:nvPr/>
        </p:nvSpPr>
        <p:spPr>
          <a:xfrm>
            <a:off x="11725629" y="13647469"/>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algn="ctr"/>
            <a:r>
              <a:rPr lang="en-US" sz="2800" b="0" i="1" u="none" strike="noStrike" cap="none">
                <a:solidFill>
                  <a:schemeClr val="dk1"/>
                </a:solidFill>
                <a:latin typeface="Arial"/>
                <a:ea typeface="Arial"/>
                <a:cs typeface="Arial"/>
                <a:sym typeface="Arial"/>
              </a:rPr>
              <a:t>Figure 1. </a:t>
            </a:r>
            <a:r>
              <a:rPr lang="en-US" sz="2800" i="1">
                <a:solidFill>
                  <a:schemeClr val="dk1"/>
                </a:solidFill>
              </a:rPr>
              <a:t>Block Diagram of VFD Motor Controller</a:t>
            </a:r>
            <a:endParaRPr>
              <a:solidFill>
                <a:schemeClr val="dk1"/>
              </a:solidFill>
            </a:endParaRPr>
          </a:p>
        </p:txBody>
      </p:sp>
      <p:pic>
        <p:nvPicPr>
          <p:cNvPr id="5" name="Picture 4">
            <a:extLst>
              <a:ext uri="{FF2B5EF4-FFF2-40B4-BE49-F238E27FC236}">
                <a16:creationId xmlns:a16="http://schemas.microsoft.com/office/drawing/2014/main" id="{C5BAF0E7-E1FD-D380-BBE4-57DA8D37575F}"/>
              </a:ext>
            </a:extLst>
          </p:cNvPr>
          <p:cNvPicPr>
            <a:picLocks noChangeAspect="1"/>
          </p:cNvPicPr>
          <p:nvPr/>
        </p:nvPicPr>
        <p:blipFill>
          <a:blip r:embed="rId6"/>
          <a:srcRect r="3339" b="5310"/>
          <a:stretch/>
        </p:blipFill>
        <p:spPr>
          <a:xfrm>
            <a:off x="22403412" y="11927834"/>
            <a:ext cx="9667947" cy="4867711"/>
          </a:xfrm>
          <a:prstGeom prst="rect">
            <a:avLst/>
          </a:prstGeom>
          <a:ln w="28575">
            <a:solidFill>
              <a:schemeClr val="tx1"/>
            </a:solidFill>
          </a:ln>
        </p:spPr>
      </p:pic>
      <p:sp>
        <p:nvSpPr>
          <p:cNvPr id="6" name="Google Shape;65;p1">
            <a:extLst>
              <a:ext uri="{FF2B5EF4-FFF2-40B4-BE49-F238E27FC236}">
                <a16:creationId xmlns:a16="http://schemas.microsoft.com/office/drawing/2014/main" id="{36CF5715-2D74-0A58-1D67-5809F873AD78}"/>
              </a:ext>
            </a:extLst>
          </p:cNvPr>
          <p:cNvSpPr txBox="1"/>
          <p:nvPr/>
        </p:nvSpPr>
        <p:spPr>
          <a:xfrm>
            <a:off x="22322486" y="17124739"/>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algn="ctr"/>
            <a:r>
              <a:rPr lang="en-US" sz="2800" b="0" i="1" u="none" strike="noStrike" cap="none">
                <a:solidFill>
                  <a:schemeClr val="dk1"/>
                </a:solidFill>
                <a:latin typeface="Arial"/>
                <a:ea typeface="Arial"/>
                <a:cs typeface="Arial"/>
                <a:sym typeface="Arial"/>
              </a:rPr>
              <a:t>Figure </a:t>
            </a:r>
            <a:r>
              <a:rPr lang="en-US" sz="2800" i="1">
                <a:solidFill>
                  <a:schemeClr val="dk1"/>
                </a:solidFill>
              </a:rPr>
              <a:t>3</a:t>
            </a:r>
            <a:r>
              <a:rPr lang="en-US" sz="2800" b="0" i="1" u="none" strike="noStrike" cap="none">
                <a:solidFill>
                  <a:schemeClr val="dk1"/>
                </a:solidFill>
                <a:latin typeface="Arial"/>
                <a:ea typeface="Arial"/>
                <a:cs typeface="Arial"/>
                <a:sym typeface="Arial"/>
              </a:rPr>
              <a:t>. Expected Inverter Line</a:t>
            </a:r>
            <a:r>
              <a:rPr lang="en-US" sz="2800" i="1">
                <a:solidFill>
                  <a:schemeClr val="dk1"/>
                </a:solidFill>
              </a:rPr>
              <a:t>-Line Waveforms</a:t>
            </a:r>
            <a:endParaRPr>
              <a:solidFill>
                <a:schemeClr val="dk1"/>
              </a:solidFill>
            </a:endParaRPr>
          </a:p>
        </p:txBody>
      </p:sp>
      <p:sp>
        <p:nvSpPr>
          <p:cNvPr id="14" name="Google Shape;65;p1">
            <a:extLst>
              <a:ext uri="{FF2B5EF4-FFF2-40B4-BE49-F238E27FC236}">
                <a16:creationId xmlns:a16="http://schemas.microsoft.com/office/drawing/2014/main" id="{8C287044-862A-B78C-B82E-B0AC97A149E9}"/>
              </a:ext>
            </a:extLst>
          </p:cNvPr>
          <p:cNvSpPr txBox="1"/>
          <p:nvPr/>
        </p:nvSpPr>
        <p:spPr>
          <a:xfrm>
            <a:off x="33058824" y="12853301"/>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algn="ctr"/>
            <a:r>
              <a:rPr lang="en-US" sz="2800" b="0" i="1" u="none" strike="noStrike" cap="none">
                <a:solidFill>
                  <a:schemeClr val="dk1"/>
                </a:solidFill>
                <a:latin typeface="Arial"/>
                <a:ea typeface="Arial"/>
                <a:cs typeface="Arial"/>
                <a:sym typeface="Arial"/>
              </a:rPr>
              <a:t>Figure 5. Measured Inverter Line</a:t>
            </a:r>
            <a:r>
              <a:rPr lang="en-US" sz="2800" i="1">
                <a:solidFill>
                  <a:schemeClr val="dk1"/>
                </a:solidFill>
              </a:rPr>
              <a:t>-Line Waveforms</a:t>
            </a:r>
            <a:endParaRPr>
              <a:solidFill>
                <a:schemeClr val="dk1"/>
              </a:solidFill>
            </a:endParaRPr>
          </a:p>
        </p:txBody>
      </p:sp>
      <p:pic>
        <p:nvPicPr>
          <p:cNvPr id="11" name="Picture 10">
            <a:extLst>
              <a:ext uri="{FF2B5EF4-FFF2-40B4-BE49-F238E27FC236}">
                <a16:creationId xmlns:a16="http://schemas.microsoft.com/office/drawing/2014/main" id="{11F53418-65E8-B07B-A797-4AF60BAA6A18}"/>
              </a:ext>
            </a:extLst>
          </p:cNvPr>
          <p:cNvPicPr>
            <a:picLocks noChangeAspect="1"/>
          </p:cNvPicPr>
          <p:nvPr/>
        </p:nvPicPr>
        <p:blipFill>
          <a:blip r:embed="rId7"/>
          <a:stretch>
            <a:fillRect/>
          </a:stretch>
        </p:blipFill>
        <p:spPr>
          <a:xfrm>
            <a:off x="34761880" y="6024473"/>
            <a:ext cx="6334069" cy="6780130"/>
          </a:xfrm>
          <a:prstGeom prst="rect">
            <a:avLst/>
          </a:prstGeom>
          <a:ln w="28575">
            <a:solidFill>
              <a:schemeClr val="tx1"/>
            </a:solidFill>
          </a:ln>
        </p:spPr>
      </p:pic>
      <p:cxnSp>
        <p:nvCxnSpPr>
          <p:cNvPr id="19" name="Google Shape;57;p1">
            <a:extLst>
              <a:ext uri="{FF2B5EF4-FFF2-40B4-BE49-F238E27FC236}">
                <a16:creationId xmlns:a16="http://schemas.microsoft.com/office/drawing/2014/main" id="{302AF3F5-CEAF-49A3-A85C-A120985C4185}"/>
              </a:ext>
            </a:extLst>
          </p:cNvPr>
          <p:cNvCxnSpPr/>
          <p:nvPr/>
        </p:nvCxnSpPr>
        <p:spPr>
          <a:xfrm>
            <a:off x="11895883" y="22258739"/>
            <a:ext cx="9784080" cy="0"/>
          </a:xfrm>
          <a:prstGeom prst="straightConnector1">
            <a:avLst/>
          </a:prstGeom>
          <a:noFill/>
          <a:ln w="25400" cap="flat" cmpd="sng">
            <a:solidFill>
              <a:schemeClr val="dk1"/>
            </a:solidFill>
            <a:prstDash val="dash"/>
            <a:round/>
            <a:headEnd type="none" w="sm" len="sm"/>
            <a:tailEnd type="none" w="sm" len="sm"/>
          </a:ln>
        </p:spPr>
      </p:cxnSp>
      <p:graphicFrame>
        <p:nvGraphicFramePr>
          <p:cNvPr id="24" name="Table 23">
            <a:extLst>
              <a:ext uri="{FF2B5EF4-FFF2-40B4-BE49-F238E27FC236}">
                <a16:creationId xmlns:a16="http://schemas.microsoft.com/office/drawing/2014/main" id="{A793E4A0-37CA-102C-24D3-D1114BC0EEB3}"/>
              </a:ext>
            </a:extLst>
          </p:cNvPr>
          <p:cNvGraphicFramePr>
            <a:graphicFrameLocks noGrp="1"/>
          </p:cNvGraphicFramePr>
          <p:nvPr>
            <p:extLst>
              <p:ext uri="{D42A27DB-BD31-4B8C-83A1-F6EECF244321}">
                <p14:modId xmlns:p14="http://schemas.microsoft.com/office/powerpoint/2010/main" val="1170385758"/>
              </p:ext>
            </p:extLst>
          </p:nvPr>
        </p:nvGraphicFramePr>
        <p:xfrm>
          <a:off x="33058824" y="13494162"/>
          <a:ext cx="9829802" cy="2590800"/>
        </p:xfrm>
        <a:graphic>
          <a:graphicData uri="http://schemas.openxmlformats.org/drawingml/2006/table">
            <a:tbl>
              <a:tblPr firstRow="1" bandRow="1">
                <a:tableStyleId>{2E1B8384-BD9B-4845-8369-8DC390344A65}</a:tableStyleId>
              </a:tblPr>
              <a:tblGrid>
                <a:gridCol w="2718458">
                  <a:extLst>
                    <a:ext uri="{9D8B030D-6E8A-4147-A177-3AD203B41FA5}">
                      <a16:colId xmlns:a16="http://schemas.microsoft.com/office/drawing/2014/main" val="3727648822"/>
                    </a:ext>
                  </a:extLst>
                </a:gridCol>
                <a:gridCol w="1777836">
                  <a:extLst>
                    <a:ext uri="{9D8B030D-6E8A-4147-A177-3AD203B41FA5}">
                      <a16:colId xmlns:a16="http://schemas.microsoft.com/office/drawing/2014/main" val="2089526566"/>
                    </a:ext>
                  </a:extLst>
                </a:gridCol>
                <a:gridCol w="1777836">
                  <a:extLst>
                    <a:ext uri="{9D8B030D-6E8A-4147-A177-3AD203B41FA5}">
                      <a16:colId xmlns:a16="http://schemas.microsoft.com/office/drawing/2014/main" val="2546036023"/>
                    </a:ext>
                  </a:extLst>
                </a:gridCol>
                <a:gridCol w="1777836">
                  <a:extLst>
                    <a:ext uri="{9D8B030D-6E8A-4147-A177-3AD203B41FA5}">
                      <a16:colId xmlns:a16="http://schemas.microsoft.com/office/drawing/2014/main" val="1652759022"/>
                    </a:ext>
                  </a:extLst>
                </a:gridCol>
                <a:gridCol w="1777836">
                  <a:extLst>
                    <a:ext uri="{9D8B030D-6E8A-4147-A177-3AD203B41FA5}">
                      <a16:colId xmlns:a16="http://schemas.microsoft.com/office/drawing/2014/main" val="3263687427"/>
                    </a:ext>
                  </a:extLst>
                </a:gridCol>
              </a:tblGrid>
              <a:tr h="352529">
                <a:tc>
                  <a:txBody>
                    <a:bodyPr/>
                    <a:lstStyle/>
                    <a:p>
                      <a:r>
                        <a:rPr lang="en-US" sz="2800">
                          <a:solidFill>
                            <a:schemeClr val="bg1"/>
                          </a:solidFill>
                        </a:rPr>
                        <a:t>Converter</a:t>
                      </a:r>
                    </a:p>
                  </a:txBody>
                  <a:tcPr>
                    <a:solidFill>
                      <a:schemeClr val="accent4"/>
                    </a:solidFill>
                  </a:tcPr>
                </a:tc>
                <a:tc>
                  <a:txBody>
                    <a:bodyPr/>
                    <a:lstStyle/>
                    <a:p>
                      <a:r>
                        <a:rPr lang="en-US" sz="2800" err="1">
                          <a:solidFill>
                            <a:schemeClr val="bg1"/>
                          </a:solidFill>
                        </a:rPr>
                        <a:t>V</a:t>
                      </a:r>
                      <a:r>
                        <a:rPr lang="en-US" sz="2800" baseline="-25000" err="1">
                          <a:solidFill>
                            <a:schemeClr val="bg1"/>
                          </a:solidFill>
                        </a:rPr>
                        <a:t>spec</a:t>
                      </a:r>
                      <a:r>
                        <a:rPr lang="en-US" sz="2800" baseline="0">
                          <a:solidFill>
                            <a:schemeClr val="bg1"/>
                          </a:solidFill>
                        </a:rPr>
                        <a:t> [V]</a:t>
                      </a:r>
                      <a:endParaRPr lang="en-US" sz="2800">
                        <a:solidFill>
                          <a:schemeClr val="bg1"/>
                        </a:solidFill>
                      </a:endParaRPr>
                    </a:p>
                  </a:txBody>
                  <a:tcP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err="1">
                          <a:solidFill>
                            <a:schemeClr val="bg1"/>
                          </a:solidFill>
                        </a:rPr>
                        <a:t>V</a:t>
                      </a:r>
                      <a:r>
                        <a:rPr lang="en-US" sz="2800" baseline="-25000" err="1">
                          <a:solidFill>
                            <a:schemeClr val="bg1"/>
                          </a:solidFill>
                        </a:rPr>
                        <a:t>min</a:t>
                      </a:r>
                      <a:r>
                        <a:rPr lang="en-US" sz="2800" baseline="0">
                          <a:solidFill>
                            <a:schemeClr val="bg1"/>
                          </a:solidFill>
                        </a:rPr>
                        <a:t> [V]</a:t>
                      </a:r>
                      <a:endParaRPr lang="en-US" sz="2800">
                        <a:solidFill>
                          <a:schemeClr val="bg1"/>
                        </a:solidFill>
                      </a:endParaRPr>
                    </a:p>
                  </a:txBody>
                  <a:tcP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err="1">
                          <a:solidFill>
                            <a:schemeClr val="bg1"/>
                          </a:solidFill>
                        </a:rPr>
                        <a:t>V</a:t>
                      </a:r>
                      <a:r>
                        <a:rPr lang="en-US" sz="2800" baseline="-25000" err="1">
                          <a:solidFill>
                            <a:schemeClr val="bg1"/>
                          </a:solidFill>
                        </a:rPr>
                        <a:t>nom</a:t>
                      </a:r>
                      <a:r>
                        <a:rPr lang="en-US" sz="2800" baseline="0">
                          <a:solidFill>
                            <a:schemeClr val="bg1"/>
                          </a:solidFill>
                        </a:rPr>
                        <a:t> [V]</a:t>
                      </a:r>
                      <a:endParaRPr lang="en-US" sz="2800">
                        <a:solidFill>
                          <a:schemeClr val="bg1"/>
                        </a:solidFill>
                      </a:endParaRPr>
                    </a:p>
                  </a:txBody>
                  <a:tcP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solidFill>
                            <a:schemeClr val="bg1"/>
                          </a:solidFill>
                        </a:rPr>
                        <a:t>V</a:t>
                      </a:r>
                      <a:r>
                        <a:rPr lang="en-US" sz="2800" baseline="-25000">
                          <a:solidFill>
                            <a:schemeClr val="bg1"/>
                          </a:solidFill>
                        </a:rPr>
                        <a:t>max</a:t>
                      </a:r>
                      <a:r>
                        <a:rPr lang="en-US" sz="2800" baseline="0">
                          <a:solidFill>
                            <a:schemeClr val="bg1"/>
                          </a:solidFill>
                        </a:rPr>
                        <a:t> [V]</a:t>
                      </a:r>
                      <a:endParaRPr lang="en-US" sz="2800">
                        <a:solidFill>
                          <a:schemeClr val="bg1"/>
                        </a:solidFill>
                      </a:endParaRPr>
                    </a:p>
                  </a:txBody>
                  <a:tcPr>
                    <a:solidFill>
                      <a:schemeClr val="accent4"/>
                    </a:solidFill>
                  </a:tcPr>
                </a:tc>
                <a:extLst>
                  <a:ext uri="{0D108BD9-81ED-4DB2-BD59-A6C34878D82A}">
                    <a16:rowId xmlns:a16="http://schemas.microsoft.com/office/drawing/2014/main" val="3297807642"/>
                  </a:ext>
                </a:extLst>
              </a:tr>
              <a:tr h="0">
                <a:tc>
                  <a:txBody>
                    <a:bodyPr/>
                    <a:lstStyle/>
                    <a:p>
                      <a:r>
                        <a:rPr lang="en-US" sz="2800"/>
                        <a:t>2-Phase to 15V</a:t>
                      </a:r>
                    </a:p>
                  </a:txBody>
                  <a:tcPr/>
                </a:tc>
                <a:tc>
                  <a:txBody>
                    <a:bodyPr/>
                    <a:lstStyle/>
                    <a:p>
                      <a:r>
                        <a:rPr lang="en-US" sz="2800"/>
                        <a:t>15.0</a:t>
                      </a:r>
                    </a:p>
                  </a:txBody>
                  <a:tcPr/>
                </a:tc>
                <a:tc>
                  <a:txBody>
                    <a:bodyPr/>
                    <a:lstStyle/>
                    <a:p>
                      <a:endParaRPr lang="en-US" sz="2800"/>
                    </a:p>
                  </a:txBody>
                  <a:tcPr/>
                </a:tc>
                <a:tc>
                  <a:txBody>
                    <a:bodyPr/>
                    <a:lstStyle/>
                    <a:p>
                      <a:r>
                        <a:rPr lang="en-US" sz="2800"/>
                        <a:t>15.0</a:t>
                      </a:r>
                    </a:p>
                  </a:txBody>
                  <a:tcPr/>
                </a:tc>
                <a:tc>
                  <a:txBody>
                    <a:bodyPr/>
                    <a:lstStyle/>
                    <a:p>
                      <a:endParaRPr lang="en-US" sz="2800"/>
                    </a:p>
                  </a:txBody>
                  <a:tcPr/>
                </a:tc>
                <a:extLst>
                  <a:ext uri="{0D108BD9-81ED-4DB2-BD59-A6C34878D82A}">
                    <a16:rowId xmlns:a16="http://schemas.microsoft.com/office/drawing/2014/main" val="1576224341"/>
                  </a:ext>
                </a:extLst>
              </a:tr>
              <a:tr h="2834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t>15V to Iso15V​</a:t>
                      </a:r>
                    </a:p>
                  </a:txBody>
                  <a:tcPr>
                    <a:solidFill>
                      <a:schemeClr val="bg1">
                        <a:lumMod val="95000"/>
                      </a:schemeClr>
                    </a:solidFill>
                  </a:tcPr>
                </a:tc>
                <a:tc>
                  <a:txBody>
                    <a:bodyPr/>
                    <a:lstStyle/>
                    <a:p>
                      <a:r>
                        <a:rPr lang="en-US" sz="2800"/>
                        <a:t>15.0</a:t>
                      </a:r>
                    </a:p>
                  </a:txBody>
                  <a:tcPr>
                    <a:solidFill>
                      <a:schemeClr val="bg1">
                        <a:lumMod val="95000"/>
                      </a:schemeClr>
                    </a:solidFill>
                  </a:tcPr>
                </a:tc>
                <a:tc>
                  <a:txBody>
                    <a:bodyPr/>
                    <a:lstStyle/>
                    <a:p>
                      <a:r>
                        <a:rPr lang="en-US" sz="2800"/>
                        <a:t>14.9</a:t>
                      </a:r>
                    </a:p>
                  </a:txBody>
                  <a:tcPr>
                    <a:solidFill>
                      <a:schemeClr val="bg1">
                        <a:lumMod val="95000"/>
                      </a:schemeClr>
                    </a:solidFill>
                  </a:tcPr>
                </a:tc>
                <a:tc>
                  <a:txBody>
                    <a:bodyPr/>
                    <a:lstStyle/>
                    <a:p>
                      <a:r>
                        <a:rPr lang="en-US" sz="2800"/>
                        <a:t>15.1</a:t>
                      </a:r>
                    </a:p>
                  </a:txBody>
                  <a:tcPr>
                    <a:solidFill>
                      <a:schemeClr val="bg1">
                        <a:lumMod val="95000"/>
                      </a:schemeClr>
                    </a:solidFill>
                  </a:tcPr>
                </a:tc>
                <a:tc>
                  <a:txBody>
                    <a:bodyPr/>
                    <a:lstStyle/>
                    <a:p>
                      <a:r>
                        <a:rPr lang="en-US" sz="2800"/>
                        <a:t>15.3</a:t>
                      </a:r>
                    </a:p>
                  </a:txBody>
                  <a:tcPr>
                    <a:solidFill>
                      <a:schemeClr val="bg1">
                        <a:lumMod val="95000"/>
                      </a:schemeClr>
                    </a:solidFill>
                  </a:tcPr>
                </a:tc>
                <a:extLst>
                  <a:ext uri="{0D108BD9-81ED-4DB2-BD59-A6C34878D82A}">
                    <a16:rowId xmlns:a16="http://schemas.microsoft.com/office/drawing/2014/main" val="2205678508"/>
                  </a:ext>
                </a:extLst>
              </a:tr>
              <a:tr h="282482">
                <a:tc>
                  <a:txBody>
                    <a:bodyPr/>
                    <a:lstStyle/>
                    <a:p>
                      <a:r>
                        <a:rPr lang="en-US" sz="2800"/>
                        <a:t>15V to 3.3V​</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t>3.3</a:t>
                      </a:r>
                    </a:p>
                  </a:txBody>
                  <a:tcPr/>
                </a:tc>
                <a:tc>
                  <a:txBody>
                    <a:bodyPr/>
                    <a:lstStyle/>
                    <a:p>
                      <a:r>
                        <a:rPr lang="en-US" sz="2800"/>
                        <a:t>3.2</a:t>
                      </a:r>
                    </a:p>
                  </a:txBody>
                  <a:tcPr/>
                </a:tc>
                <a:tc>
                  <a:txBody>
                    <a:bodyPr/>
                    <a:lstStyle/>
                    <a:p>
                      <a:r>
                        <a:rPr lang="en-US" sz="2800"/>
                        <a:t>3.3</a:t>
                      </a:r>
                    </a:p>
                  </a:txBody>
                  <a:tcPr/>
                </a:tc>
                <a:tc>
                  <a:txBody>
                    <a:bodyPr/>
                    <a:lstStyle/>
                    <a:p>
                      <a:r>
                        <a:rPr lang="en-US" sz="2800"/>
                        <a:t>3.3</a:t>
                      </a:r>
                    </a:p>
                  </a:txBody>
                  <a:tcPr/>
                </a:tc>
                <a:extLst>
                  <a:ext uri="{0D108BD9-81ED-4DB2-BD59-A6C34878D82A}">
                    <a16:rowId xmlns:a16="http://schemas.microsoft.com/office/drawing/2014/main" val="4154853627"/>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t>3.3V to Iso5V​</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t>5.0</a:t>
                      </a:r>
                    </a:p>
                  </a:txBody>
                  <a:tcPr>
                    <a:solidFill>
                      <a:schemeClr val="bg1">
                        <a:lumMod val="95000"/>
                      </a:schemeClr>
                    </a:solidFill>
                  </a:tcPr>
                </a:tc>
                <a:tc>
                  <a:txBody>
                    <a:bodyPr/>
                    <a:lstStyle/>
                    <a:p>
                      <a:r>
                        <a:rPr lang="en-US" sz="2800"/>
                        <a:t>4.6</a:t>
                      </a:r>
                    </a:p>
                  </a:txBody>
                  <a:tcPr>
                    <a:solidFill>
                      <a:schemeClr val="bg1">
                        <a:lumMod val="95000"/>
                      </a:schemeClr>
                    </a:solidFill>
                  </a:tcPr>
                </a:tc>
                <a:tc>
                  <a:txBody>
                    <a:bodyPr/>
                    <a:lstStyle/>
                    <a:p>
                      <a:r>
                        <a:rPr lang="en-US" sz="2800"/>
                        <a:t>5.1</a:t>
                      </a:r>
                    </a:p>
                  </a:txBody>
                  <a:tcPr>
                    <a:solidFill>
                      <a:schemeClr val="bg1">
                        <a:lumMod val="95000"/>
                      </a:schemeClr>
                    </a:solidFill>
                  </a:tcPr>
                </a:tc>
                <a:tc>
                  <a:txBody>
                    <a:bodyPr/>
                    <a:lstStyle/>
                    <a:p>
                      <a:r>
                        <a:rPr lang="en-US" sz="2800"/>
                        <a:t>5.6</a:t>
                      </a:r>
                    </a:p>
                  </a:txBody>
                  <a:tcPr>
                    <a:solidFill>
                      <a:schemeClr val="bg1">
                        <a:lumMod val="95000"/>
                      </a:schemeClr>
                    </a:solidFill>
                  </a:tcPr>
                </a:tc>
                <a:extLst>
                  <a:ext uri="{0D108BD9-81ED-4DB2-BD59-A6C34878D82A}">
                    <a16:rowId xmlns:a16="http://schemas.microsoft.com/office/drawing/2014/main" val="2329746105"/>
                  </a:ext>
                </a:extLst>
              </a:tr>
            </a:tbl>
          </a:graphicData>
        </a:graphic>
      </p:graphicFrame>
      <p:sp>
        <p:nvSpPr>
          <p:cNvPr id="29" name="Google Shape;65;p1">
            <a:extLst>
              <a:ext uri="{FF2B5EF4-FFF2-40B4-BE49-F238E27FC236}">
                <a16:creationId xmlns:a16="http://schemas.microsoft.com/office/drawing/2014/main" id="{9F018785-42E9-7D9B-B7DF-0C6DBE162950}"/>
              </a:ext>
            </a:extLst>
          </p:cNvPr>
          <p:cNvSpPr txBox="1"/>
          <p:nvPr/>
        </p:nvSpPr>
        <p:spPr>
          <a:xfrm>
            <a:off x="33102492" y="16104659"/>
            <a:ext cx="9829801" cy="523220"/>
          </a:xfrm>
          <a:prstGeom prst="rect">
            <a:avLst/>
          </a:prstGeom>
          <a:solidFill>
            <a:schemeClr val="lt1">
              <a:alpha val="41960"/>
            </a:schemeClr>
          </a:solidFill>
          <a:ln>
            <a:noFill/>
          </a:ln>
        </p:spPr>
        <p:txBody>
          <a:bodyPr spcFirstLastPara="1" wrap="square" lIns="91425" tIns="45700" rIns="91425" bIns="45700" anchor="t" anchorCtr="0">
            <a:spAutoFit/>
          </a:bodyPr>
          <a:lstStyle/>
          <a:p>
            <a:pPr algn="ctr"/>
            <a:r>
              <a:rPr lang="en-US" sz="2800" i="1">
                <a:solidFill>
                  <a:schemeClr val="dk1"/>
                </a:solidFill>
              </a:rPr>
              <a:t>Table 1</a:t>
            </a:r>
            <a:r>
              <a:rPr lang="en-US" sz="2800" b="0" i="1" u="none" strike="noStrike" cap="none">
                <a:solidFill>
                  <a:schemeClr val="dk1"/>
                </a:solidFill>
                <a:latin typeface="Arial"/>
                <a:ea typeface="Arial"/>
                <a:cs typeface="Arial"/>
                <a:sym typeface="Arial"/>
              </a:rPr>
              <a:t>. </a:t>
            </a:r>
            <a:r>
              <a:rPr lang="en-US" sz="2800" i="1">
                <a:solidFill>
                  <a:schemeClr val="dk1"/>
                </a:solidFill>
              </a:rPr>
              <a:t>Auxiliary Power</a:t>
            </a:r>
            <a:endParaRPr lang="en-US">
              <a:solidFill>
                <a:schemeClr val="dk1"/>
              </a:solidFill>
            </a:endParaRPr>
          </a:p>
        </p:txBody>
      </p:sp>
      <p:pic>
        <p:nvPicPr>
          <p:cNvPr id="31" name="Picture 30">
            <a:extLst>
              <a:ext uri="{FF2B5EF4-FFF2-40B4-BE49-F238E27FC236}">
                <a16:creationId xmlns:a16="http://schemas.microsoft.com/office/drawing/2014/main" id="{AF2E9C19-C760-22BF-EDA5-7B11D69C7898}"/>
              </a:ext>
            </a:extLst>
          </p:cNvPr>
          <p:cNvPicPr>
            <a:picLocks noChangeAspect="1"/>
          </p:cNvPicPr>
          <p:nvPr/>
        </p:nvPicPr>
        <p:blipFill>
          <a:blip r:embed="rId8"/>
          <a:stretch>
            <a:fillRect/>
          </a:stretch>
        </p:blipFill>
        <p:spPr>
          <a:xfrm>
            <a:off x="11806556" y="14282458"/>
            <a:ext cx="9667946" cy="7133629"/>
          </a:xfrm>
          <a:prstGeom prst="rect">
            <a:avLst/>
          </a:prstGeom>
        </p:spPr>
      </p:pic>
      <p:sp>
        <p:nvSpPr>
          <p:cNvPr id="32" name="Google Shape;65;p1">
            <a:extLst>
              <a:ext uri="{FF2B5EF4-FFF2-40B4-BE49-F238E27FC236}">
                <a16:creationId xmlns:a16="http://schemas.microsoft.com/office/drawing/2014/main" id="{5ACEDC18-16AC-4D70-4231-D41FEAFE85DD}"/>
              </a:ext>
            </a:extLst>
          </p:cNvPr>
          <p:cNvSpPr txBox="1"/>
          <p:nvPr/>
        </p:nvSpPr>
        <p:spPr>
          <a:xfrm>
            <a:off x="11761906" y="21502924"/>
            <a:ext cx="9829801" cy="523180"/>
          </a:xfrm>
          <a:prstGeom prst="rect">
            <a:avLst/>
          </a:prstGeom>
          <a:solidFill>
            <a:schemeClr val="lt1">
              <a:alpha val="41960"/>
            </a:schemeClr>
          </a:solidFill>
          <a:ln>
            <a:noFill/>
          </a:ln>
        </p:spPr>
        <p:txBody>
          <a:bodyPr spcFirstLastPara="1" wrap="square" lIns="91425" tIns="45700" rIns="91425" bIns="45700" anchor="t" anchorCtr="0">
            <a:spAutoFit/>
          </a:bodyPr>
          <a:lstStyle/>
          <a:p>
            <a:pPr algn="ctr"/>
            <a:r>
              <a:rPr lang="en-US" sz="2800" b="0" i="1" u="none" strike="noStrike" cap="none">
                <a:solidFill>
                  <a:schemeClr val="dk1"/>
                </a:solidFill>
                <a:latin typeface="Arial"/>
                <a:ea typeface="Arial"/>
                <a:cs typeface="Arial"/>
                <a:sym typeface="Arial"/>
              </a:rPr>
              <a:t>Figure 2. </a:t>
            </a:r>
            <a:r>
              <a:rPr lang="en-US" sz="2800" i="1">
                <a:solidFill>
                  <a:schemeClr val="dk1"/>
                </a:solidFill>
              </a:rPr>
              <a:t>System Diagram of VFD Motor Controller</a:t>
            </a:r>
            <a:endParaRPr>
              <a:solidFill>
                <a:schemeClr val="dk1"/>
              </a:solidFill>
            </a:endParaRPr>
          </a:p>
        </p:txBody>
      </p:sp>
      <p:cxnSp>
        <p:nvCxnSpPr>
          <p:cNvPr id="36" name="Google Shape;59;p1">
            <a:extLst>
              <a:ext uri="{FF2B5EF4-FFF2-40B4-BE49-F238E27FC236}">
                <a16:creationId xmlns:a16="http://schemas.microsoft.com/office/drawing/2014/main" id="{4FC3932A-F09E-DD64-11BD-10D4E74FB843}"/>
              </a:ext>
            </a:extLst>
          </p:cNvPr>
          <p:cNvCxnSpPr/>
          <p:nvPr/>
        </p:nvCxnSpPr>
        <p:spPr>
          <a:xfrm>
            <a:off x="33092265" y="16745520"/>
            <a:ext cx="9673301" cy="0"/>
          </a:xfrm>
          <a:prstGeom prst="straightConnector1">
            <a:avLst/>
          </a:prstGeom>
          <a:noFill/>
          <a:ln w="25400" cap="flat" cmpd="sng">
            <a:solidFill>
              <a:schemeClr val="dk1"/>
            </a:solidFill>
            <a:prstDash val="dash"/>
            <a:round/>
            <a:headEnd type="none" w="sm" len="sm"/>
            <a:tailEnd type="none" w="sm" len="sm"/>
          </a:ln>
        </p:spPr>
      </p:cxnSp>
      <p:pic>
        <p:nvPicPr>
          <p:cNvPr id="10" name="Picture 9">
            <a:extLst>
              <a:ext uri="{FF2B5EF4-FFF2-40B4-BE49-F238E27FC236}">
                <a16:creationId xmlns:a16="http://schemas.microsoft.com/office/drawing/2014/main" id="{60AABDBA-99E6-136A-D428-1A63491F3E16}"/>
              </a:ext>
            </a:extLst>
          </p:cNvPr>
          <p:cNvPicPr>
            <a:picLocks noChangeAspect="1"/>
          </p:cNvPicPr>
          <p:nvPr/>
        </p:nvPicPr>
        <p:blipFill>
          <a:blip r:embed="rId9"/>
          <a:srcRect l="7507" t="13074" r="6009" b="10615"/>
          <a:stretch/>
        </p:blipFill>
        <p:spPr>
          <a:xfrm>
            <a:off x="23623774" y="26471444"/>
            <a:ext cx="7479346" cy="4035143"/>
          </a:xfrm>
          <a:prstGeom prst="rect">
            <a:avLst/>
          </a:prstGeom>
          <a:ln w="28575">
            <a:solidFill>
              <a:schemeClr val="tx1"/>
            </a:solidFill>
          </a:ln>
        </p:spPr>
      </p:pic>
      <p:sp>
        <p:nvSpPr>
          <p:cNvPr id="12" name="TextBox 11">
            <a:extLst>
              <a:ext uri="{FF2B5EF4-FFF2-40B4-BE49-F238E27FC236}">
                <a16:creationId xmlns:a16="http://schemas.microsoft.com/office/drawing/2014/main" id="{55BC5B2A-1531-2403-8994-BC801B62784E}"/>
              </a:ext>
            </a:extLst>
          </p:cNvPr>
          <p:cNvSpPr txBox="1"/>
          <p:nvPr/>
        </p:nvSpPr>
        <p:spPr>
          <a:xfrm>
            <a:off x="22477941" y="30660574"/>
            <a:ext cx="96298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a:t>Figure 4: Operational LEDs</a:t>
            </a:r>
            <a:endParaRPr lang="en-US"/>
          </a:p>
        </p:txBody>
      </p:sp>
      <p:sp>
        <p:nvSpPr>
          <p:cNvPr id="9" name="TextBox 8">
            <a:extLst>
              <a:ext uri="{FF2B5EF4-FFF2-40B4-BE49-F238E27FC236}">
                <a16:creationId xmlns:a16="http://schemas.microsoft.com/office/drawing/2014/main" id="{A9C2BA38-8443-0220-3ED9-A63F051136D6}"/>
              </a:ext>
            </a:extLst>
          </p:cNvPr>
          <p:cNvSpPr txBox="1"/>
          <p:nvPr/>
        </p:nvSpPr>
        <p:spPr>
          <a:xfrm>
            <a:off x="22526797" y="6400800"/>
            <a:ext cx="9421181" cy="51831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marR="0" lvl="0" indent="-514350" algn="l" rtl="0">
              <a:lnSpc>
                <a:spcPct val="150000"/>
              </a:lnSpc>
              <a:spcBef>
                <a:spcPts val="2200"/>
              </a:spcBef>
              <a:spcAft>
                <a:spcPts val="0"/>
              </a:spcAft>
              <a:buFont typeface="+mj-lt"/>
              <a:buAutoNum type="arabicPeriod" startAt="4"/>
            </a:pPr>
            <a:r>
              <a:rPr lang="en-US" sz="2800">
                <a:solidFill>
                  <a:schemeClr val="dk1"/>
                </a:solidFill>
              </a:rPr>
              <a:t>The VFD Motor Controller operates at a high voltage when fully powered. In order to properly test this, safety precautions were taken, including separating the grounds into PGND and GND which were used on the high voltage and low voltage sides, respectfully. Helped to create an isolation barrier that protects the MCU from coming into contact with 120 V</a:t>
            </a:r>
            <a:r>
              <a:rPr lang="en-US" sz="2800" baseline="-25000">
                <a:solidFill>
                  <a:schemeClr val="dk1"/>
                </a:solidFill>
              </a:rPr>
              <a:t>AC</a:t>
            </a:r>
            <a:r>
              <a:rPr lang="en-US" sz="2800">
                <a:solidFill>
                  <a:schemeClr val="dk1"/>
                </a:solidFill>
              </a:rPr>
              <a:t> from the wall. </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3DD7C0D1421740A6CEBC0EBDB9DDD4" ma:contentTypeVersion="11" ma:contentTypeDescription="Create a new document." ma:contentTypeScope="" ma:versionID="8719ea187cb6c3047df7a3603bd68cf4">
  <xsd:schema xmlns:xsd="http://www.w3.org/2001/XMLSchema" xmlns:xs="http://www.w3.org/2001/XMLSchema" xmlns:p="http://schemas.microsoft.com/office/2006/metadata/properties" xmlns:ns2="9326aaa1-dc5b-400b-9b33-8992d719744b" xmlns:ns3="79ee5b46-ae3d-4101-a402-de0b5256da3d" targetNamespace="http://schemas.microsoft.com/office/2006/metadata/properties" ma:root="true" ma:fieldsID="1174e953af6199441f3a3044d5f9ed63" ns2:_="" ns3:_="">
    <xsd:import namespace="9326aaa1-dc5b-400b-9b33-8992d719744b"/>
    <xsd:import namespace="79ee5b46-ae3d-4101-a402-de0b5256da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6aaa1-dc5b-400b-9b33-8992d7197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ee5b46-ae3d-4101-a402-de0b5256da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6e7834-8338-4e7e-9a71-20fda19bc98c}" ma:internalName="TaxCatchAll" ma:showField="CatchAllData" ma:web="79ee5b46-ae3d-4101-a402-de0b5256da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326aaa1-dc5b-400b-9b33-8992d719744b">
      <Terms xmlns="http://schemas.microsoft.com/office/infopath/2007/PartnerControls"/>
    </lcf76f155ced4ddcb4097134ff3c332f>
    <TaxCatchAll xmlns="79ee5b46-ae3d-4101-a402-de0b5256da3d" xsi:nil="true"/>
  </documentManagement>
</p:properties>
</file>

<file path=customXml/itemProps1.xml><?xml version="1.0" encoding="utf-8"?>
<ds:datastoreItem xmlns:ds="http://schemas.openxmlformats.org/officeDocument/2006/customXml" ds:itemID="{A73ED20C-058C-4D3C-9E84-2E02415102E4}">
  <ds:schemaRefs>
    <ds:schemaRef ds:uri="79ee5b46-ae3d-4101-a402-de0b5256da3d"/>
    <ds:schemaRef ds:uri="9326aaa1-dc5b-400b-9b33-8992d71974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5CE1222F-8A25-4638-AB6C-294DB0945D38}">
  <ds:schemaRefs>
    <ds:schemaRef ds:uri="http://schemas.microsoft.com/sharepoint/v3/contenttype/forms"/>
  </ds:schemaRefs>
</ds:datastoreItem>
</file>

<file path=customXml/itemProps3.xml><?xml version="1.0" encoding="utf-8"?>
<ds:datastoreItem xmlns:ds="http://schemas.openxmlformats.org/officeDocument/2006/customXml" ds:itemID="{1135D340-63C8-4FC4-9962-5A9718E32CBB}">
  <ds:schemaRefs>
    <ds:schemaRef ds:uri="79ee5b46-ae3d-4101-a402-de0b5256da3d"/>
    <ds:schemaRef ds:uri="9326aaa1-dc5b-400b-9b33-8992d71974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Lagoudas, Magdalini Z</dc:creator>
  <cp:revision>1</cp:revision>
  <dcterms:created xsi:type="dcterms:W3CDTF">2016-09-29T18:43:16Z</dcterms:created>
  <dcterms:modified xsi:type="dcterms:W3CDTF">2025-04-22T21:35:00Z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0x010100D13DD7C0D1421740A6CEBC0EBDB9DDD4</vt:lpwstr>
  </property>
  <property fmtid="{D5CDD505-2E9C-101B-9397-08002B2CF9AE}" pid="3" name="MediaServiceImageTags">
    <vt:lpwstr/>
  </property>
</Properties>
</file>