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5_9CBCAC9D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58" r:id="rId8"/>
    <p:sldId id="260" r:id="rId9"/>
    <p:sldId id="283" r:id="rId10"/>
    <p:sldId id="265" r:id="rId11"/>
    <p:sldId id="261" r:id="rId12"/>
    <p:sldId id="262" r:id="rId13"/>
    <p:sldId id="264" r:id="rId14"/>
    <p:sldId id="266" r:id="rId15"/>
    <p:sldId id="267" r:id="rId16"/>
    <p:sldId id="269" r:id="rId17"/>
    <p:sldId id="285" r:id="rId18"/>
    <p:sldId id="270" r:id="rId19"/>
    <p:sldId id="284" r:id="rId20"/>
    <p:sldId id="274" r:id="rId21"/>
    <p:sldId id="275" r:id="rId22"/>
    <p:sldId id="286" r:id="rId23"/>
    <p:sldId id="287" r:id="rId24"/>
    <p:sldId id="271" r:id="rId25"/>
    <p:sldId id="278" r:id="rId26"/>
    <p:sldId id="276" r:id="rId27"/>
    <p:sldId id="272" r:id="rId28"/>
    <p:sldId id="279" r:id="rId29"/>
    <p:sldId id="277" r:id="rId30"/>
    <p:sldId id="273" r:id="rId31"/>
    <p:sldId id="280" r:id="rId32"/>
    <p:sldId id="28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8FA6FB4-85E4-8053-D004-A958A8DB3722}" name="Rader, Aidan D" initials="AR" userId="S::aidandrader@tamu.edu::56c908b0-d2ec-4571-8545-db08f4f66ee4" providerId="AD"/>
  <p188:author id="{B92017F8-0DE9-7847-D7C6-01CE4AE42BA1}" name="Miller, Mackenzie" initials="MM" userId="S::mackenziemiller@tamu.edu::f143bfc3-e4b2-4691-a54e-02f186012e6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EE6DF1-72C7-2E56-C3BB-CEF9FC57D7A4}" v="17" dt="2025-04-28T07:35:41.383"/>
    <p1510:client id="{693702C7-3D6D-7644-B1A7-C127ECC2B96E}" v="5" dt="2025-04-28T07:01:51.2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ler, Mackenzie" userId="S::mackenziemiller@tamu.edu::f143bfc3-e4b2-4691-a54e-02f186012e6b" providerId="AD" clId="Web-{FCEF3265-33A4-EEFC-BC95-0229B599BDE8}"/>
    <pc:docChg chg="modSld">
      <pc:chgData name="Miller, Mackenzie" userId="S::mackenziemiller@tamu.edu::f143bfc3-e4b2-4691-a54e-02f186012e6b" providerId="AD" clId="Web-{FCEF3265-33A4-EEFC-BC95-0229B599BDE8}" dt="2025-04-24T20:12:24.500" v="8" actId="1076"/>
      <pc:docMkLst>
        <pc:docMk/>
      </pc:docMkLst>
      <pc:sldChg chg="modSp">
        <pc:chgData name="Miller, Mackenzie" userId="S::mackenziemiller@tamu.edu::f143bfc3-e4b2-4691-a54e-02f186012e6b" providerId="AD" clId="Web-{FCEF3265-33A4-EEFC-BC95-0229B599BDE8}" dt="2025-04-24T20:12:24.500" v="8" actId="1076"/>
        <pc:sldMkLst>
          <pc:docMk/>
          <pc:sldMk cId="3806017386" sldId="257"/>
        </pc:sldMkLst>
        <pc:picChg chg="mod">
          <ac:chgData name="Miller, Mackenzie" userId="S::mackenziemiller@tamu.edu::f143bfc3-e4b2-4691-a54e-02f186012e6b" providerId="AD" clId="Web-{FCEF3265-33A4-EEFC-BC95-0229B599BDE8}" dt="2025-04-24T20:12:24.500" v="8" actId="1076"/>
          <ac:picMkLst>
            <pc:docMk/>
            <pc:sldMk cId="3806017386" sldId="257"/>
            <ac:picMk id="23" creationId="{A796524A-D457-ECAA-5A07-531A7BC733DD}"/>
          </ac:picMkLst>
        </pc:picChg>
      </pc:sldChg>
      <pc:sldChg chg="modSp">
        <pc:chgData name="Miller, Mackenzie" userId="S::mackenziemiller@tamu.edu::f143bfc3-e4b2-4691-a54e-02f186012e6b" providerId="AD" clId="Web-{FCEF3265-33A4-EEFC-BC95-0229B599BDE8}" dt="2025-04-24T19:35:46.736" v="5" actId="20577"/>
        <pc:sldMkLst>
          <pc:docMk/>
          <pc:sldMk cId="977662562" sldId="280"/>
        </pc:sldMkLst>
        <pc:spChg chg="mod">
          <ac:chgData name="Miller, Mackenzie" userId="S::mackenziemiller@tamu.edu::f143bfc3-e4b2-4691-a54e-02f186012e6b" providerId="AD" clId="Web-{FCEF3265-33A4-EEFC-BC95-0229B599BDE8}" dt="2025-04-24T19:35:10.531" v="2" actId="20577"/>
          <ac:spMkLst>
            <pc:docMk/>
            <pc:sldMk cId="977662562" sldId="280"/>
            <ac:spMk id="2" creationId="{0E0D3844-3FD6-3D8F-5BBB-87B69B4EECCD}"/>
          </ac:spMkLst>
        </pc:spChg>
        <pc:spChg chg="mod">
          <ac:chgData name="Miller, Mackenzie" userId="S::mackenziemiller@tamu.edu::f143bfc3-e4b2-4691-a54e-02f186012e6b" providerId="AD" clId="Web-{FCEF3265-33A4-EEFC-BC95-0229B599BDE8}" dt="2025-04-24T19:35:46.736" v="5" actId="20577"/>
          <ac:spMkLst>
            <pc:docMk/>
            <pc:sldMk cId="977662562" sldId="280"/>
            <ac:spMk id="3" creationId="{49975577-C2DD-24FB-7AEA-20D11F864A9D}"/>
          </ac:spMkLst>
        </pc:spChg>
      </pc:sldChg>
    </pc:docChg>
  </pc:docChgLst>
  <pc:docChgLst>
    <pc:chgData name="Nguyen, Andrew" userId="S::nguyen1wan@tamu.edu::f77e9cb5-0f85-442d-b9a1-1c52c52d15f5" providerId="AD" clId="Web-{17CFCB32-C4F5-A625-7F78-4F94C4D2122D}"/>
    <pc:docChg chg="addSld modSld">
      <pc:chgData name="Nguyen, Andrew" userId="S::nguyen1wan@tamu.edu::f77e9cb5-0f85-442d-b9a1-1c52c52d15f5" providerId="AD" clId="Web-{17CFCB32-C4F5-A625-7F78-4F94C4D2122D}" dt="2025-04-24T19:32:04.353" v="87" actId="1076"/>
      <pc:docMkLst>
        <pc:docMk/>
      </pc:docMkLst>
      <pc:sldChg chg="addSp delSp modSp">
        <pc:chgData name="Nguyen, Andrew" userId="S::nguyen1wan@tamu.edu::f77e9cb5-0f85-442d-b9a1-1c52c52d15f5" providerId="AD" clId="Web-{17CFCB32-C4F5-A625-7F78-4F94C4D2122D}" dt="2025-04-24T19:28:57.337" v="53" actId="1076"/>
        <pc:sldMkLst>
          <pc:docMk/>
          <pc:sldMk cId="1798602662" sldId="264"/>
        </pc:sldMkLst>
        <pc:spChg chg="del">
          <ac:chgData name="Nguyen, Andrew" userId="S::nguyen1wan@tamu.edu::f77e9cb5-0f85-442d-b9a1-1c52c52d15f5" providerId="AD" clId="Web-{17CFCB32-C4F5-A625-7F78-4F94C4D2122D}" dt="2025-04-24T19:28:47.494" v="49"/>
          <ac:spMkLst>
            <pc:docMk/>
            <pc:sldMk cId="1798602662" sldId="264"/>
            <ac:spMk id="3" creationId="{5C331094-0607-28B9-F382-330F8C370211}"/>
          </ac:spMkLst>
        </pc:spChg>
        <pc:graphicFrameChg chg="add mod ord modGraphic">
          <ac:chgData name="Nguyen, Andrew" userId="S::nguyen1wan@tamu.edu::f77e9cb5-0f85-442d-b9a1-1c52c52d15f5" providerId="AD" clId="Web-{17CFCB32-C4F5-A625-7F78-4F94C4D2122D}" dt="2025-04-24T19:28:57.337" v="53" actId="1076"/>
          <ac:graphicFrameMkLst>
            <pc:docMk/>
            <pc:sldMk cId="1798602662" sldId="264"/>
            <ac:graphicFrameMk id="5" creationId="{CCA5C281-4DB3-FF2D-8CB8-81A9AC2E0760}"/>
          </ac:graphicFrameMkLst>
        </pc:graphicFrameChg>
      </pc:sldChg>
      <pc:sldChg chg="addSp delSp modSp">
        <pc:chgData name="Nguyen, Andrew" userId="S::nguyen1wan@tamu.edu::f77e9cb5-0f85-442d-b9a1-1c52c52d15f5" providerId="AD" clId="Web-{17CFCB32-C4F5-A625-7F78-4F94C4D2122D}" dt="2025-04-24T19:29:26.478" v="56" actId="1076"/>
        <pc:sldMkLst>
          <pc:docMk/>
          <pc:sldMk cId="2023328218" sldId="266"/>
        </pc:sldMkLst>
        <pc:spChg chg="del">
          <ac:chgData name="Nguyen, Andrew" userId="S::nguyen1wan@tamu.edu::f77e9cb5-0f85-442d-b9a1-1c52c52d15f5" providerId="AD" clId="Web-{17CFCB32-C4F5-A625-7F78-4F94C4D2122D}" dt="2025-04-24T19:29:19.384" v="54"/>
          <ac:spMkLst>
            <pc:docMk/>
            <pc:sldMk cId="2023328218" sldId="266"/>
            <ac:spMk id="3" creationId="{0AA2839E-47E2-04A4-C619-9173136F805E}"/>
          </ac:spMkLst>
        </pc:spChg>
        <pc:graphicFrameChg chg="add mod ord modGraphic">
          <ac:chgData name="Nguyen, Andrew" userId="S::nguyen1wan@tamu.edu::f77e9cb5-0f85-442d-b9a1-1c52c52d15f5" providerId="AD" clId="Web-{17CFCB32-C4F5-A625-7F78-4F94C4D2122D}" dt="2025-04-24T19:29:26.478" v="56" actId="1076"/>
          <ac:graphicFrameMkLst>
            <pc:docMk/>
            <pc:sldMk cId="2023328218" sldId="266"/>
            <ac:graphicFrameMk id="5" creationId="{EB8EE41B-726C-C33E-16FA-C7CC694E22EF}"/>
          </ac:graphicFrameMkLst>
        </pc:graphicFrameChg>
      </pc:sldChg>
      <pc:sldChg chg="addSp delSp modSp">
        <pc:chgData name="Nguyen, Andrew" userId="S::nguyen1wan@tamu.edu::f77e9cb5-0f85-442d-b9a1-1c52c52d15f5" providerId="AD" clId="Web-{17CFCB32-C4F5-A625-7F78-4F94C4D2122D}" dt="2025-04-24T19:23:16.541" v="25" actId="20577"/>
        <pc:sldMkLst>
          <pc:docMk/>
          <pc:sldMk cId="488645146" sldId="279"/>
        </pc:sldMkLst>
        <pc:spChg chg="add del">
          <ac:chgData name="Nguyen, Andrew" userId="S::nguyen1wan@tamu.edu::f77e9cb5-0f85-442d-b9a1-1c52c52d15f5" providerId="AD" clId="Web-{17CFCB32-C4F5-A625-7F78-4F94C4D2122D}" dt="2025-04-24T19:22:47.400" v="8"/>
          <ac:spMkLst>
            <pc:docMk/>
            <pc:sldMk cId="488645146" sldId="279"/>
            <ac:spMk id="6" creationId="{EAA60EFF-3235-6461-D3EE-9438DA2D3CEF}"/>
          </ac:spMkLst>
        </pc:spChg>
        <pc:spChg chg="add mod">
          <ac:chgData name="Nguyen, Andrew" userId="S::nguyen1wan@tamu.edu::f77e9cb5-0f85-442d-b9a1-1c52c52d15f5" providerId="AD" clId="Web-{17CFCB32-C4F5-A625-7F78-4F94C4D2122D}" dt="2025-04-24T19:23:16.541" v="25" actId="20577"/>
          <ac:spMkLst>
            <pc:docMk/>
            <pc:sldMk cId="488645146" sldId="279"/>
            <ac:spMk id="7" creationId="{64727D32-DF5B-AF69-502B-C9EE8F51529D}"/>
          </ac:spMkLst>
        </pc:spChg>
        <pc:picChg chg="add mod">
          <ac:chgData name="Nguyen, Andrew" userId="S::nguyen1wan@tamu.edu::f77e9cb5-0f85-442d-b9a1-1c52c52d15f5" providerId="AD" clId="Web-{17CFCB32-C4F5-A625-7F78-4F94C4D2122D}" dt="2025-04-24T19:22:51.025" v="9" actId="1076"/>
          <ac:picMkLst>
            <pc:docMk/>
            <pc:sldMk cId="488645146" sldId="279"/>
            <ac:picMk id="5" creationId="{16246143-C982-F998-6249-491D266695F4}"/>
          </ac:picMkLst>
        </pc:picChg>
      </pc:sldChg>
      <pc:sldChg chg="addSp delSp modSp">
        <pc:chgData name="Nguyen, Andrew" userId="S::nguyen1wan@tamu.edu::f77e9cb5-0f85-442d-b9a1-1c52c52d15f5" providerId="AD" clId="Web-{17CFCB32-C4F5-A625-7F78-4F94C4D2122D}" dt="2025-04-24T19:31:13.931" v="66"/>
        <pc:sldMkLst>
          <pc:docMk/>
          <pc:sldMk cId="497172793" sldId="286"/>
        </pc:sldMkLst>
        <pc:spChg chg="mod">
          <ac:chgData name="Nguyen, Andrew" userId="S::nguyen1wan@tamu.edu::f77e9cb5-0f85-442d-b9a1-1c52c52d15f5" providerId="AD" clId="Web-{17CFCB32-C4F5-A625-7F78-4F94C4D2122D}" dt="2025-04-24T19:26:49.166" v="27" actId="1076"/>
          <ac:spMkLst>
            <pc:docMk/>
            <pc:sldMk cId="497172793" sldId="286"/>
            <ac:spMk id="7" creationId="{75F663C9-19DD-431E-E270-CAE890D2C6AC}"/>
          </ac:spMkLst>
        </pc:spChg>
        <pc:graphicFrameChg chg="add del mod modGraphic">
          <ac:chgData name="Nguyen, Andrew" userId="S::nguyen1wan@tamu.edu::f77e9cb5-0f85-442d-b9a1-1c52c52d15f5" providerId="AD" clId="Web-{17CFCB32-C4F5-A625-7F78-4F94C4D2122D}" dt="2025-04-24T19:31:13.931" v="66"/>
          <ac:graphicFrameMkLst>
            <pc:docMk/>
            <pc:sldMk cId="497172793" sldId="286"/>
            <ac:graphicFrameMk id="6" creationId="{66DC77BE-26E6-C3D6-F528-A361A2219E03}"/>
          </ac:graphicFrameMkLst>
        </pc:graphicFrameChg>
        <pc:picChg chg="mod">
          <ac:chgData name="Nguyen, Andrew" userId="S::nguyen1wan@tamu.edu::f77e9cb5-0f85-442d-b9a1-1c52c52d15f5" providerId="AD" clId="Web-{17CFCB32-C4F5-A625-7F78-4F94C4D2122D}" dt="2025-04-24T19:26:44.884" v="26" actId="1076"/>
          <ac:picMkLst>
            <pc:docMk/>
            <pc:sldMk cId="497172793" sldId="286"/>
            <ac:picMk id="4" creationId="{0A4964AF-D04F-C2B5-F38F-4F10D89D2CBF}"/>
          </ac:picMkLst>
        </pc:picChg>
      </pc:sldChg>
      <pc:sldChg chg="addSp delSp modSp new">
        <pc:chgData name="Nguyen, Andrew" userId="S::nguyen1wan@tamu.edu::f77e9cb5-0f85-442d-b9a1-1c52c52d15f5" providerId="AD" clId="Web-{17CFCB32-C4F5-A625-7F78-4F94C4D2122D}" dt="2025-04-24T19:32:04.353" v="87" actId="1076"/>
        <pc:sldMkLst>
          <pc:docMk/>
          <pc:sldMk cId="1648767944" sldId="287"/>
        </pc:sldMkLst>
        <pc:spChg chg="mod">
          <ac:chgData name="Nguyen, Andrew" userId="S::nguyen1wan@tamu.edu::f77e9cb5-0f85-442d-b9a1-1c52c52d15f5" providerId="AD" clId="Web-{17CFCB32-C4F5-A625-7F78-4F94C4D2122D}" dt="2025-04-24T19:31:38.681" v="83" actId="20577"/>
          <ac:spMkLst>
            <pc:docMk/>
            <pc:sldMk cId="1648767944" sldId="287"/>
            <ac:spMk id="2" creationId="{4D34A3A4-37CE-7C0F-060D-802394FFA0FA}"/>
          </ac:spMkLst>
        </pc:spChg>
        <pc:spChg chg="del">
          <ac:chgData name="Nguyen, Andrew" userId="S::nguyen1wan@tamu.edu::f77e9cb5-0f85-442d-b9a1-1c52c52d15f5" providerId="AD" clId="Web-{17CFCB32-C4F5-A625-7F78-4F94C4D2122D}" dt="2025-04-24T19:31:16.540" v="67"/>
          <ac:spMkLst>
            <pc:docMk/>
            <pc:sldMk cId="1648767944" sldId="287"/>
            <ac:spMk id="3" creationId="{3122ED87-C552-0124-3555-BC0E915DD355}"/>
          </ac:spMkLst>
        </pc:spChg>
        <pc:graphicFrameChg chg="add mod ord modGraphic">
          <ac:chgData name="Nguyen, Andrew" userId="S::nguyen1wan@tamu.edu::f77e9cb5-0f85-442d-b9a1-1c52c52d15f5" providerId="AD" clId="Web-{17CFCB32-C4F5-A625-7F78-4F94C4D2122D}" dt="2025-04-24T19:32:04.353" v="87" actId="1076"/>
          <ac:graphicFrameMkLst>
            <pc:docMk/>
            <pc:sldMk cId="1648767944" sldId="287"/>
            <ac:graphicFrameMk id="5" creationId="{4BF1674B-94B0-6345-61EC-8C84ECF6AFBE}"/>
          </ac:graphicFrameMkLst>
        </pc:graphicFrameChg>
        <pc:graphicFrameChg chg="add mod modGraphic">
          <ac:chgData name="Nguyen, Andrew" userId="S::nguyen1wan@tamu.edu::f77e9cb5-0f85-442d-b9a1-1c52c52d15f5" providerId="AD" clId="Web-{17CFCB32-C4F5-A625-7F78-4F94C4D2122D}" dt="2025-04-24T19:31:59.634" v="86" actId="1076"/>
          <ac:graphicFrameMkLst>
            <pc:docMk/>
            <pc:sldMk cId="1648767944" sldId="287"/>
            <ac:graphicFrameMk id="7" creationId="{0916540A-1927-7044-AA71-ADA491B3F816}"/>
          </ac:graphicFrameMkLst>
        </pc:graphicFrameChg>
      </pc:sldChg>
    </pc:docChg>
  </pc:docChgLst>
  <pc:docChgLst>
    <pc:chgData name="Miller, Mackenzie" userId="S::mackenziemiller@tamu.edu::f143bfc3-e4b2-4691-a54e-02f186012e6b" providerId="AD" clId="Web-{3AEE6DF1-72C7-2E56-C3BB-CEF9FC57D7A4}"/>
    <pc:docChg chg="modSld">
      <pc:chgData name="Miller, Mackenzie" userId="S::mackenziemiller@tamu.edu::f143bfc3-e4b2-4691-a54e-02f186012e6b" providerId="AD" clId="Web-{3AEE6DF1-72C7-2E56-C3BB-CEF9FC57D7A4}" dt="2025-04-28T07:35:41.383" v="15" actId="20577"/>
      <pc:docMkLst>
        <pc:docMk/>
      </pc:docMkLst>
      <pc:sldChg chg="modSp">
        <pc:chgData name="Miller, Mackenzie" userId="S::mackenziemiller@tamu.edu::f143bfc3-e4b2-4691-a54e-02f186012e6b" providerId="AD" clId="Web-{3AEE6DF1-72C7-2E56-C3BB-CEF9FC57D7A4}" dt="2025-04-28T07:35:41.383" v="15" actId="20577"/>
        <pc:sldMkLst>
          <pc:docMk/>
          <pc:sldMk cId="1869809365" sldId="274"/>
        </pc:sldMkLst>
        <pc:spChg chg="mod">
          <ac:chgData name="Miller, Mackenzie" userId="S::mackenziemiller@tamu.edu::f143bfc3-e4b2-4691-a54e-02f186012e6b" providerId="AD" clId="Web-{3AEE6DF1-72C7-2E56-C3BB-CEF9FC57D7A4}" dt="2025-04-28T07:35:41.383" v="15" actId="20577"/>
          <ac:spMkLst>
            <pc:docMk/>
            <pc:sldMk cId="1869809365" sldId="274"/>
            <ac:spMk id="13" creationId="{5A12B2AF-9BFE-2680-8095-1503BAD9FE9A}"/>
          </ac:spMkLst>
        </pc:spChg>
        <pc:picChg chg="mod">
          <ac:chgData name="Miller, Mackenzie" userId="S::mackenziemiller@tamu.edu::f143bfc3-e4b2-4691-a54e-02f186012e6b" providerId="AD" clId="Web-{3AEE6DF1-72C7-2E56-C3BB-CEF9FC57D7A4}" dt="2025-04-28T02:51:20.364" v="1" actId="14100"/>
          <ac:picMkLst>
            <pc:docMk/>
            <pc:sldMk cId="1869809365" sldId="274"/>
            <ac:picMk id="7" creationId="{49C34ED7-8D51-ABD5-A704-5970124DB427}"/>
          </ac:picMkLst>
        </pc:picChg>
        <pc:picChg chg="mod">
          <ac:chgData name="Miller, Mackenzie" userId="S::mackenziemiller@tamu.edu::f143bfc3-e4b2-4691-a54e-02f186012e6b" providerId="AD" clId="Web-{3AEE6DF1-72C7-2E56-C3BB-CEF9FC57D7A4}" dt="2025-04-28T02:51:11.708" v="0" actId="14100"/>
          <ac:picMkLst>
            <pc:docMk/>
            <pc:sldMk cId="1869809365" sldId="274"/>
            <ac:picMk id="8" creationId="{F1980DF5-0F1C-BCF1-D4B2-8DE6940D88A7}"/>
          </ac:picMkLst>
        </pc:picChg>
        <pc:picChg chg="mod">
          <ac:chgData name="Miller, Mackenzie" userId="S::mackenziemiller@tamu.edu::f143bfc3-e4b2-4691-a54e-02f186012e6b" providerId="AD" clId="Web-{3AEE6DF1-72C7-2E56-C3BB-CEF9FC57D7A4}" dt="2025-04-28T07:35:04.725" v="4" actId="14100"/>
          <ac:picMkLst>
            <pc:docMk/>
            <pc:sldMk cId="1869809365" sldId="274"/>
            <ac:picMk id="15" creationId="{441D6AC0-7E4A-32BF-62E4-19F1B0E943C1}"/>
          </ac:picMkLst>
        </pc:picChg>
        <pc:picChg chg="mod">
          <ac:chgData name="Miller, Mackenzie" userId="S::mackenziemiller@tamu.edu::f143bfc3-e4b2-4691-a54e-02f186012e6b" providerId="AD" clId="Web-{3AEE6DF1-72C7-2E56-C3BB-CEF9FC57D7A4}" dt="2025-04-28T07:35:08.163" v="5" actId="14100"/>
          <ac:picMkLst>
            <pc:docMk/>
            <pc:sldMk cId="1869809365" sldId="274"/>
            <ac:picMk id="16" creationId="{20DEE970-37CC-13F3-4BED-494344B1D574}"/>
          </ac:picMkLst>
        </pc:picChg>
        <pc:picChg chg="mod">
          <ac:chgData name="Miller, Mackenzie" userId="S::mackenziemiller@tamu.edu::f143bfc3-e4b2-4691-a54e-02f186012e6b" providerId="AD" clId="Web-{3AEE6DF1-72C7-2E56-C3BB-CEF9FC57D7A4}" dt="2025-04-28T07:34:56.850" v="2" actId="14100"/>
          <ac:picMkLst>
            <pc:docMk/>
            <pc:sldMk cId="1869809365" sldId="274"/>
            <ac:picMk id="17" creationId="{BB50D259-490E-112F-34A6-D7711F52AA41}"/>
          </ac:picMkLst>
        </pc:picChg>
        <pc:picChg chg="mod">
          <ac:chgData name="Miller, Mackenzie" userId="S::mackenziemiller@tamu.edu::f143bfc3-e4b2-4691-a54e-02f186012e6b" providerId="AD" clId="Web-{3AEE6DF1-72C7-2E56-C3BB-CEF9FC57D7A4}" dt="2025-04-28T07:35:15.960" v="7" actId="1076"/>
          <ac:picMkLst>
            <pc:docMk/>
            <pc:sldMk cId="1869809365" sldId="274"/>
            <ac:picMk id="18" creationId="{EBDAF785-B4B2-40C7-44D3-44CA6E78AC1F}"/>
          </ac:picMkLst>
        </pc:picChg>
        <pc:picChg chg="mod">
          <ac:chgData name="Miller, Mackenzie" userId="S::mackenziemiller@tamu.edu::f143bfc3-e4b2-4691-a54e-02f186012e6b" providerId="AD" clId="Web-{3AEE6DF1-72C7-2E56-C3BB-CEF9FC57D7A4}" dt="2025-04-28T07:35:00.975" v="3" actId="1076"/>
          <ac:picMkLst>
            <pc:docMk/>
            <pc:sldMk cId="1869809365" sldId="274"/>
            <ac:picMk id="19" creationId="{EE06AA86-9EC6-44C7-BFAD-DA3AC28FAB26}"/>
          </ac:picMkLst>
        </pc:picChg>
      </pc:sldChg>
    </pc:docChg>
  </pc:docChgLst>
  <pc:docChgLst>
    <pc:chgData name="Nguyen, Andrew" userId="S::nguyen1wan@tamu.edu::f77e9cb5-0f85-442d-b9a1-1c52c52d15f5" providerId="AD" clId="Web-{693702C7-3D6D-7644-B1A7-C127ECC2B96E}"/>
    <pc:docChg chg="modSld">
      <pc:chgData name="Nguyen, Andrew" userId="S::nguyen1wan@tamu.edu::f77e9cb5-0f85-442d-b9a1-1c52c52d15f5" providerId="AD" clId="Web-{693702C7-3D6D-7644-B1A7-C127ECC2B96E}" dt="2025-04-28T07:01:51.215" v="4"/>
      <pc:docMkLst>
        <pc:docMk/>
      </pc:docMkLst>
      <pc:sldChg chg="delSp modSp">
        <pc:chgData name="Nguyen, Andrew" userId="S::nguyen1wan@tamu.edu::f77e9cb5-0f85-442d-b9a1-1c52c52d15f5" providerId="AD" clId="Web-{693702C7-3D6D-7644-B1A7-C127ECC2B96E}" dt="2025-04-28T07:01:51.215" v="4"/>
        <pc:sldMkLst>
          <pc:docMk/>
          <pc:sldMk cId="3701381813" sldId="275"/>
        </pc:sldMkLst>
        <pc:spChg chg="del">
          <ac:chgData name="Nguyen, Andrew" userId="S::nguyen1wan@tamu.edu::f77e9cb5-0f85-442d-b9a1-1c52c52d15f5" providerId="AD" clId="Web-{693702C7-3D6D-7644-B1A7-C127ECC2B96E}" dt="2025-04-28T07:01:51.215" v="4"/>
          <ac:spMkLst>
            <pc:docMk/>
            <pc:sldMk cId="3701381813" sldId="275"/>
            <ac:spMk id="3" creationId="{A40EF310-536E-7100-CBDF-7A04A8ED73AE}"/>
          </ac:spMkLst>
        </pc:spChg>
        <pc:picChg chg="mod">
          <ac:chgData name="Nguyen, Andrew" userId="S::nguyen1wan@tamu.edu::f77e9cb5-0f85-442d-b9a1-1c52c52d15f5" providerId="AD" clId="Web-{693702C7-3D6D-7644-B1A7-C127ECC2B96E}" dt="2025-04-28T07:00:47.197" v="1" actId="1076"/>
          <ac:picMkLst>
            <pc:docMk/>
            <pc:sldMk cId="3701381813" sldId="275"/>
            <ac:picMk id="7" creationId="{14713BDC-DB8D-134B-24BA-9B4077433CE3}"/>
          </ac:picMkLst>
        </pc:picChg>
        <pc:picChg chg="mod">
          <ac:chgData name="Nguyen, Andrew" userId="S::nguyen1wan@tamu.edu::f77e9cb5-0f85-442d-b9a1-1c52c52d15f5" providerId="AD" clId="Web-{693702C7-3D6D-7644-B1A7-C127ECC2B96E}" dt="2025-04-28T07:00:56.088" v="3" actId="14100"/>
          <ac:picMkLst>
            <pc:docMk/>
            <pc:sldMk cId="3701381813" sldId="275"/>
            <ac:picMk id="9" creationId="{08E2526B-23CA-79AD-2E71-A8D5F980648D}"/>
          </ac:picMkLst>
        </pc:picChg>
      </pc:sldChg>
    </pc:docChg>
  </pc:docChgLst>
  <pc:docChgLst>
    <pc:chgData name="Rader, Aidan D" userId="56c908b0-d2ec-4571-8545-db08f4f66ee4" providerId="ADAL" clId="{C2FC543D-E636-44B8-8018-DB9170F88117}"/>
    <pc:docChg chg="undo custSel addSld delSld modSld sldOrd">
      <pc:chgData name="Rader, Aidan D" userId="56c908b0-d2ec-4571-8545-db08f4f66ee4" providerId="ADAL" clId="{C2FC543D-E636-44B8-8018-DB9170F88117}" dt="2025-04-24T20:39:58.770" v="609" actId="14734"/>
      <pc:docMkLst>
        <pc:docMk/>
      </pc:docMkLst>
      <pc:sldChg chg="addSp delSp modSp mod">
        <pc:chgData name="Rader, Aidan D" userId="56c908b0-d2ec-4571-8545-db08f4f66ee4" providerId="ADAL" clId="{C2FC543D-E636-44B8-8018-DB9170F88117}" dt="2025-04-24T19:44:50.845" v="458" actId="1076"/>
        <pc:sldMkLst>
          <pc:docMk/>
          <pc:sldMk cId="3806017386" sldId="257"/>
        </pc:sldMkLst>
        <pc:spChg chg="mod">
          <ac:chgData name="Rader, Aidan D" userId="56c908b0-d2ec-4571-8545-db08f4f66ee4" providerId="ADAL" clId="{C2FC543D-E636-44B8-8018-DB9170F88117}" dt="2025-04-24T17:41:05" v="30" actId="14100"/>
          <ac:spMkLst>
            <pc:docMk/>
            <pc:sldMk cId="3806017386" sldId="257"/>
            <ac:spMk id="2" creationId="{F1069420-7ED4-0CF8-8B68-7DE0BE9418EE}"/>
          </ac:spMkLst>
        </pc:spChg>
        <pc:spChg chg="add mod">
          <ac:chgData name="Rader, Aidan D" userId="56c908b0-d2ec-4571-8545-db08f4f66ee4" providerId="ADAL" clId="{C2FC543D-E636-44B8-8018-DB9170F88117}" dt="2025-04-24T17:41:04.462" v="29"/>
          <ac:spMkLst>
            <pc:docMk/>
            <pc:sldMk cId="3806017386" sldId="257"/>
            <ac:spMk id="5" creationId="{86109381-309A-D751-A01A-2E7F46F8025A}"/>
          </ac:spMkLst>
        </pc:spChg>
        <pc:spChg chg="del">
          <ac:chgData name="Rader, Aidan D" userId="56c908b0-d2ec-4571-8545-db08f4f66ee4" providerId="ADAL" clId="{C2FC543D-E636-44B8-8018-DB9170F88117}" dt="2025-04-24T17:38:46.376" v="0"/>
          <ac:spMkLst>
            <pc:docMk/>
            <pc:sldMk cId="3806017386" sldId="257"/>
            <ac:spMk id="9" creationId="{95DD4E7D-BF0A-422B-29D5-FF62688DF84B}"/>
          </ac:spMkLst>
        </pc:spChg>
        <pc:spChg chg="add del mod">
          <ac:chgData name="Rader, Aidan D" userId="56c908b0-d2ec-4571-8545-db08f4f66ee4" providerId="ADAL" clId="{C2FC543D-E636-44B8-8018-DB9170F88117}" dt="2025-04-24T18:11:01.756" v="403" actId="478"/>
          <ac:spMkLst>
            <pc:docMk/>
            <pc:sldMk cId="3806017386" sldId="257"/>
            <ac:spMk id="15" creationId="{1F183A6F-B7FA-6F83-0A9C-31FC90420027}"/>
          </ac:spMkLst>
        </pc:spChg>
        <pc:spChg chg="add del mod">
          <ac:chgData name="Rader, Aidan D" userId="56c908b0-d2ec-4571-8545-db08f4f66ee4" providerId="ADAL" clId="{C2FC543D-E636-44B8-8018-DB9170F88117}" dt="2025-04-24T18:10:58.624" v="400" actId="478"/>
          <ac:spMkLst>
            <pc:docMk/>
            <pc:sldMk cId="3806017386" sldId="257"/>
            <ac:spMk id="16" creationId="{2CDD93A4-F7F7-84E8-0506-1895A8ADDFD4}"/>
          </ac:spMkLst>
        </pc:spChg>
        <pc:spChg chg="add del mod">
          <ac:chgData name="Rader, Aidan D" userId="56c908b0-d2ec-4571-8545-db08f4f66ee4" providerId="ADAL" clId="{C2FC543D-E636-44B8-8018-DB9170F88117}" dt="2025-04-24T18:11:00.809" v="402" actId="478"/>
          <ac:spMkLst>
            <pc:docMk/>
            <pc:sldMk cId="3806017386" sldId="257"/>
            <ac:spMk id="17" creationId="{C2D0D792-A6F6-6613-6986-4E827C060CC1}"/>
          </ac:spMkLst>
        </pc:spChg>
        <pc:spChg chg="add mod">
          <ac:chgData name="Rader, Aidan D" userId="56c908b0-d2ec-4571-8545-db08f4f66ee4" providerId="ADAL" clId="{C2FC543D-E636-44B8-8018-DB9170F88117}" dt="2025-04-24T19:44:50.845" v="458" actId="1076"/>
          <ac:spMkLst>
            <pc:docMk/>
            <pc:sldMk cId="3806017386" sldId="257"/>
            <ac:spMk id="18" creationId="{7143B9F0-5DB9-B20C-E912-C6144B104C2E}"/>
          </ac:spMkLst>
        </pc:spChg>
        <pc:spChg chg="add mod">
          <ac:chgData name="Rader, Aidan D" userId="56c908b0-d2ec-4571-8545-db08f4f66ee4" providerId="ADAL" clId="{C2FC543D-E636-44B8-8018-DB9170F88117}" dt="2025-04-24T19:44:50.845" v="458" actId="1076"/>
          <ac:spMkLst>
            <pc:docMk/>
            <pc:sldMk cId="3806017386" sldId="257"/>
            <ac:spMk id="19" creationId="{8D6BD905-D09F-0D62-DDAF-E0D7C2CB9676}"/>
          </ac:spMkLst>
        </pc:spChg>
        <pc:spChg chg="add mod">
          <ac:chgData name="Rader, Aidan D" userId="56c908b0-d2ec-4571-8545-db08f4f66ee4" providerId="ADAL" clId="{C2FC543D-E636-44B8-8018-DB9170F88117}" dt="2025-04-24T19:44:50.845" v="458" actId="1076"/>
          <ac:spMkLst>
            <pc:docMk/>
            <pc:sldMk cId="3806017386" sldId="257"/>
            <ac:spMk id="20" creationId="{48AA0864-FE20-9B98-D410-BEA6750F4612}"/>
          </ac:spMkLst>
        </pc:spChg>
        <pc:spChg chg="add mod">
          <ac:chgData name="Rader, Aidan D" userId="56c908b0-d2ec-4571-8545-db08f4f66ee4" providerId="ADAL" clId="{C2FC543D-E636-44B8-8018-DB9170F88117}" dt="2025-04-24T19:44:50.845" v="458" actId="1076"/>
          <ac:spMkLst>
            <pc:docMk/>
            <pc:sldMk cId="3806017386" sldId="257"/>
            <ac:spMk id="21" creationId="{D7CB5E15-5BDC-37AF-2949-662B7D8EB25A}"/>
          </ac:spMkLst>
        </pc:spChg>
        <pc:graphicFrameChg chg="add mod modGraphic">
          <ac:chgData name="Rader, Aidan D" userId="56c908b0-d2ec-4571-8545-db08f4f66ee4" providerId="ADAL" clId="{C2FC543D-E636-44B8-8018-DB9170F88117}" dt="2025-04-24T18:09:06.405" v="348" actId="1076"/>
          <ac:graphicFrameMkLst>
            <pc:docMk/>
            <pc:sldMk cId="3806017386" sldId="257"/>
            <ac:graphicFrameMk id="3" creationId="{730AC269-6323-E66C-952A-3556A0BC8C11}"/>
          </ac:graphicFrameMkLst>
        </pc:graphicFrameChg>
        <pc:graphicFrameChg chg="add mod modGraphic">
          <ac:chgData name="Rader, Aidan D" userId="56c908b0-d2ec-4571-8545-db08f4f66ee4" providerId="ADAL" clId="{C2FC543D-E636-44B8-8018-DB9170F88117}" dt="2025-04-24T18:09:08.869" v="349" actId="1076"/>
          <ac:graphicFrameMkLst>
            <pc:docMk/>
            <pc:sldMk cId="3806017386" sldId="257"/>
            <ac:graphicFrameMk id="4" creationId="{F1581099-C1EC-7044-4C73-E26A117854E0}"/>
          </ac:graphicFrameMkLst>
        </pc:graphicFrameChg>
        <pc:picChg chg="add mod">
          <ac:chgData name="Rader, Aidan D" userId="56c908b0-d2ec-4571-8545-db08f4f66ee4" providerId="ADAL" clId="{C2FC543D-E636-44B8-8018-DB9170F88117}" dt="2025-04-24T19:44:50.845" v="458" actId="1076"/>
          <ac:picMkLst>
            <pc:docMk/>
            <pc:sldMk cId="3806017386" sldId="257"/>
            <ac:picMk id="7" creationId="{F2E2522B-C28B-79A7-4188-9F041C765CA1}"/>
          </ac:picMkLst>
        </pc:picChg>
        <pc:picChg chg="add mod">
          <ac:chgData name="Rader, Aidan D" userId="56c908b0-d2ec-4571-8545-db08f4f66ee4" providerId="ADAL" clId="{C2FC543D-E636-44B8-8018-DB9170F88117}" dt="2025-04-24T19:44:50.845" v="458" actId="1076"/>
          <ac:picMkLst>
            <pc:docMk/>
            <pc:sldMk cId="3806017386" sldId="257"/>
            <ac:picMk id="10" creationId="{AF2D257F-5BDD-122C-F218-8A6DDA4CCF81}"/>
          </ac:picMkLst>
        </pc:picChg>
        <pc:picChg chg="add mod">
          <ac:chgData name="Rader, Aidan D" userId="56c908b0-d2ec-4571-8545-db08f4f66ee4" providerId="ADAL" clId="{C2FC543D-E636-44B8-8018-DB9170F88117}" dt="2025-04-24T19:44:50.845" v="458" actId="1076"/>
          <ac:picMkLst>
            <pc:docMk/>
            <pc:sldMk cId="3806017386" sldId="257"/>
            <ac:picMk id="12" creationId="{2D17F273-9AA4-3D21-1F8A-0EC9E539E1B6}"/>
          </ac:picMkLst>
        </pc:picChg>
        <pc:picChg chg="add mod">
          <ac:chgData name="Rader, Aidan D" userId="56c908b0-d2ec-4571-8545-db08f4f66ee4" providerId="ADAL" clId="{C2FC543D-E636-44B8-8018-DB9170F88117}" dt="2025-04-24T19:44:50.845" v="458" actId="1076"/>
          <ac:picMkLst>
            <pc:docMk/>
            <pc:sldMk cId="3806017386" sldId="257"/>
            <ac:picMk id="14" creationId="{48BB263F-74ED-1AE3-DFDE-980542A7324C}"/>
          </ac:picMkLst>
        </pc:picChg>
        <pc:picChg chg="add mod">
          <ac:chgData name="Rader, Aidan D" userId="56c908b0-d2ec-4571-8545-db08f4f66ee4" providerId="ADAL" clId="{C2FC543D-E636-44B8-8018-DB9170F88117}" dt="2025-04-24T19:44:47.749" v="457" actId="1076"/>
          <ac:picMkLst>
            <pc:docMk/>
            <pc:sldMk cId="3806017386" sldId="257"/>
            <ac:picMk id="23" creationId="{A796524A-D457-ECAA-5A07-531A7BC733DD}"/>
          </ac:picMkLst>
        </pc:picChg>
      </pc:sldChg>
      <pc:sldChg chg="addSp delSp modSp mod">
        <pc:chgData name="Rader, Aidan D" userId="56c908b0-d2ec-4571-8545-db08f4f66ee4" providerId="ADAL" clId="{C2FC543D-E636-44B8-8018-DB9170F88117}" dt="2025-04-24T19:45:46.948" v="494" actId="20577"/>
        <pc:sldMkLst>
          <pc:docMk/>
          <pc:sldMk cId="4137035906" sldId="258"/>
        </pc:sldMkLst>
        <pc:spChg chg="del">
          <ac:chgData name="Rader, Aidan D" userId="56c908b0-d2ec-4571-8545-db08f4f66ee4" providerId="ADAL" clId="{C2FC543D-E636-44B8-8018-DB9170F88117}" dt="2025-04-24T17:46:01.984" v="52" actId="478"/>
          <ac:spMkLst>
            <pc:docMk/>
            <pc:sldMk cId="4137035906" sldId="258"/>
            <ac:spMk id="3" creationId="{A0384386-2974-CE26-787C-D390B3901DC9}"/>
          </ac:spMkLst>
        </pc:spChg>
        <pc:spChg chg="add mod">
          <ac:chgData name="Rader, Aidan D" userId="56c908b0-d2ec-4571-8545-db08f4f66ee4" providerId="ADAL" clId="{C2FC543D-E636-44B8-8018-DB9170F88117}" dt="2025-04-24T19:45:16.160" v="468" actId="1076"/>
          <ac:spMkLst>
            <pc:docMk/>
            <pc:sldMk cId="4137035906" sldId="258"/>
            <ac:spMk id="17" creationId="{0B73D26B-C529-1958-BADA-BD27AB76A4E0}"/>
          </ac:spMkLst>
        </pc:spChg>
        <pc:spChg chg="add mod">
          <ac:chgData name="Rader, Aidan D" userId="56c908b0-d2ec-4571-8545-db08f4f66ee4" providerId="ADAL" clId="{C2FC543D-E636-44B8-8018-DB9170F88117}" dt="2025-04-24T19:45:24.953" v="476" actId="20577"/>
          <ac:spMkLst>
            <pc:docMk/>
            <pc:sldMk cId="4137035906" sldId="258"/>
            <ac:spMk id="18" creationId="{E698D69F-83DB-7C58-4E2E-5D132D51954A}"/>
          </ac:spMkLst>
        </pc:spChg>
        <pc:spChg chg="add mod">
          <ac:chgData name="Rader, Aidan D" userId="56c908b0-d2ec-4571-8545-db08f4f66ee4" providerId="ADAL" clId="{C2FC543D-E636-44B8-8018-DB9170F88117}" dt="2025-04-24T19:45:32.673" v="486" actId="20577"/>
          <ac:spMkLst>
            <pc:docMk/>
            <pc:sldMk cId="4137035906" sldId="258"/>
            <ac:spMk id="19" creationId="{3EFDA031-B0E1-62C7-066B-A661056E64C3}"/>
          </ac:spMkLst>
        </pc:spChg>
        <pc:spChg chg="add mod">
          <ac:chgData name="Rader, Aidan D" userId="56c908b0-d2ec-4571-8545-db08f4f66ee4" providerId="ADAL" clId="{C2FC543D-E636-44B8-8018-DB9170F88117}" dt="2025-04-24T19:45:46.948" v="494" actId="20577"/>
          <ac:spMkLst>
            <pc:docMk/>
            <pc:sldMk cId="4137035906" sldId="258"/>
            <ac:spMk id="20" creationId="{C5E4893C-3E3D-F7EF-4007-390B71AD08B0}"/>
          </ac:spMkLst>
        </pc:spChg>
        <pc:graphicFrameChg chg="add mod">
          <ac:chgData name="Rader, Aidan D" userId="56c908b0-d2ec-4571-8545-db08f4f66ee4" providerId="ADAL" clId="{C2FC543D-E636-44B8-8018-DB9170F88117}" dt="2025-04-24T19:41:05.944" v="412" actId="1076"/>
          <ac:graphicFrameMkLst>
            <pc:docMk/>
            <pc:sldMk cId="4137035906" sldId="258"/>
            <ac:graphicFrameMk id="4" creationId="{78FCED15-F23B-B152-7F64-32F4A567E0ED}"/>
          </ac:graphicFrameMkLst>
        </pc:graphicFrameChg>
        <pc:graphicFrameChg chg="add mod">
          <ac:chgData name="Rader, Aidan D" userId="56c908b0-d2ec-4571-8545-db08f4f66ee4" providerId="ADAL" clId="{C2FC543D-E636-44B8-8018-DB9170F88117}" dt="2025-04-24T19:41:03.078" v="411" actId="1076"/>
          <ac:graphicFrameMkLst>
            <pc:docMk/>
            <pc:sldMk cId="4137035906" sldId="258"/>
            <ac:graphicFrameMk id="5" creationId="{886B8202-82B7-5EC6-19FC-CB2EAE1AA895}"/>
          </ac:graphicFrameMkLst>
        </pc:graphicFrameChg>
        <pc:picChg chg="add mod">
          <ac:chgData name="Rader, Aidan D" userId="56c908b0-d2ec-4571-8545-db08f4f66ee4" providerId="ADAL" clId="{C2FC543D-E636-44B8-8018-DB9170F88117}" dt="2025-04-24T19:41:33.083" v="417" actId="1582"/>
          <ac:picMkLst>
            <pc:docMk/>
            <pc:sldMk cId="4137035906" sldId="258"/>
            <ac:picMk id="7" creationId="{E24A44B1-EEA9-9389-8942-6BA48825AFEC}"/>
          </ac:picMkLst>
        </pc:picChg>
        <pc:picChg chg="add mod">
          <ac:chgData name="Rader, Aidan D" userId="56c908b0-d2ec-4571-8545-db08f4f66ee4" providerId="ADAL" clId="{C2FC543D-E636-44B8-8018-DB9170F88117}" dt="2025-04-24T19:44:39.833" v="455" actId="1076"/>
          <ac:picMkLst>
            <pc:docMk/>
            <pc:sldMk cId="4137035906" sldId="258"/>
            <ac:picMk id="9" creationId="{CC4D80B2-2154-D830-9E7A-BC4D69343D6B}"/>
          </ac:picMkLst>
        </pc:picChg>
        <pc:picChg chg="add mod">
          <ac:chgData name="Rader, Aidan D" userId="56c908b0-d2ec-4571-8545-db08f4f66ee4" providerId="ADAL" clId="{C2FC543D-E636-44B8-8018-DB9170F88117}" dt="2025-04-24T19:45:03.291" v="461" actId="1076"/>
          <ac:picMkLst>
            <pc:docMk/>
            <pc:sldMk cId="4137035906" sldId="258"/>
            <ac:picMk id="11" creationId="{69887F92-4F1F-90DE-999E-BB31927BB043}"/>
          </ac:picMkLst>
        </pc:picChg>
        <pc:picChg chg="add mod">
          <ac:chgData name="Rader, Aidan D" userId="56c908b0-d2ec-4571-8545-db08f4f66ee4" providerId="ADAL" clId="{C2FC543D-E636-44B8-8018-DB9170F88117}" dt="2025-04-24T19:44:37.800" v="454" actId="1076"/>
          <ac:picMkLst>
            <pc:docMk/>
            <pc:sldMk cId="4137035906" sldId="258"/>
            <ac:picMk id="13" creationId="{62AB65A0-D926-7858-9AE5-2F2C25AC0298}"/>
          </ac:picMkLst>
        </pc:picChg>
        <pc:picChg chg="add mod">
          <ac:chgData name="Rader, Aidan D" userId="56c908b0-d2ec-4571-8545-db08f4f66ee4" providerId="ADAL" clId="{C2FC543D-E636-44B8-8018-DB9170F88117}" dt="2025-04-24T19:44:59.343" v="459" actId="14100"/>
          <ac:picMkLst>
            <pc:docMk/>
            <pc:sldMk cId="4137035906" sldId="258"/>
            <ac:picMk id="15" creationId="{A00659CF-ADD0-D5F2-B71B-30C2B88D6B5A}"/>
          </ac:picMkLst>
        </pc:picChg>
        <pc:picChg chg="add del mod">
          <ac:chgData name="Rader, Aidan D" userId="56c908b0-d2ec-4571-8545-db08f4f66ee4" providerId="ADAL" clId="{C2FC543D-E636-44B8-8018-DB9170F88117}" dt="2025-04-24T19:43:47.369" v="434" actId="478"/>
          <ac:picMkLst>
            <pc:docMk/>
            <pc:sldMk cId="4137035906" sldId="258"/>
            <ac:picMk id="16" creationId="{ECD2B046-C35C-7055-2E76-C34F433DC474}"/>
          </ac:picMkLst>
        </pc:picChg>
      </pc:sldChg>
      <pc:sldChg chg="addSp delSp modSp add del mod">
        <pc:chgData name="Rader, Aidan D" userId="56c908b0-d2ec-4571-8545-db08f4f66ee4" providerId="ADAL" clId="{C2FC543D-E636-44B8-8018-DB9170F88117}" dt="2025-04-24T19:43:36.491" v="430" actId="478"/>
        <pc:sldMkLst>
          <pc:docMk/>
          <pc:sldMk cId="4196367789" sldId="259"/>
        </pc:sldMkLst>
        <pc:spChg chg="del">
          <ac:chgData name="Rader, Aidan D" userId="56c908b0-d2ec-4571-8545-db08f4f66ee4" providerId="ADAL" clId="{C2FC543D-E636-44B8-8018-DB9170F88117}" dt="2025-04-24T17:42:19.215" v="34"/>
          <ac:spMkLst>
            <pc:docMk/>
            <pc:sldMk cId="4196367789" sldId="259"/>
            <ac:spMk id="3" creationId="{2F308F69-F34F-47AB-283A-D8A8E514CC27}"/>
          </ac:spMkLst>
        </pc:spChg>
        <pc:spChg chg="add mod">
          <ac:chgData name="Rader, Aidan D" userId="56c908b0-d2ec-4571-8545-db08f4f66ee4" providerId="ADAL" clId="{C2FC543D-E636-44B8-8018-DB9170F88117}" dt="2025-04-24T17:42:11.976" v="33"/>
          <ac:spMkLst>
            <pc:docMk/>
            <pc:sldMk cId="4196367789" sldId="259"/>
            <ac:spMk id="4" creationId="{66E66DF6-D01E-017B-3475-EECF5C53D656}"/>
          </ac:spMkLst>
        </pc:spChg>
        <pc:spChg chg="add mod">
          <ac:chgData name="Rader, Aidan D" userId="56c908b0-d2ec-4571-8545-db08f4f66ee4" providerId="ADAL" clId="{C2FC543D-E636-44B8-8018-DB9170F88117}" dt="2025-04-24T17:46:07.758" v="54" actId="478"/>
          <ac:spMkLst>
            <pc:docMk/>
            <pc:sldMk cId="4196367789" sldId="259"/>
            <ac:spMk id="8" creationId="{22EA6C80-F7D0-CACA-53EF-410C9C1F525C}"/>
          </ac:spMkLst>
        </pc:spChg>
        <pc:graphicFrameChg chg="add del mod modGraphic">
          <ac:chgData name="Rader, Aidan D" userId="56c908b0-d2ec-4571-8545-db08f4f66ee4" providerId="ADAL" clId="{C2FC543D-E636-44B8-8018-DB9170F88117}" dt="2025-04-24T17:46:07.758" v="54" actId="478"/>
          <ac:graphicFrameMkLst>
            <pc:docMk/>
            <pc:sldMk cId="4196367789" sldId="259"/>
            <ac:graphicFrameMk id="5" creationId="{2A9FCFCD-94D2-4620-37F5-D559A1EE360A}"/>
          </ac:graphicFrameMkLst>
        </pc:graphicFrameChg>
        <pc:graphicFrameChg chg="add del mod modGraphic">
          <ac:chgData name="Rader, Aidan D" userId="56c908b0-d2ec-4571-8545-db08f4f66ee4" providerId="ADAL" clId="{C2FC543D-E636-44B8-8018-DB9170F88117}" dt="2025-04-24T17:46:06.132" v="53" actId="478"/>
          <ac:graphicFrameMkLst>
            <pc:docMk/>
            <pc:sldMk cId="4196367789" sldId="259"/>
            <ac:graphicFrameMk id="6" creationId="{F3EB401A-F25E-FCA9-6821-3BF4524BC536}"/>
          </ac:graphicFrameMkLst>
        </pc:graphicFrameChg>
        <pc:picChg chg="add del mod">
          <ac:chgData name="Rader, Aidan D" userId="56c908b0-d2ec-4571-8545-db08f4f66ee4" providerId="ADAL" clId="{C2FC543D-E636-44B8-8018-DB9170F88117}" dt="2025-04-24T19:43:36.491" v="430" actId="478"/>
          <ac:picMkLst>
            <pc:docMk/>
            <pc:sldMk cId="4196367789" sldId="259"/>
            <ac:picMk id="9" creationId="{4BF0BC9F-3118-9C20-B668-E9E26EE77BCD}"/>
          </ac:picMkLst>
        </pc:picChg>
      </pc:sldChg>
      <pc:sldChg chg="addSp delSp modSp mod">
        <pc:chgData name="Rader, Aidan D" userId="56c908b0-d2ec-4571-8545-db08f4f66ee4" providerId="ADAL" clId="{C2FC543D-E636-44B8-8018-DB9170F88117}" dt="2025-04-24T17:53:38.642" v="92" actId="14100"/>
        <pc:sldMkLst>
          <pc:docMk/>
          <pc:sldMk cId="2356919152" sldId="260"/>
        </pc:sldMkLst>
        <pc:spChg chg="add del">
          <ac:chgData name="Rader, Aidan D" userId="56c908b0-d2ec-4571-8545-db08f4f66ee4" providerId="ADAL" clId="{C2FC543D-E636-44B8-8018-DB9170F88117}" dt="2025-04-24T17:52:33.526" v="77"/>
          <ac:spMkLst>
            <pc:docMk/>
            <pc:sldMk cId="2356919152" sldId="260"/>
            <ac:spMk id="3" creationId="{D95C7070-7506-70C1-F723-4EA029FF13EA}"/>
          </ac:spMkLst>
        </pc:spChg>
        <pc:spChg chg="add mod">
          <ac:chgData name="Rader, Aidan D" userId="56c908b0-d2ec-4571-8545-db08f4f66ee4" providerId="ADAL" clId="{C2FC543D-E636-44B8-8018-DB9170F88117}" dt="2025-04-24T17:51:37.845" v="72"/>
          <ac:spMkLst>
            <pc:docMk/>
            <pc:sldMk cId="2356919152" sldId="260"/>
            <ac:spMk id="5" creationId="{44334AEF-2F9F-AAD0-4355-A1CD580AD8F4}"/>
          </ac:spMkLst>
        </pc:spChg>
        <pc:spChg chg="add del mod">
          <ac:chgData name="Rader, Aidan D" userId="56c908b0-d2ec-4571-8545-db08f4f66ee4" providerId="ADAL" clId="{C2FC543D-E636-44B8-8018-DB9170F88117}" dt="2025-04-24T17:52:39.459" v="79" actId="478"/>
          <ac:spMkLst>
            <pc:docMk/>
            <pc:sldMk cId="2356919152" sldId="260"/>
            <ac:spMk id="8" creationId="{D6045FD1-77C6-CD89-925C-0D53A62D1CB2}"/>
          </ac:spMkLst>
        </pc:spChg>
        <pc:graphicFrameChg chg="add mod">
          <ac:chgData name="Rader, Aidan D" userId="56c908b0-d2ec-4571-8545-db08f4f66ee4" providerId="ADAL" clId="{C2FC543D-E636-44B8-8018-DB9170F88117}" dt="2025-04-24T17:51:37.845" v="72"/>
          <ac:graphicFrameMkLst>
            <pc:docMk/>
            <pc:sldMk cId="2356919152" sldId="260"/>
            <ac:graphicFrameMk id="4" creationId="{C22830E0-4142-93AD-EA4C-2A71DEC107A1}"/>
          </ac:graphicFrameMkLst>
        </pc:graphicFrameChg>
        <pc:graphicFrameChg chg="add mod">
          <ac:chgData name="Rader, Aidan D" userId="56c908b0-d2ec-4571-8545-db08f4f66ee4" providerId="ADAL" clId="{C2FC543D-E636-44B8-8018-DB9170F88117}" dt="2025-04-24T17:51:55.396" v="76"/>
          <ac:graphicFrameMkLst>
            <pc:docMk/>
            <pc:sldMk cId="2356919152" sldId="260"/>
            <ac:graphicFrameMk id="6" creationId="{BCD74A03-42D3-BB80-875C-3BD04D76B02A}"/>
          </ac:graphicFrameMkLst>
        </pc:graphicFrameChg>
        <pc:graphicFrameChg chg="add mod modGraphic">
          <ac:chgData name="Rader, Aidan D" userId="56c908b0-d2ec-4571-8545-db08f4f66ee4" providerId="ADAL" clId="{C2FC543D-E636-44B8-8018-DB9170F88117}" dt="2025-04-24T17:53:38.642" v="92" actId="14100"/>
          <ac:graphicFrameMkLst>
            <pc:docMk/>
            <pc:sldMk cId="2356919152" sldId="260"/>
            <ac:graphicFrameMk id="7" creationId="{55EBC7EA-4A4A-F0DD-7FCC-1D93F09AA1B8}"/>
          </ac:graphicFrameMkLst>
        </pc:graphicFrameChg>
        <pc:picChg chg="add mod">
          <ac:chgData name="Rader, Aidan D" userId="56c908b0-d2ec-4571-8545-db08f4f66ee4" providerId="ADAL" clId="{C2FC543D-E636-44B8-8018-DB9170F88117}" dt="2025-04-24T17:51:10.755" v="68" actId="14100"/>
          <ac:picMkLst>
            <pc:docMk/>
            <pc:sldMk cId="2356919152" sldId="260"/>
            <ac:picMk id="3074" creationId="{CC7AA28B-4AD8-11DA-0818-927304338DEE}"/>
          </ac:picMkLst>
        </pc:picChg>
      </pc:sldChg>
      <pc:sldChg chg="addSp delSp modSp mod">
        <pc:chgData name="Rader, Aidan D" userId="56c908b0-d2ec-4571-8545-db08f4f66ee4" providerId="ADAL" clId="{C2FC543D-E636-44B8-8018-DB9170F88117}" dt="2025-04-24T20:39:58.770" v="609" actId="14734"/>
        <pc:sldMkLst>
          <pc:docMk/>
          <pc:sldMk cId="2629610653" sldId="261"/>
        </pc:sldMkLst>
        <pc:spChg chg="del">
          <ac:chgData name="Rader, Aidan D" userId="56c908b0-d2ec-4571-8545-db08f4f66ee4" providerId="ADAL" clId="{C2FC543D-E636-44B8-8018-DB9170F88117}" dt="2025-04-24T20:12:59.750" v="498" actId="3680"/>
          <ac:spMkLst>
            <pc:docMk/>
            <pc:sldMk cId="2629610653" sldId="261"/>
            <ac:spMk id="3" creationId="{75A8BC9A-3ECB-7149-B9A1-4F3B70AA7753}"/>
          </ac:spMkLst>
        </pc:spChg>
        <pc:graphicFrameChg chg="add mod ord modGraphic">
          <ac:chgData name="Rader, Aidan D" userId="56c908b0-d2ec-4571-8545-db08f4f66ee4" providerId="ADAL" clId="{C2FC543D-E636-44B8-8018-DB9170F88117}" dt="2025-04-24T20:39:58.770" v="609" actId="14734"/>
          <ac:graphicFrameMkLst>
            <pc:docMk/>
            <pc:sldMk cId="2629610653" sldId="261"/>
            <ac:graphicFrameMk id="5" creationId="{139B5E70-2183-EC9C-A8DC-8FD088988ADF}"/>
          </ac:graphicFrameMkLst>
        </pc:graphicFrameChg>
        <pc:picChg chg="add mod">
          <ac:chgData name="Rader, Aidan D" userId="56c908b0-d2ec-4571-8545-db08f4f66ee4" providerId="ADAL" clId="{C2FC543D-E636-44B8-8018-DB9170F88117}" dt="2025-04-24T20:13:07.109" v="501" actId="1076"/>
          <ac:picMkLst>
            <pc:docMk/>
            <pc:sldMk cId="2629610653" sldId="261"/>
            <ac:picMk id="4" creationId="{0FF6A711-3505-6278-3572-26EADEC27371}"/>
          </ac:picMkLst>
        </pc:picChg>
      </pc:sldChg>
      <pc:sldChg chg="addSp modSp mod">
        <pc:chgData name="Rader, Aidan D" userId="56c908b0-d2ec-4571-8545-db08f4f66ee4" providerId="ADAL" clId="{C2FC543D-E636-44B8-8018-DB9170F88117}" dt="2025-04-24T18:03:54.916" v="216" actId="1076"/>
        <pc:sldMkLst>
          <pc:docMk/>
          <pc:sldMk cId="506128914" sldId="267"/>
        </pc:sldMkLst>
        <pc:spChg chg="mod">
          <ac:chgData name="Rader, Aidan D" userId="56c908b0-d2ec-4571-8545-db08f4f66ee4" providerId="ADAL" clId="{C2FC543D-E636-44B8-8018-DB9170F88117}" dt="2025-04-24T18:02:36.350" v="203" actId="255"/>
          <ac:spMkLst>
            <pc:docMk/>
            <pc:sldMk cId="506128914" sldId="267"/>
            <ac:spMk id="2" creationId="{F085362D-78A8-DB96-6085-C6599B557CC9}"/>
          </ac:spMkLst>
        </pc:spChg>
        <pc:spChg chg="add mod">
          <ac:chgData name="Rader, Aidan D" userId="56c908b0-d2ec-4571-8545-db08f4f66ee4" providerId="ADAL" clId="{C2FC543D-E636-44B8-8018-DB9170F88117}" dt="2025-04-24T18:03:54.916" v="216" actId="1076"/>
          <ac:spMkLst>
            <pc:docMk/>
            <pc:sldMk cId="506128914" sldId="267"/>
            <ac:spMk id="5" creationId="{27288EAC-650B-A68E-2112-D57F71F65B40}"/>
          </ac:spMkLst>
        </pc:spChg>
        <pc:picChg chg="add mod">
          <ac:chgData name="Rader, Aidan D" userId="56c908b0-d2ec-4571-8545-db08f4f66ee4" providerId="ADAL" clId="{C2FC543D-E636-44B8-8018-DB9170F88117}" dt="2025-04-24T18:02:53.911" v="208" actId="1076"/>
          <ac:picMkLst>
            <pc:docMk/>
            <pc:sldMk cId="506128914" sldId="267"/>
            <ac:picMk id="4" creationId="{4D1C4E60-ED5E-F1DC-3B7F-A377A2DF3C7B}"/>
          </ac:picMkLst>
        </pc:picChg>
      </pc:sldChg>
      <pc:sldChg chg="del">
        <pc:chgData name="Rader, Aidan D" userId="56c908b0-d2ec-4571-8545-db08f4f66ee4" providerId="ADAL" clId="{C2FC543D-E636-44B8-8018-DB9170F88117}" dt="2025-04-24T17:55:05.703" v="93" actId="2696"/>
        <pc:sldMkLst>
          <pc:docMk/>
          <pc:sldMk cId="1404402070" sldId="268"/>
        </pc:sldMkLst>
      </pc:sldChg>
      <pc:sldChg chg="addSp modSp mod">
        <pc:chgData name="Rader, Aidan D" userId="56c908b0-d2ec-4571-8545-db08f4f66ee4" providerId="ADAL" clId="{C2FC543D-E636-44B8-8018-DB9170F88117}" dt="2025-04-24T18:06:54.423" v="319" actId="14734"/>
        <pc:sldMkLst>
          <pc:docMk/>
          <pc:sldMk cId="2851093575" sldId="281"/>
        </pc:sldMkLst>
        <pc:spChg chg="mod">
          <ac:chgData name="Rader, Aidan D" userId="56c908b0-d2ec-4571-8545-db08f4f66ee4" providerId="ADAL" clId="{C2FC543D-E636-44B8-8018-DB9170F88117}" dt="2025-04-24T18:04:42.914" v="218" actId="255"/>
          <ac:spMkLst>
            <pc:docMk/>
            <pc:sldMk cId="2851093575" sldId="281"/>
            <ac:spMk id="2" creationId="{AD4BFD0E-7CDB-81A8-1FA2-445860832B46}"/>
          </ac:spMkLst>
        </pc:spChg>
        <pc:graphicFrameChg chg="add mod modGraphic">
          <ac:chgData name="Rader, Aidan D" userId="56c908b0-d2ec-4571-8545-db08f4f66ee4" providerId="ADAL" clId="{C2FC543D-E636-44B8-8018-DB9170F88117}" dt="2025-04-24T18:06:54.423" v="319" actId="14734"/>
          <ac:graphicFrameMkLst>
            <pc:docMk/>
            <pc:sldMk cId="2851093575" sldId="281"/>
            <ac:graphicFrameMk id="4" creationId="{84A7023C-DFAB-2833-1CBC-C0999CD6C806}"/>
          </ac:graphicFrameMkLst>
        </pc:graphicFrameChg>
      </pc:sldChg>
      <pc:sldChg chg="del">
        <pc:chgData name="Rader, Aidan D" userId="56c908b0-d2ec-4571-8545-db08f4f66ee4" providerId="ADAL" clId="{C2FC543D-E636-44B8-8018-DB9170F88117}" dt="2025-04-24T20:12:03.732" v="495" actId="2696"/>
        <pc:sldMkLst>
          <pc:docMk/>
          <pc:sldMk cId="1200657294" sldId="282"/>
        </pc:sldMkLst>
      </pc:sldChg>
      <pc:sldChg chg="new ord">
        <pc:chgData name="Rader, Aidan D" userId="56c908b0-d2ec-4571-8545-db08f4f66ee4" providerId="ADAL" clId="{C2FC543D-E636-44B8-8018-DB9170F88117}" dt="2025-04-24T18:42:26.651" v="405"/>
        <pc:sldMkLst>
          <pc:docMk/>
          <pc:sldMk cId="2660005473" sldId="283"/>
        </pc:sldMkLst>
      </pc:sldChg>
      <pc:sldChg chg="addSp delSp modSp add mod ord">
        <pc:chgData name="Rader, Aidan D" userId="56c908b0-d2ec-4571-8545-db08f4f66ee4" providerId="ADAL" clId="{C2FC543D-E636-44B8-8018-DB9170F88117}" dt="2025-04-24T17:59:12.527" v="184" actId="20577"/>
        <pc:sldMkLst>
          <pc:docMk/>
          <pc:sldMk cId="1044280525" sldId="284"/>
        </pc:sldMkLst>
        <pc:spChg chg="mod">
          <ac:chgData name="Rader, Aidan D" userId="56c908b0-d2ec-4571-8545-db08f4f66ee4" providerId="ADAL" clId="{C2FC543D-E636-44B8-8018-DB9170F88117}" dt="2025-04-24T17:56:58.275" v="111" actId="255"/>
          <ac:spMkLst>
            <pc:docMk/>
            <pc:sldMk cId="1044280525" sldId="284"/>
            <ac:spMk id="2" creationId="{B0CE44ED-60CE-2D49-7F89-4A052CE9E68B}"/>
          </ac:spMkLst>
        </pc:spChg>
        <pc:spChg chg="del">
          <ac:chgData name="Rader, Aidan D" userId="56c908b0-d2ec-4571-8545-db08f4f66ee4" providerId="ADAL" clId="{C2FC543D-E636-44B8-8018-DB9170F88117}" dt="2025-04-24T17:55:13.099" v="95"/>
          <ac:spMkLst>
            <pc:docMk/>
            <pc:sldMk cId="1044280525" sldId="284"/>
            <ac:spMk id="3" creationId="{13A6E9C6-AF9B-CE58-77A9-1DCAE6AC938A}"/>
          </ac:spMkLst>
        </pc:spChg>
        <pc:spChg chg="add mod">
          <ac:chgData name="Rader, Aidan D" userId="56c908b0-d2ec-4571-8545-db08f4f66ee4" providerId="ADAL" clId="{C2FC543D-E636-44B8-8018-DB9170F88117}" dt="2025-04-24T17:56:43.312" v="108" actId="478"/>
          <ac:spMkLst>
            <pc:docMk/>
            <pc:sldMk cId="1044280525" sldId="284"/>
            <ac:spMk id="5" creationId="{6DE62C2A-E359-A44F-C5B4-C604F5556AD2}"/>
          </ac:spMkLst>
        </pc:spChg>
        <pc:spChg chg="add mod">
          <ac:chgData name="Rader, Aidan D" userId="56c908b0-d2ec-4571-8545-db08f4f66ee4" providerId="ADAL" clId="{C2FC543D-E636-44B8-8018-DB9170F88117}" dt="2025-04-24T17:59:01.501" v="174" actId="1076"/>
          <ac:spMkLst>
            <pc:docMk/>
            <pc:sldMk cId="1044280525" sldId="284"/>
            <ac:spMk id="10" creationId="{DF719C5A-B4E1-8087-0329-B162722BE728}"/>
          </ac:spMkLst>
        </pc:spChg>
        <pc:spChg chg="add mod">
          <ac:chgData name="Rader, Aidan D" userId="56c908b0-d2ec-4571-8545-db08f4f66ee4" providerId="ADAL" clId="{C2FC543D-E636-44B8-8018-DB9170F88117}" dt="2025-04-24T17:59:12.527" v="184" actId="20577"/>
          <ac:spMkLst>
            <pc:docMk/>
            <pc:sldMk cId="1044280525" sldId="284"/>
            <ac:spMk id="11" creationId="{16595391-E9CE-7962-8A70-1226BB4CAC2B}"/>
          </ac:spMkLst>
        </pc:spChg>
        <pc:grpChg chg="add del mod">
          <ac:chgData name="Rader, Aidan D" userId="56c908b0-d2ec-4571-8545-db08f4f66ee4" providerId="ADAL" clId="{C2FC543D-E636-44B8-8018-DB9170F88117}" dt="2025-04-24T17:57:41.199" v="116" actId="478"/>
          <ac:grpSpMkLst>
            <pc:docMk/>
            <pc:sldMk cId="1044280525" sldId="284"/>
            <ac:grpSpMk id="6" creationId="{9ED35AFD-F48A-41F0-5B68-5F77339FCD26}"/>
          </ac:grpSpMkLst>
        </pc:grpChg>
        <pc:picChg chg="add del mod">
          <ac:chgData name="Rader, Aidan D" userId="56c908b0-d2ec-4571-8545-db08f4f66ee4" providerId="ADAL" clId="{C2FC543D-E636-44B8-8018-DB9170F88117}" dt="2025-04-24T17:56:43.312" v="108" actId="478"/>
          <ac:picMkLst>
            <pc:docMk/>
            <pc:sldMk cId="1044280525" sldId="284"/>
            <ac:picMk id="4" creationId="{752EAC31-2DB5-14F4-129A-29C2576CB070}"/>
          </ac:picMkLst>
        </pc:picChg>
        <pc:picChg chg="mod">
          <ac:chgData name="Rader, Aidan D" userId="56c908b0-d2ec-4571-8545-db08f4f66ee4" providerId="ADAL" clId="{C2FC543D-E636-44B8-8018-DB9170F88117}" dt="2025-04-24T17:57:12.538" v="112"/>
          <ac:picMkLst>
            <pc:docMk/>
            <pc:sldMk cId="1044280525" sldId="284"/>
            <ac:picMk id="7" creationId="{3CFF63C1-DBC9-166B-ACC8-CD95C2E0CDEE}"/>
          </ac:picMkLst>
        </pc:picChg>
        <pc:picChg chg="mod">
          <ac:chgData name="Rader, Aidan D" userId="56c908b0-d2ec-4571-8545-db08f4f66ee4" providerId="ADAL" clId="{C2FC543D-E636-44B8-8018-DB9170F88117}" dt="2025-04-24T17:57:12.538" v="112"/>
          <ac:picMkLst>
            <pc:docMk/>
            <pc:sldMk cId="1044280525" sldId="284"/>
            <ac:picMk id="8" creationId="{59E9CAC6-2B76-8D52-5006-42F333332C64}"/>
          </ac:picMkLst>
        </pc:picChg>
        <pc:picChg chg="mod">
          <ac:chgData name="Rader, Aidan D" userId="56c908b0-d2ec-4571-8545-db08f4f66ee4" providerId="ADAL" clId="{C2FC543D-E636-44B8-8018-DB9170F88117}" dt="2025-04-24T17:57:12.538" v="112"/>
          <ac:picMkLst>
            <pc:docMk/>
            <pc:sldMk cId="1044280525" sldId="284"/>
            <ac:picMk id="9" creationId="{60EDFBA6-5062-8E59-ADBF-2EF2F72943D6}"/>
          </ac:picMkLst>
        </pc:picChg>
        <pc:picChg chg="add del mod">
          <ac:chgData name="Rader, Aidan D" userId="56c908b0-d2ec-4571-8545-db08f4f66ee4" providerId="ADAL" clId="{C2FC543D-E636-44B8-8018-DB9170F88117}" dt="2025-04-24T17:58:13.490" v="124" actId="478"/>
          <ac:picMkLst>
            <pc:docMk/>
            <pc:sldMk cId="1044280525" sldId="284"/>
            <ac:picMk id="5122" creationId="{26F50E5D-75D4-690D-C3E4-29F529323DB2}"/>
          </ac:picMkLst>
        </pc:picChg>
        <pc:picChg chg="add del mod">
          <ac:chgData name="Rader, Aidan D" userId="56c908b0-d2ec-4571-8545-db08f4f66ee4" providerId="ADAL" clId="{C2FC543D-E636-44B8-8018-DB9170F88117}" dt="2025-04-24T17:58:19.072" v="127" actId="478"/>
          <ac:picMkLst>
            <pc:docMk/>
            <pc:sldMk cId="1044280525" sldId="284"/>
            <ac:picMk id="5124" creationId="{62DADB80-C15B-77C5-3C57-503D313F940D}"/>
          </ac:picMkLst>
        </pc:picChg>
        <pc:picChg chg="add mod">
          <ac:chgData name="Rader, Aidan D" userId="56c908b0-d2ec-4571-8545-db08f4f66ee4" providerId="ADAL" clId="{C2FC543D-E636-44B8-8018-DB9170F88117}" dt="2025-04-24T17:58:28.924" v="132" actId="1076"/>
          <ac:picMkLst>
            <pc:docMk/>
            <pc:sldMk cId="1044280525" sldId="284"/>
            <ac:picMk id="5126" creationId="{D793CC24-62C0-30D7-C9A5-092420A6CD7D}"/>
          </ac:picMkLst>
        </pc:picChg>
        <pc:picChg chg="add mod">
          <ac:chgData name="Rader, Aidan D" userId="56c908b0-d2ec-4571-8545-db08f4f66ee4" providerId="ADAL" clId="{C2FC543D-E636-44B8-8018-DB9170F88117}" dt="2025-04-24T17:58:27.530" v="131" actId="1076"/>
          <ac:picMkLst>
            <pc:docMk/>
            <pc:sldMk cId="1044280525" sldId="284"/>
            <ac:picMk id="5128" creationId="{453588BA-F69D-C8BE-0EB5-C03D4BEAC744}"/>
          </ac:picMkLst>
        </pc:picChg>
      </pc:sldChg>
      <pc:sldChg chg="add">
        <pc:chgData name="Rader, Aidan D" userId="56c908b0-d2ec-4571-8545-db08f4f66ee4" providerId="ADAL" clId="{C2FC543D-E636-44B8-8018-DB9170F88117}" dt="2025-04-24T17:56:37.968" v="102" actId="2890"/>
        <pc:sldMkLst>
          <pc:docMk/>
          <pc:sldMk cId="3007938652" sldId="285"/>
        </pc:sldMkLst>
      </pc:sldChg>
      <pc:sldChg chg="addSp delSp modSp add mod ord">
        <pc:chgData name="Rader, Aidan D" userId="56c908b0-d2ec-4571-8545-db08f4f66ee4" providerId="ADAL" clId="{C2FC543D-E636-44B8-8018-DB9170F88117}" dt="2025-04-24T18:03:29.474" v="213" actId="1076"/>
        <pc:sldMkLst>
          <pc:docMk/>
          <pc:sldMk cId="497172793" sldId="286"/>
        </pc:sldMkLst>
        <pc:spChg chg="mod">
          <ac:chgData name="Rader, Aidan D" userId="56c908b0-d2ec-4571-8545-db08f4f66ee4" providerId="ADAL" clId="{C2FC543D-E636-44B8-8018-DB9170F88117}" dt="2025-04-24T18:00:30.777" v="189" actId="255"/>
          <ac:spMkLst>
            <pc:docMk/>
            <pc:sldMk cId="497172793" sldId="286"/>
            <ac:spMk id="2" creationId="{3859C034-B70D-CFEB-6302-3C08DD3E24C1}"/>
          </ac:spMkLst>
        </pc:spChg>
        <pc:spChg chg="del">
          <ac:chgData name="Rader, Aidan D" userId="56c908b0-d2ec-4571-8545-db08f4f66ee4" providerId="ADAL" clId="{C2FC543D-E636-44B8-8018-DB9170F88117}" dt="2025-04-24T18:01:17.249" v="198" actId="478"/>
          <ac:spMkLst>
            <pc:docMk/>
            <pc:sldMk cId="497172793" sldId="286"/>
            <ac:spMk id="5" creationId="{7D14BCF7-184B-D3C0-79E9-081128DADA6D}"/>
          </ac:spMkLst>
        </pc:spChg>
        <pc:spChg chg="add del mod">
          <ac:chgData name="Rader, Aidan D" userId="56c908b0-d2ec-4571-8545-db08f4f66ee4" providerId="ADAL" clId="{C2FC543D-E636-44B8-8018-DB9170F88117}" dt="2025-04-24T18:03:27.262" v="211" actId="478"/>
          <ac:spMkLst>
            <pc:docMk/>
            <pc:sldMk cId="497172793" sldId="286"/>
            <ac:spMk id="6" creationId="{03B938E4-542A-5BCD-DD2B-10F2974C4225}"/>
          </ac:spMkLst>
        </pc:spChg>
        <pc:spChg chg="add mod">
          <ac:chgData name="Rader, Aidan D" userId="56c908b0-d2ec-4571-8545-db08f4f66ee4" providerId="ADAL" clId="{C2FC543D-E636-44B8-8018-DB9170F88117}" dt="2025-04-24T18:03:29.474" v="213" actId="1076"/>
          <ac:spMkLst>
            <pc:docMk/>
            <pc:sldMk cId="497172793" sldId="286"/>
            <ac:spMk id="7" creationId="{75F663C9-19DD-431E-E270-CAE890D2C6AC}"/>
          </ac:spMkLst>
        </pc:spChg>
        <pc:spChg chg="del">
          <ac:chgData name="Rader, Aidan D" userId="56c908b0-d2ec-4571-8545-db08f4f66ee4" providerId="ADAL" clId="{C2FC543D-E636-44B8-8018-DB9170F88117}" dt="2025-04-24T18:00:39.605" v="191" actId="478"/>
          <ac:spMkLst>
            <pc:docMk/>
            <pc:sldMk cId="497172793" sldId="286"/>
            <ac:spMk id="10" creationId="{F3801315-7737-D2FF-86C5-83DBE4C39B22}"/>
          </ac:spMkLst>
        </pc:spChg>
        <pc:spChg chg="add del mod">
          <ac:chgData name="Rader, Aidan D" userId="56c908b0-d2ec-4571-8545-db08f4f66ee4" providerId="ADAL" clId="{C2FC543D-E636-44B8-8018-DB9170F88117}" dt="2025-04-24T18:01:00.981" v="196" actId="1076"/>
          <ac:spMkLst>
            <pc:docMk/>
            <pc:sldMk cId="497172793" sldId="286"/>
            <ac:spMk id="11" creationId="{4502544C-08C8-7EA0-7CED-59CB99250040}"/>
          </ac:spMkLst>
        </pc:spChg>
        <pc:picChg chg="add mod">
          <ac:chgData name="Rader, Aidan D" userId="56c908b0-d2ec-4571-8545-db08f4f66ee4" providerId="ADAL" clId="{C2FC543D-E636-44B8-8018-DB9170F88117}" dt="2025-04-24T18:01:02.844" v="197" actId="1076"/>
          <ac:picMkLst>
            <pc:docMk/>
            <pc:sldMk cId="497172793" sldId="286"/>
            <ac:picMk id="3" creationId="{FE44939B-9671-528A-1EC1-5977CE7FA086}"/>
          </ac:picMkLst>
        </pc:picChg>
        <pc:picChg chg="add mod">
          <ac:chgData name="Rader, Aidan D" userId="56c908b0-d2ec-4571-8545-db08f4f66ee4" providerId="ADAL" clId="{C2FC543D-E636-44B8-8018-DB9170F88117}" dt="2025-04-24T18:01:42.738" v="201" actId="1076"/>
          <ac:picMkLst>
            <pc:docMk/>
            <pc:sldMk cId="497172793" sldId="286"/>
            <ac:picMk id="4" creationId="{0A4964AF-D04F-C2B5-F38F-4F10D89D2CBF}"/>
          </ac:picMkLst>
        </pc:picChg>
        <pc:picChg chg="del">
          <ac:chgData name="Rader, Aidan D" userId="56c908b0-d2ec-4571-8545-db08f4f66ee4" providerId="ADAL" clId="{C2FC543D-E636-44B8-8018-DB9170F88117}" dt="2025-04-24T18:00:38.529" v="190" actId="478"/>
          <ac:picMkLst>
            <pc:docMk/>
            <pc:sldMk cId="497172793" sldId="286"/>
            <ac:picMk id="5126" creationId="{FC7E8626-BA05-C4D6-D1D7-9D84798865F7}"/>
          </ac:picMkLst>
        </pc:picChg>
        <pc:picChg chg="del">
          <ac:chgData name="Rader, Aidan D" userId="56c908b0-d2ec-4571-8545-db08f4f66ee4" providerId="ADAL" clId="{C2FC543D-E636-44B8-8018-DB9170F88117}" dt="2025-04-24T18:00:40.195" v="192" actId="478"/>
          <ac:picMkLst>
            <pc:docMk/>
            <pc:sldMk cId="497172793" sldId="286"/>
            <ac:picMk id="5128" creationId="{DBE7385D-C88D-E2BD-3E4B-5BE797122D06}"/>
          </ac:picMkLst>
        </pc:picChg>
      </pc:sldChg>
    </pc:docChg>
  </pc:docChgLst>
  <pc:docChgLst>
    <pc:chgData name="Nguyen, Andrew" userId="S::nguyen1wan@tamu.edu::f77e9cb5-0f85-442d-b9a1-1c52c52d15f5" providerId="AD" clId="Web-{6F2CF269-C5D9-0511-5BAA-D0864DAE6181}"/>
    <pc:docChg chg="modSld">
      <pc:chgData name="Nguyen, Andrew" userId="S::nguyen1wan@tamu.edu::f77e9cb5-0f85-442d-b9a1-1c52c52d15f5" providerId="AD" clId="Web-{6F2CF269-C5D9-0511-5BAA-D0864DAE6181}" dt="2025-04-24T18:10:10.201" v="674" actId="1076"/>
      <pc:docMkLst>
        <pc:docMk/>
      </pc:docMkLst>
      <pc:sldChg chg="addSp delSp modSp mod setBg">
        <pc:chgData name="Nguyen, Andrew" userId="S::nguyen1wan@tamu.edu::f77e9cb5-0f85-442d-b9a1-1c52c52d15f5" providerId="AD" clId="Web-{6F2CF269-C5D9-0511-5BAA-D0864DAE6181}" dt="2025-04-24T18:09:18.170" v="650" actId="1076"/>
        <pc:sldMkLst>
          <pc:docMk/>
          <pc:sldMk cId="4196367789" sldId="259"/>
        </pc:sldMkLst>
        <pc:spChg chg="mod">
          <ac:chgData name="Nguyen, Andrew" userId="S::nguyen1wan@tamu.edu::f77e9cb5-0f85-442d-b9a1-1c52c52d15f5" providerId="AD" clId="Web-{6F2CF269-C5D9-0511-5BAA-D0864DAE6181}" dt="2025-04-24T17:57:58.281" v="78"/>
          <ac:spMkLst>
            <pc:docMk/>
            <pc:sldMk cId="4196367789" sldId="259"/>
            <ac:spMk id="2" creationId="{2358344E-558A-5724-E8FD-897C51CE8B09}"/>
          </ac:spMkLst>
        </pc:spChg>
        <pc:spChg chg="add del mod">
          <ac:chgData name="Nguyen, Andrew" userId="S::nguyen1wan@tamu.edu::f77e9cb5-0f85-442d-b9a1-1c52c52d15f5" providerId="AD" clId="Web-{6F2CF269-C5D9-0511-5BAA-D0864DAE6181}" dt="2025-04-24T18:08:58.732" v="648" actId="20577"/>
          <ac:spMkLst>
            <pc:docMk/>
            <pc:sldMk cId="4196367789" sldId="259"/>
            <ac:spMk id="8" creationId="{22EA6C80-F7D0-CACA-53EF-410C9C1F525C}"/>
          </ac:spMkLst>
        </pc:spChg>
        <pc:spChg chg="add del">
          <ac:chgData name="Nguyen, Andrew" userId="S::nguyen1wan@tamu.edu::f77e9cb5-0f85-442d-b9a1-1c52c52d15f5" providerId="AD" clId="Web-{6F2CF269-C5D9-0511-5BAA-D0864DAE6181}" dt="2025-04-24T17:57:58.281" v="78"/>
          <ac:spMkLst>
            <pc:docMk/>
            <pc:sldMk cId="4196367789" sldId="259"/>
            <ac:spMk id="10" creationId="{A3363022-C969-41E9-8EB2-E4C94908C1FA}"/>
          </ac:spMkLst>
        </pc:spChg>
        <pc:spChg chg="add del">
          <ac:chgData name="Nguyen, Andrew" userId="S::nguyen1wan@tamu.edu::f77e9cb5-0f85-442d-b9a1-1c52c52d15f5" providerId="AD" clId="Web-{6F2CF269-C5D9-0511-5BAA-D0864DAE6181}" dt="2025-04-24T17:57:58.281" v="78"/>
          <ac:spMkLst>
            <pc:docMk/>
            <pc:sldMk cId="4196367789" sldId="259"/>
            <ac:spMk id="12" creationId="{8D1AD6B3-BE88-4CEB-BA17-790657CC4729}"/>
          </ac:spMkLst>
        </pc:spChg>
        <pc:grpChg chg="add del">
          <ac:chgData name="Nguyen, Andrew" userId="S::nguyen1wan@tamu.edu::f77e9cb5-0f85-442d-b9a1-1c52c52d15f5" providerId="AD" clId="Web-{6F2CF269-C5D9-0511-5BAA-D0864DAE6181}" dt="2025-04-24T17:57:58.281" v="78"/>
          <ac:grpSpMkLst>
            <pc:docMk/>
            <pc:sldMk cId="4196367789" sldId="259"/>
            <ac:grpSpMk id="14" creationId="{89D1390B-7E13-4B4F-9CB2-391063412E54}"/>
          </ac:grpSpMkLst>
        </pc:grpChg>
        <pc:graphicFrameChg chg="add del mod ord modGraphic">
          <ac:chgData name="Nguyen, Andrew" userId="S::nguyen1wan@tamu.edu::f77e9cb5-0f85-442d-b9a1-1c52c52d15f5" providerId="AD" clId="Web-{6F2CF269-C5D9-0511-5BAA-D0864DAE6181}" dt="2025-04-24T17:57:37.250" v="75"/>
          <ac:graphicFrameMkLst>
            <pc:docMk/>
            <pc:sldMk cId="4196367789" sldId="259"/>
            <ac:graphicFrameMk id="4" creationId="{E3AA3175-7D03-B7C3-9DFC-9D97079D094B}"/>
          </ac:graphicFrameMkLst>
        </pc:graphicFrameChg>
        <pc:graphicFrameChg chg="add del mod ord modGraphic">
          <ac:chgData name="Nguyen, Andrew" userId="S::nguyen1wan@tamu.edu::f77e9cb5-0f85-442d-b9a1-1c52c52d15f5" providerId="AD" clId="Web-{6F2CF269-C5D9-0511-5BAA-D0864DAE6181}" dt="2025-04-24T17:58:07.859" v="79"/>
          <ac:graphicFrameMkLst>
            <pc:docMk/>
            <pc:sldMk cId="4196367789" sldId="259"/>
            <ac:graphicFrameMk id="5" creationId="{41BE67C0-81FB-B2B8-B05C-3A89E823BC0F}"/>
          </ac:graphicFrameMkLst>
        </pc:graphicFrameChg>
        <pc:graphicFrameChg chg="add del mod modGraphic">
          <ac:chgData name="Nguyen, Andrew" userId="S::nguyen1wan@tamu.edu::f77e9cb5-0f85-442d-b9a1-1c52c52d15f5" providerId="AD" clId="Web-{6F2CF269-C5D9-0511-5BAA-D0864DAE6181}" dt="2025-04-24T18:09:08.170" v="649" actId="1076"/>
          <ac:graphicFrameMkLst>
            <pc:docMk/>
            <pc:sldMk cId="4196367789" sldId="259"/>
            <ac:graphicFrameMk id="7" creationId="{42268923-608F-2BE3-07C1-FBAE6C57B378}"/>
          </ac:graphicFrameMkLst>
        </pc:graphicFrameChg>
        <pc:graphicFrameChg chg="add del mod ord modGraphic">
          <ac:chgData name="Nguyen, Andrew" userId="S::nguyen1wan@tamu.edu::f77e9cb5-0f85-442d-b9a1-1c52c52d15f5" providerId="AD" clId="Web-{6F2CF269-C5D9-0511-5BAA-D0864DAE6181}" dt="2025-04-24T17:58:40.219" v="98"/>
          <ac:graphicFrameMkLst>
            <pc:docMk/>
            <pc:sldMk cId="4196367789" sldId="259"/>
            <ac:graphicFrameMk id="11" creationId="{0365138F-B02D-20A3-6964-B6F1F456C258}"/>
          </ac:graphicFrameMkLst>
        </pc:graphicFrameChg>
        <pc:graphicFrameChg chg="add del mod ord modGraphic">
          <ac:chgData name="Nguyen, Andrew" userId="S::nguyen1wan@tamu.edu::f77e9cb5-0f85-442d-b9a1-1c52c52d15f5" providerId="AD" clId="Web-{6F2CF269-C5D9-0511-5BAA-D0864DAE6181}" dt="2025-04-24T17:59:00.109" v="129"/>
          <ac:graphicFrameMkLst>
            <pc:docMk/>
            <pc:sldMk cId="4196367789" sldId="259"/>
            <ac:graphicFrameMk id="18" creationId="{66EEA853-FECC-82E7-D185-88CEB80D594B}"/>
          </ac:graphicFrameMkLst>
        </pc:graphicFrameChg>
        <pc:graphicFrameChg chg="add mod modGraphic">
          <ac:chgData name="Nguyen, Andrew" userId="S::nguyen1wan@tamu.edu::f77e9cb5-0f85-442d-b9a1-1c52c52d15f5" providerId="AD" clId="Web-{6F2CF269-C5D9-0511-5BAA-D0864DAE6181}" dt="2025-04-24T18:09:18.170" v="650" actId="1076"/>
          <ac:graphicFrameMkLst>
            <pc:docMk/>
            <pc:sldMk cId="4196367789" sldId="259"/>
            <ac:graphicFrameMk id="20" creationId="{84DEC68A-6975-2680-0D62-4DA02DA8CD95}"/>
          </ac:graphicFrameMkLst>
        </pc:graphicFrameChg>
      </pc:sldChg>
      <pc:sldChg chg="modSp">
        <pc:chgData name="Nguyen, Andrew" userId="S::nguyen1wan@tamu.edu::f77e9cb5-0f85-442d-b9a1-1c52c52d15f5" providerId="AD" clId="Web-{6F2CF269-C5D9-0511-5BAA-D0864DAE6181}" dt="2025-04-24T17:59:38.531" v="199" actId="20577"/>
        <pc:sldMkLst>
          <pc:docMk/>
          <pc:sldMk cId="4089931774" sldId="276"/>
        </pc:sldMkLst>
        <pc:spChg chg="mod">
          <ac:chgData name="Nguyen, Andrew" userId="S::nguyen1wan@tamu.edu::f77e9cb5-0f85-442d-b9a1-1c52c52d15f5" providerId="AD" clId="Web-{6F2CF269-C5D9-0511-5BAA-D0864DAE6181}" dt="2025-04-24T17:59:38.531" v="199" actId="20577"/>
          <ac:spMkLst>
            <pc:docMk/>
            <pc:sldMk cId="4089931774" sldId="276"/>
            <ac:spMk id="7" creationId="{394EB9EA-3D6B-26C4-319A-B6DCD31FE2E5}"/>
          </ac:spMkLst>
        </pc:spChg>
      </pc:sldChg>
      <pc:sldChg chg="addSp delSp modSp">
        <pc:chgData name="Nguyen, Andrew" userId="S::nguyen1wan@tamu.edu::f77e9cb5-0f85-442d-b9a1-1c52c52d15f5" providerId="AD" clId="Web-{6F2CF269-C5D9-0511-5BAA-D0864DAE6181}" dt="2025-04-24T18:10:10.201" v="674" actId="1076"/>
        <pc:sldMkLst>
          <pc:docMk/>
          <pc:sldMk cId="2660005473" sldId="283"/>
        </pc:sldMkLst>
        <pc:spChg chg="mod">
          <ac:chgData name="Nguyen, Andrew" userId="S::nguyen1wan@tamu.edu::f77e9cb5-0f85-442d-b9a1-1c52c52d15f5" providerId="AD" clId="Web-{6F2CF269-C5D9-0511-5BAA-D0864DAE6181}" dt="2025-04-24T18:08:43.248" v="645" actId="20577"/>
          <ac:spMkLst>
            <pc:docMk/>
            <pc:sldMk cId="2660005473" sldId="283"/>
            <ac:spMk id="2" creationId="{7607AC6A-8A0D-F5E6-0557-A0B6B4DE0DEB}"/>
          </ac:spMkLst>
        </pc:spChg>
        <pc:spChg chg="del">
          <ac:chgData name="Nguyen, Andrew" userId="S::nguyen1wan@tamu.edu::f77e9cb5-0f85-442d-b9a1-1c52c52d15f5" providerId="AD" clId="Web-{6F2CF269-C5D9-0511-5BAA-D0864DAE6181}" dt="2025-04-24T18:09:29.654" v="651"/>
          <ac:spMkLst>
            <pc:docMk/>
            <pc:sldMk cId="2660005473" sldId="283"/>
            <ac:spMk id="3" creationId="{C571977D-0A7E-8E3F-0957-B293E8C7C2A2}"/>
          </ac:spMkLst>
        </pc:spChg>
        <pc:graphicFrameChg chg="add mod ord modGraphic">
          <ac:chgData name="Nguyen, Andrew" userId="S::nguyen1wan@tamu.edu::f77e9cb5-0f85-442d-b9a1-1c52c52d15f5" providerId="AD" clId="Web-{6F2CF269-C5D9-0511-5BAA-D0864DAE6181}" dt="2025-04-24T18:10:10.201" v="674" actId="1076"/>
          <ac:graphicFrameMkLst>
            <pc:docMk/>
            <pc:sldMk cId="2660005473" sldId="283"/>
            <ac:graphicFrameMk id="5" creationId="{C9D6EF56-8BA3-DF32-561F-C80E4811E6B2}"/>
          </ac:graphicFrameMkLst>
        </pc:graphicFrameChg>
      </pc:sldChg>
    </pc:docChg>
  </pc:docChgLst>
  <pc:docChgLst>
    <pc:chgData name="Miller, Mackenzie" userId="f143bfc3-e4b2-4691-a54e-02f186012e6b" providerId="ADAL" clId="{67279BD5-7B88-C64D-87CD-6B199BC84B20}"/>
    <pc:docChg chg="modSld">
      <pc:chgData name="Miller, Mackenzie" userId="f143bfc3-e4b2-4691-a54e-02f186012e6b" providerId="ADAL" clId="{67279BD5-7B88-C64D-87CD-6B199BC84B20}" dt="2025-04-24T13:54:25.115" v="1" actId="931"/>
      <pc:docMkLst>
        <pc:docMk/>
      </pc:docMkLst>
      <pc:sldChg chg="addSp delSp modSp">
        <pc:chgData name="Miller, Mackenzie" userId="f143bfc3-e4b2-4691-a54e-02f186012e6b" providerId="ADAL" clId="{67279BD5-7B88-C64D-87CD-6B199BC84B20}" dt="2025-04-24T13:49:48.212" v="0" actId="931"/>
        <pc:sldMkLst>
          <pc:docMk/>
          <pc:sldMk cId="4089931774" sldId="276"/>
        </pc:sldMkLst>
        <pc:spChg chg="del">
          <ac:chgData name="Miller, Mackenzie" userId="f143bfc3-e4b2-4691-a54e-02f186012e6b" providerId="ADAL" clId="{67279BD5-7B88-C64D-87CD-6B199BC84B20}" dt="2025-04-24T13:49:48.212" v="0" actId="931"/>
          <ac:spMkLst>
            <pc:docMk/>
            <pc:sldMk cId="4089931774" sldId="276"/>
            <ac:spMk id="3" creationId="{883C26BF-B82B-0330-8B3B-B34D35BED2CD}"/>
          </ac:spMkLst>
        </pc:spChg>
        <pc:picChg chg="add mod ord">
          <ac:chgData name="Miller, Mackenzie" userId="f143bfc3-e4b2-4691-a54e-02f186012e6b" providerId="ADAL" clId="{67279BD5-7B88-C64D-87CD-6B199BC84B20}" dt="2025-04-24T13:49:48.212" v="0" actId="931"/>
          <ac:picMkLst>
            <pc:docMk/>
            <pc:sldMk cId="4089931774" sldId="276"/>
            <ac:picMk id="4" creationId="{655C8868-0104-993C-07DD-F52ECB2C4D10}"/>
          </ac:picMkLst>
        </pc:picChg>
        <pc:picChg chg="add">
          <ac:chgData name="Miller, Mackenzie" userId="f143bfc3-e4b2-4691-a54e-02f186012e6b" providerId="ADAL" clId="{67279BD5-7B88-C64D-87CD-6B199BC84B20}" dt="2025-04-24T13:49:48.212" v="0" actId="931"/>
          <ac:picMkLst>
            <pc:docMk/>
            <pc:sldMk cId="4089931774" sldId="276"/>
            <ac:picMk id="5" creationId="{30B4D37C-B8A3-5F8B-7E1A-ADA12621458B}"/>
          </ac:picMkLst>
        </pc:picChg>
      </pc:sldChg>
      <pc:sldChg chg="addSp delSp modSp">
        <pc:chgData name="Miller, Mackenzie" userId="f143bfc3-e4b2-4691-a54e-02f186012e6b" providerId="ADAL" clId="{67279BD5-7B88-C64D-87CD-6B199BC84B20}" dt="2025-04-24T13:54:25.115" v="1" actId="931"/>
        <pc:sldMkLst>
          <pc:docMk/>
          <pc:sldMk cId="1905923445" sldId="277"/>
        </pc:sldMkLst>
        <pc:spChg chg="del">
          <ac:chgData name="Miller, Mackenzie" userId="f143bfc3-e4b2-4691-a54e-02f186012e6b" providerId="ADAL" clId="{67279BD5-7B88-C64D-87CD-6B199BC84B20}" dt="2025-04-24T13:54:25.115" v="1" actId="931"/>
          <ac:spMkLst>
            <pc:docMk/>
            <pc:sldMk cId="1905923445" sldId="277"/>
            <ac:spMk id="3" creationId="{9DA0C728-1CED-EABE-6DB1-1453BB736121}"/>
          </ac:spMkLst>
        </pc:spChg>
        <pc:picChg chg="add mod ord">
          <ac:chgData name="Miller, Mackenzie" userId="f143bfc3-e4b2-4691-a54e-02f186012e6b" providerId="ADAL" clId="{67279BD5-7B88-C64D-87CD-6B199BC84B20}" dt="2025-04-24T13:54:25.115" v="1" actId="931"/>
          <ac:picMkLst>
            <pc:docMk/>
            <pc:sldMk cId="1905923445" sldId="277"/>
            <ac:picMk id="4" creationId="{765CE999-AE79-CF3C-30E8-228CCEC30A64}"/>
          </ac:picMkLst>
        </pc:picChg>
        <pc:picChg chg="add">
          <ac:chgData name="Miller, Mackenzie" userId="f143bfc3-e4b2-4691-a54e-02f186012e6b" providerId="ADAL" clId="{67279BD5-7B88-C64D-87CD-6B199BC84B20}" dt="2025-04-24T13:54:25.115" v="1" actId="931"/>
          <ac:picMkLst>
            <pc:docMk/>
            <pc:sldMk cId="1905923445" sldId="277"/>
            <ac:picMk id="5" creationId="{266D8DC6-1345-D09C-F96B-A40FA29F599C}"/>
          </ac:picMkLst>
        </pc:picChg>
      </pc:sldChg>
    </pc:docChg>
  </pc:docChgLst>
  <pc:docChgLst>
    <pc:chgData name="Regan, Ryan" userId="S::ryan13516@tamu.edu::6995c692-73f5-4ae4-b5cb-cd593e21e106" providerId="AD" clId="Web-{8B0EF2F1-7487-A8DC-ECF9-032C157D7E39}"/>
    <pc:docChg chg="addSld delSld modSld">
      <pc:chgData name="Regan, Ryan" userId="S::ryan13516@tamu.edu::6995c692-73f5-4ae4-b5cb-cd593e21e106" providerId="AD" clId="Web-{8B0EF2F1-7487-A8DC-ECF9-032C157D7E39}" dt="2025-04-24T19:22:05.743" v="77" actId="1076"/>
      <pc:docMkLst>
        <pc:docMk/>
      </pc:docMkLst>
      <pc:sldChg chg="addSp delSp modSp mod setBg setClrOvrMap">
        <pc:chgData name="Regan, Ryan" userId="S::ryan13516@tamu.edu::6995c692-73f5-4ae4-b5cb-cd593e21e106" providerId="AD" clId="Web-{8B0EF2F1-7487-A8DC-ECF9-032C157D7E39}" dt="2025-04-24T19:18:34.322" v="73"/>
        <pc:sldMkLst>
          <pc:docMk/>
          <pc:sldMk cId="109857222" sldId="256"/>
        </pc:sldMkLst>
        <pc:spChg chg="mod">
          <ac:chgData name="Regan, Ryan" userId="S::ryan13516@tamu.edu::6995c692-73f5-4ae4-b5cb-cd593e21e106" providerId="AD" clId="Web-{8B0EF2F1-7487-A8DC-ECF9-032C157D7E39}" dt="2025-04-24T19:18:19.963" v="7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egan, Ryan" userId="S::ryan13516@tamu.edu::6995c692-73f5-4ae4-b5cb-cd593e21e106" providerId="AD" clId="Web-{8B0EF2F1-7487-A8DC-ECF9-032C157D7E39}" dt="2025-04-24T19:18:29.994" v="72" actId="2057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Regan, Ryan" userId="S::ryan13516@tamu.edu::6995c692-73f5-4ae4-b5cb-cd593e21e106" providerId="AD" clId="Web-{8B0EF2F1-7487-A8DC-ECF9-032C157D7E39}" dt="2025-04-24T19:18:34.322" v="73"/>
          <ac:spMkLst>
            <pc:docMk/>
            <pc:sldMk cId="109857222" sldId="256"/>
            <ac:spMk id="9" creationId="{71B2258F-86CA-4D4D-8270-BC05FCDEBFB3}"/>
          </ac:spMkLst>
        </pc:spChg>
        <pc:picChg chg="add del mod ord">
          <ac:chgData name="Regan, Ryan" userId="S::ryan13516@tamu.edu::6995c692-73f5-4ae4-b5cb-cd593e21e106" providerId="AD" clId="Web-{8B0EF2F1-7487-A8DC-ECF9-032C157D7E39}" dt="2025-04-24T19:18:11.650" v="69"/>
          <ac:picMkLst>
            <pc:docMk/>
            <pc:sldMk cId="109857222" sldId="256"/>
            <ac:picMk id="4" creationId="{F4FA4633-951C-C440-AF39-566DA6FDACF0}"/>
          </ac:picMkLst>
        </pc:picChg>
      </pc:sldChg>
      <pc:sldChg chg="modSp">
        <pc:chgData name="Regan, Ryan" userId="S::ryan13516@tamu.edu::6995c692-73f5-4ae4-b5cb-cd593e21e106" providerId="AD" clId="Web-{8B0EF2F1-7487-A8DC-ECF9-032C157D7E39}" dt="2025-04-24T19:22:05.743" v="77" actId="1076"/>
        <pc:sldMkLst>
          <pc:docMk/>
          <pc:sldMk cId="2629610653" sldId="261"/>
        </pc:sldMkLst>
        <pc:picChg chg="mod">
          <ac:chgData name="Regan, Ryan" userId="S::ryan13516@tamu.edu::6995c692-73f5-4ae4-b5cb-cd593e21e106" providerId="AD" clId="Web-{8B0EF2F1-7487-A8DC-ECF9-032C157D7E39}" dt="2025-04-24T19:22:05.743" v="77" actId="1076"/>
          <ac:picMkLst>
            <pc:docMk/>
            <pc:sldMk cId="2629610653" sldId="261"/>
            <ac:picMk id="4" creationId="{0FF6A711-3505-6278-3572-26EADEC27371}"/>
          </ac:picMkLst>
        </pc:picChg>
      </pc:sldChg>
      <pc:sldChg chg="add del replId">
        <pc:chgData name="Regan, Ryan" userId="S::ryan13516@tamu.edu::6995c692-73f5-4ae4-b5cb-cd593e21e106" providerId="AD" clId="Web-{8B0EF2F1-7487-A8DC-ECF9-032C157D7E39}" dt="2025-04-24T19:18:40.072" v="75"/>
        <pc:sldMkLst>
          <pc:docMk/>
          <pc:sldMk cId="3075979285" sldId="287"/>
        </pc:sldMkLst>
      </pc:sldChg>
    </pc:docChg>
  </pc:docChgLst>
  <pc:docChgLst>
    <pc:chgData name="Miller, Mackenzie" userId="S::mackenziemiller@tamu.edu::f143bfc3-e4b2-4691-a54e-02f186012e6b" providerId="AD" clId="Web-{FEF710A6-563E-80FD-5D57-AA0BD1CDC79E}"/>
    <pc:docChg chg="mod addSld delSld modSld sldOrd">
      <pc:chgData name="Miller, Mackenzie" userId="S::mackenziemiller@tamu.edu::f143bfc3-e4b2-4691-a54e-02f186012e6b" providerId="AD" clId="Web-{FEF710A6-563E-80FD-5D57-AA0BD1CDC79E}" dt="2025-04-24T17:16:23.813" v="1042" actId="20577"/>
      <pc:docMkLst>
        <pc:docMk/>
      </pc:docMkLst>
      <pc:sldChg chg="modSp">
        <pc:chgData name="Miller, Mackenzie" userId="S::mackenziemiller@tamu.edu::f143bfc3-e4b2-4691-a54e-02f186012e6b" providerId="AD" clId="Web-{FEF710A6-563E-80FD-5D57-AA0BD1CDC79E}" dt="2025-04-24T13:24:35.889" v="238" actId="20577"/>
        <pc:sldMkLst>
          <pc:docMk/>
          <pc:sldMk cId="109857222" sldId="256"/>
        </pc:sldMkLst>
        <pc:spChg chg="mod">
          <ac:chgData name="Miller, Mackenzie" userId="S::mackenziemiller@tamu.edu::f143bfc3-e4b2-4691-a54e-02f186012e6b" providerId="AD" clId="Web-{FEF710A6-563E-80FD-5D57-AA0BD1CDC79E}" dt="2025-04-24T13:24:33.686" v="23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iller, Mackenzie" userId="S::mackenziemiller@tamu.edu::f143bfc3-e4b2-4691-a54e-02f186012e6b" providerId="AD" clId="Web-{FEF710A6-563E-80FD-5D57-AA0BD1CDC79E}" dt="2025-04-24T13:24:35.889" v="23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">
        <pc:chgData name="Miller, Mackenzie" userId="S::mackenziemiller@tamu.edu::f143bfc3-e4b2-4691-a54e-02f186012e6b" providerId="AD" clId="Web-{FEF710A6-563E-80FD-5D57-AA0BD1CDC79E}" dt="2025-04-24T13:09:50.747" v="77" actId="20577"/>
        <pc:sldMkLst>
          <pc:docMk/>
          <pc:sldMk cId="3806017386" sldId="257"/>
        </pc:sldMkLst>
        <pc:spChg chg="mod">
          <ac:chgData name="Miller, Mackenzie" userId="S::mackenziemiller@tamu.edu::f143bfc3-e4b2-4691-a54e-02f186012e6b" providerId="AD" clId="Web-{FEF710A6-563E-80FD-5D57-AA0BD1CDC79E}" dt="2025-04-24T13:09:50.747" v="77" actId="20577"/>
          <ac:spMkLst>
            <pc:docMk/>
            <pc:sldMk cId="3806017386" sldId="257"/>
            <ac:spMk id="2" creationId="{F1069420-7ED4-0CF8-8B68-7DE0BE9418EE}"/>
          </ac:spMkLst>
        </pc:spChg>
        <pc:spChg chg="add del">
          <ac:chgData name="Miller, Mackenzie" userId="S::mackenziemiller@tamu.edu::f143bfc3-e4b2-4691-a54e-02f186012e6b" providerId="AD" clId="Web-{FEF710A6-563E-80FD-5D57-AA0BD1CDC79E}" dt="2025-04-24T13:06:56.371" v="3"/>
          <ac:spMkLst>
            <pc:docMk/>
            <pc:sldMk cId="3806017386" sldId="257"/>
            <ac:spMk id="3" creationId="{06195870-E490-DC74-60A6-796387690789}"/>
          </ac:spMkLst>
        </pc:spChg>
        <pc:spChg chg="add mod">
          <ac:chgData name="Miller, Mackenzie" userId="S::mackenziemiller@tamu.edu::f143bfc3-e4b2-4691-a54e-02f186012e6b" providerId="AD" clId="Web-{FEF710A6-563E-80FD-5D57-AA0BD1CDC79E}" dt="2025-04-24T13:07:14.387" v="8"/>
          <ac:spMkLst>
            <pc:docMk/>
            <pc:sldMk cId="3806017386" sldId="257"/>
            <ac:spMk id="9" creationId="{95DD4E7D-BF0A-422B-29D5-FF62688DF84B}"/>
          </ac:spMkLst>
        </pc:spChg>
        <pc:graphicFrameChg chg="add del mod ord modGraphic">
          <ac:chgData name="Miller, Mackenzie" userId="S::mackenziemiller@tamu.edu::f143bfc3-e4b2-4691-a54e-02f186012e6b" providerId="AD" clId="Web-{FEF710A6-563E-80FD-5D57-AA0BD1CDC79E}" dt="2025-04-24T13:06:53.121" v="2"/>
          <ac:graphicFrameMkLst>
            <pc:docMk/>
            <pc:sldMk cId="3806017386" sldId="257"/>
            <ac:graphicFrameMk id="5" creationId="{8D10C4EA-AD08-D33F-5381-0D1E6CB4348D}"/>
          </ac:graphicFrameMkLst>
        </pc:graphicFrameChg>
        <pc:graphicFrameChg chg="add del mod ord modGraphic">
          <ac:chgData name="Miller, Mackenzie" userId="S::mackenziemiller@tamu.edu::f143bfc3-e4b2-4691-a54e-02f186012e6b" providerId="AD" clId="Web-{FEF710A6-563E-80FD-5D57-AA0BD1CDC79E}" dt="2025-04-24T13:07:14.387" v="8"/>
          <ac:graphicFrameMkLst>
            <pc:docMk/>
            <pc:sldMk cId="3806017386" sldId="257"/>
            <ac:graphicFrameMk id="7" creationId="{7290CBAB-AEA7-4E56-CF47-CC31C701DB03}"/>
          </ac:graphicFrameMkLst>
        </pc:graphicFrameChg>
      </pc:sldChg>
      <pc:sldChg chg="modSp new">
        <pc:chgData name="Miller, Mackenzie" userId="S::mackenziemiller@tamu.edu::f143bfc3-e4b2-4691-a54e-02f186012e6b" providerId="AD" clId="Web-{FEF710A6-563E-80FD-5D57-AA0BD1CDC79E}" dt="2025-04-24T13:11:28.638" v="85" actId="20577"/>
        <pc:sldMkLst>
          <pc:docMk/>
          <pc:sldMk cId="4137035906" sldId="258"/>
        </pc:sldMkLst>
        <pc:spChg chg="mod">
          <ac:chgData name="Miller, Mackenzie" userId="S::mackenziemiller@tamu.edu::f143bfc3-e4b2-4691-a54e-02f186012e6b" providerId="AD" clId="Web-{FEF710A6-563E-80FD-5D57-AA0BD1CDC79E}" dt="2025-04-24T13:11:28.638" v="85" actId="20577"/>
          <ac:spMkLst>
            <pc:docMk/>
            <pc:sldMk cId="4137035906" sldId="258"/>
            <ac:spMk id="2" creationId="{80D22078-FD12-9E9C-9A2C-2202ADD855A5}"/>
          </ac:spMkLst>
        </pc:spChg>
      </pc:sldChg>
      <pc:sldChg chg="new del">
        <pc:chgData name="Miller, Mackenzie" userId="S::mackenziemiller@tamu.edu::f143bfc3-e4b2-4691-a54e-02f186012e6b" providerId="AD" clId="Web-{FEF710A6-563E-80FD-5D57-AA0BD1CDC79E}" dt="2025-04-24T13:08:12.325" v="35"/>
        <pc:sldMkLst>
          <pc:docMk/>
          <pc:sldMk cId="3374214819" sldId="259"/>
        </pc:sldMkLst>
      </pc:sldChg>
      <pc:sldChg chg="modSp new">
        <pc:chgData name="Miller, Mackenzie" userId="S::mackenziemiller@tamu.edu::f143bfc3-e4b2-4691-a54e-02f186012e6b" providerId="AD" clId="Web-{FEF710A6-563E-80FD-5D57-AA0BD1CDC79E}" dt="2025-04-24T13:10:38.075" v="79" actId="20577"/>
        <pc:sldMkLst>
          <pc:docMk/>
          <pc:sldMk cId="4196367789" sldId="259"/>
        </pc:sldMkLst>
        <pc:spChg chg="mod">
          <ac:chgData name="Miller, Mackenzie" userId="S::mackenziemiller@tamu.edu::f143bfc3-e4b2-4691-a54e-02f186012e6b" providerId="AD" clId="Web-{FEF710A6-563E-80FD-5D57-AA0BD1CDC79E}" dt="2025-04-24T13:10:38.075" v="79" actId="20577"/>
          <ac:spMkLst>
            <pc:docMk/>
            <pc:sldMk cId="4196367789" sldId="259"/>
            <ac:spMk id="2" creationId="{2358344E-558A-5724-E8FD-897C51CE8B09}"/>
          </ac:spMkLst>
        </pc:spChg>
      </pc:sldChg>
      <pc:sldChg chg="modSp new">
        <pc:chgData name="Miller, Mackenzie" userId="S::mackenziemiller@tamu.edu::f143bfc3-e4b2-4691-a54e-02f186012e6b" providerId="AD" clId="Web-{FEF710A6-563E-80FD-5D57-AA0BD1CDC79E}" dt="2025-04-24T13:12:03.810" v="87" actId="20577"/>
        <pc:sldMkLst>
          <pc:docMk/>
          <pc:sldMk cId="2356919152" sldId="260"/>
        </pc:sldMkLst>
        <pc:spChg chg="mod">
          <ac:chgData name="Miller, Mackenzie" userId="S::mackenziemiller@tamu.edu::f143bfc3-e4b2-4691-a54e-02f186012e6b" providerId="AD" clId="Web-{FEF710A6-563E-80FD-5D57-AA0BD1CDC79E}" dt="2025-04-24T13:12:03.810" v="87" actId="20577"/>
          <ac:spMkLst>
            <pc:docMk/>
            <pc:sldMk cId="2356919152" sldId="260"/>
            <ac:spMk id="2" creationId="{4D1B960C-4F07-7D0E-C8C1-2D4590DB9F6B}"/>
          </ac:spMkLst>
        </pc:spChg>
      </pc:sldChg>
      <pc:sldChg chg="modSp new">
        <pc:chgData name="Miller, Mackenzie" userId="S::mackenziemiller@tamu.edu::f143bfc3-e4b2-4691-a54e-02f186012e6b" providerId="AD" clId="Web-{FEF710A6-563E-80FD-5D57-AA0BD1CDC79E}" dt="2025-04-24T13:12:33.825" v="89" actId="20577"/>
        <pc:sldMkLst>
          <pc:docMk/>
          <pc:sldMk cId="2629610653" sldId="261"/>
        </pc:sldMkLst>
        <pc:spChg chg="mod">
          <ac:chgData name="Miller, Mackenzie" userId="S::mackenziemiller@tamu.edu::f143bfc3-e4b2-4691-a54e-02f186012e6b" providerId="AD" clId="Web-{FEF710A6-563E-80FD-5D57-AA0BD1CDC79E}" dt="2025-04-24T13:12:33.825" v="89" actId="20577"/>
          <ac:spMkLst>
            <pc:docMk/>
            <pc:sldMk cId="2629610653" sldId="261"/>
            <ac:spMk id="2" creationId="{D60112E0-3F01-0FE7-7FC7-7D48DCC13DA1}"/>
          </ac:spMkLst>
        </pc:spChg>
      </pc:sldChg>
      <pc:sldChg chg="addSp delSp modSp new">
        <pc:chgData name="Miller, Mackenzie" userId="S::mackenziemiller@tamu.edu::f143bfc3-e4b2-4691-a54e-02f186012e6b" providerId="AD" clId="Web-{FEF710A6-563E-80FD-5D57-AA0BD1CDC79E}" dt="2025-04-24T13:23:29.061" v="229" actId="20577"/>
        <pc:sldMkLst>
          <pc:docMk/>
          <pc:sldMk cId="2752450345" sldId="262"/>
        </pc:sldMkLst>
        <pc:spChg chg="mod">
          <ac:chgData name="Miller, Mackenzie" userId="S::mackenziemiller@tamu.edu::f143bfc3-e4b2-4691-a54e-02f186012e6b" providerId="AD" clId="Web-{FEF710A6-563E-80FD-5D57-AA0BD1CDC79E}" dt="2025-04-24T13:13:14.060" v="93" actId="20577"/>
          <ac:spMkLst>
            <pc:docMk/>
            <pc:sldMk cId="2752450345" sldId="262"/>
            <ac:spMk id="2" creationId="{5C74330E-A550-1013-E16A-F6E471B0C3E3}"/>
          </ac:spMkLst>
        </pc:spChg>
        <pc:spChg chg="del">
          <ac:chgData name="Miller, Mackenzie" userId="S::mackenziemiller@tamu.edu::f143bfc3-e4b2-4691-a54e-02f186012e6b" providerId="AD" clId="Web-{FEF710A6-563E-80FD-5D57-AA0BD1CDC79E}" dt="2025-04-24T13:12:43.904" v="90"/>
          <ac:spMkLst>
            <pc:docMk/>
            <pc:sldMk cId="2752450345" sldId="262"/>
            <ac:spMk id="3" creationId="{BCEB5B7E-1E6B-0FAB-A82A-E984168A8749}"/>
          </ac:spMkLst>
        </pc:spChg>
        <pc:spChg chg="add del mod">
          <ac:chgData name="Miller, Mackenzie" userId="S::mackenziemiller@tamu.edu::f143bfc3-e4b2-4691-a54e-02f186012e6b" providerId="AD" clId="Web-{FEF710A6-563E-80FD-5D57-AA0BD1CDC79E}" dt="2025-04-24T13:16:57.623" v="118"/>
          <ac:spMkLst>
            <pc:docMk/>
            <pc:sldMk cId="2752450345" sldId="262"/>
            <ac:spMk id="7" creationId="{C886DDB3-25BD-7703-E16F-A9C3E14D7705}"/>
          </ac:spMkLst>
        </pc:spChg>
        <pc:spChg chg="add del">
          <ac:chgData name="Miller, Mackenzie" userId="S::mackenziemiller@tamu.edu::f143bfc3-e4b2-4691-a54e-02f186012e6b" providerId="AD" clId="Web-{FEF710A6-563E-80FD-5D57-AA0BD1CDC79E}" dt="2025-04-24T13:17:50.435" v="125"/>
          <ac:spMkLst>
            <pc:docMk/>
            <pc:sldMk cId="2752450345" sldId="262"/>
            <ac:spMk id="10" creationId="{D73DDD86-C46E-7DF4-F369-442675ED4418}"/>
          </ac:spMkLst>
        </pc:spChg>
        <pc:spChg chg="add mod">
          <ac:chgData name="Miller, Mackenzie" userId="S::mackenziemiller@tamu.edu::f143bfc3-e4b2-4691-a54e-02f186012e6b" providerId="AD" clId="Web-{FEF710A6-563E-80FD-5D57-AA0BD1CDC79E}" dt="2025-04-24T13:23:29.061" v="229" actId="20577"/>
          <ac:spMkLst>
            <pc:docMk/>
            <pc:sldMk cId="2752450345" sldId="262"/>
            <ac:spMk id="11" creationId="{FEDF768C-7EA0-1584-E516-C1D04107D1B0}"/>
          </ac:spMkLst>
        </pc:spChg>
        <pc:graphicFrameChg chg="add del mod ord modGraphic">
          <ac:chgData name="Miller, Mackenzie" userId="S::mackenziemiller@tamu.edu::f143bfc3-e4b2-4691-a54e-02f186012e6b" providerId="AD" clId="Web-{FEF710A6-563E-80FD-5D57-AA0BD1CDC79E}" dt="2025-04-24T13:12:47.904" v="91"/>
          <ac:graphicFrameMkLst>
            <pc:docMk/>
            <pc:sldMk cId="2752450345" sldId="262"/>
            <ac:graphicFrameMk id="5" creationId="{81D07274-F492-B4E4-FBB0-23F99EDE1BC5}"/>
          </ac:graphicFrameMkLst>
        </pc:graphicFrameChg>
        <pc:picChg chg="add mod ord">
          <ac:chgData name="Miller, Mackenzie" userId="S::mackenziemiller@tamu.edu::f143bfc3-e4b2-4691-a54e-02f186012e6b" providerId="AD" clId="Web-{FEF710A6-563E-80FD-5D57-AA0BD1CDC79E}" dt="2025-04-24T13:21:32.498" v="171" actId="14100"/>
          <ac:picMkLst>
            <pc:docMk/>
            <pc:sldMk cId="2752450345" sldId="262"/>
            <ac:picMk id="8" creationId="{B3B9FD67-7AC9-86D4-CA58-318BD39E7C23}"/>
          </ac:picMkLst>
        </pc:picChg>
        <pc:picChg chg="add mod">
          <ac:chgData name="Miller, Mackenzie" userId="S::mackenziemiller@tamu.edu::f143bfc3-e4b2-4691-a54e-02f186012e6b" providerId="AD" clId="Web-{FEF710A6-563E-80FD-5D57-AA0BD1CDC79E}" dt="2025-04-24T13:22:32.420" v="180" actId="14100"/>
          <ac:picMkLst>
            <pc:docMk/>
            <pc:sldMk cId="2752450345" sldId="262"/>
            <ac:picMk id="9" creationId="{5A8542F3-0280-084E-7886-9257F0EE3112}"/>
          </ac:picMkLst>
        </pc:picChg>
        <pc:picChg chg="add mod">
          <ac:chgData name="Miller, Mackenzie" userId="S::mackenziemiller@tamu.edu::f143bfc3-e4b2-4691-a54e-02f186012e6b" providerId="AD" clId="Web-{FEF710A6-563E-80FD-5D57-AA0BD1CDC79E}" dt="2025-04-24T13:22:24.702" v="178" actId="14100"/>
          <ac:picMkLst>
            <pc:docMk/>
            <pc:sldMk cId="2752450345" sldId="262"/>
            <ac:picMk id="12" creationId="{14E53328-4B73-BBEB-6930-A951C341A126}"/>
          </ac:picMkLst>
        </pc:picChg>
      </pc:sldChg>
      <pc:sldChg chg="new del">
        <pc:chgData name="Miller, Mackenzie" userId="S::mackenziemiller@tamu.edu::f143bfc3-e4b2-4691-a54e-02f186012e6b" providerId="AD" clId="Web-{FEF710A6-563E-80FD-5D57-AA0BD1CDC79E}" dt="2025-04-24T13:16:13.216" v="117"/>
        <pc:sldMkLst>
          <pc:docMk/>
          <pc:sldMk cId="2859684508" sldId="263"/>
        </pc:sldMkLst>
      </pc:sldChg>
      <pc:sldChg chg="modSp new ord">
        <pc:chgData name="Miller, Mackenzie" userId="S::mackenziemiller@tamu.edu::f143bfc3-e4b2-4691-a54e-02f186012e6b" providerId="AD" clId="Web-{FEF710A6-563E-80FD-5D57-AA0BD1CDC79E}" dt="2025-04-24T13:14:44.123" v="114" actId="20577"/>
        <pc:sldMkLst>
          <pc:docMk/>
          <pc:sldMk cId="1798602662" sldId="264"/>
        </pc:sldMkLst>
        <pc:spChg chg="mod">
          <ac:chgData name="Miller, Mackenzie" userId="S::mackenziemiller@tamu.edu::f143bfc3-e4b2-4691-a54e-02f186012e6b" providerId="AD" clId="Web-{FEF710A6-563E-80FD-5D57-AA0BD1CDC79E}" dt="2025-04-24T13:14:44.123" v="114" actId="20577"/>
          <ac:spMkLst>
            <pc:docMk/>
            <pc:sldMk cId="1798602662" sldId="264"/>
            <ac:spMk id="2" creationId="{EEB4B456-C6AA-4B4E-F937-2427631B80F3}"/>
          </ac:spMkLst>
        </pc:spChg>
      </pc:sldChg>
      <pc:sldChg chg="modSp add ord replId">
        <pc:chgData name="Miller, Mackenzie" userId="S::mackenziemiller@tamu.edu::f143bfc3-e4b2-4691-a54e-02f186012e6b" providerId="AD" clId="Web-{FEF710A6-563E-80FD-5D57-AA0BD1CDC79E}" dt="2025-04-24T13:24:20.155" v="233" actId="20577"/>
        <pc:sldMkLst>
          <pc:docMk/>
          <pc:sldMk cId="3520003390" sldId="265"/>
        </pc:sldMkLst>
        <pc:spChg chg="mod">
          <ac:chgData name="Miller, Mackenzie" userId="S::mackenziemiller@tamu.edu::f143bfc3-e4b2-4691-a54e-02f186012e6b" providerId="AD" clId="Web-{FEF710A6-563E-80FD-5D57-AA0BD1CDC79E}" dt="2025-04-24T13:14:06.263" v="108" actId="20577"/>
          <ac:spMkLst>
            <pc:docMk/>
            <pc:sldMk cId="3520003390" sldId="265"/>
            <ac:spMk id="2" creationId="{A35CB87B-FE01-311D-3CE5-37F0AE8A1092}"/>
          </ac:spMkLst>
        </pc:spChg>
        <pc:spChg chg="mod">
          <ac:chgData name="Miller, Mackenzie" userId="S::mackenziemiller@tamu.edu::f143bfc3-e4b2-4691-a54e-02f186012e6b" providerId="AD" clId="Web-{FEF710A6-563E-80FD-5D57-AA0BD1CDC79E}" dt="2025-04-24T13:24:20.155" v="233" actId="20577"/>
          <ac:spMkLst>
            <pc:docMk/>
            <pc:sldMk cId="3520003390" sldId="265"/>
            <ac:spMk id="3" creationId="{B26FFD3F-D5C1-E4FF-FC5E-72240649BE54}"/>
          </ac:spMkLst>
        </pc:spChg>
      </pc:sldChg>
      <pc:sldChg chg="modSp add replId">
        <pc:chgData name="Miller, Mackenzie" userId="S::mackenziemiller@tamu.edu::f143bfc3-e4b2-4691-a54e-02f186012e6b" providerId="AD" clId="Web-{FEF710A6-563E-80FD-5D57-AA0BD1CDC79E}" dt="2025-04-24T13:15:10.044" v="116" actId="20577"/>
        <pc:sldMkLst>
          <pc:docMk/>
          <pc:sldMk cId="2023328218" sldId="266"/>
        </pc:sldMkLst>
        <pc:spChg chg="mod">
          <ac:chgData name="Miller, Mackenzie" userId="S::mackenziemiller@tamu.edu::f143bfc3-e4b2-4691-a54e-02f186012e6b" providerId="AD" clId="Web-{FEF710A6-563E-80FD-5D57-AA0BD1CDC79E}" dt="2025-04-24T13:15:10.044" v="116" actId="20577"/>
          <ac:spMkLst>
            <pc:docMk/>
            <pc:sldMk cId="2023328218" sldId="266"/>
            <ac:spMk id="2" creationId="{CCD2B122-7BD9-128C-83C6-295248996A83}"/>
          </ac:spMkLst>
        </pc:spChg>
      </pc:sldChg>
      <pc:sldChg chg="add replId">
        <pc:chgData name="Miller, Mackenzie" userId="S::mackenziemiller@tamu.edu::f143bfc3-e4b2-4691-a54e-02f186012e6b" providerId="AD" clId="Web-{FEF710A6-563E-80FD-5D57-AA0BD1CDC79E}" dt="2025-04-24T13:14:23.841" v="112"/>
        <pc:sldMkLst>
          <pc:docMk/>
          <pc:sldMk cId="506128914" sldId="267"/>
        </pc:sldMkLst>
      </pc:sldChg>
      <pc:sldChg chg="add replId">
        <pc:chgData name="Miller, Mackenzie" userId="S::mackenziemiller@tamu.edu::f143bfc3-e4b2-4691-a54e-02f186012e6b" providerId="AD" clId="Web-{FEF710A6-563E-80FD-5D57-AA0BD1CDC79E}" dt="2025-04-24T13:24:50.014" v="239"/>
        <pc:sldMkLst>
          <pc:docMk/>
          <pc:sldMk cId="1404402070" sldId="268"/>
        </pc:sldMkLst>
      </pc:sldChg>
      <pc:sldChg chg="addSp delSp modSp add replId">
        <pc:chgData name="Miller, Mackenzie" userId="S::mackenziemiller@tamu.edu::f143bfc3-e4b2-4691-a54e-02f186012e6b" providerId="AD" clId="Web-{FEF710A6-563E-80FD-5D57-AA0BD1CDC79E}" dt="2025-04-24T13:26:52.952" v="269" actId="20577"/>
        <pc:sldMkLst>
          <pc:docMk/>
          <pc:sldMk cId="214719245" sldId="269"/>
        </pc:sldMkLst>
        <pc:spChg chg="mod">
          <ac:chgData name="Miller, Mackenzie" userId="S::mackenziemiller@tamu.edu::f143bfc3-e4b2-4691-a54e-02f186012e6b" providerId="AD" clId="Web-{FEF710A6-563E-80FD-5D57-AA0BD1CDC79E}" dt="2025-04-24T13:25:31.405" v="263" actId="20577"/>
          <ac:spMkLst>
            <pc:docMk/>
            <pc:sldMk cId="214719245" sldId="269"/>
            <ac:spMk id="2" creationId="{12396B55-FB9E-3EB0-3889-DED93A06B437}"/>
          </ac:spMkLst>
        </pc:spChg>
        <pc:spChg chg="del">
          <ac:chgData name="Miller, Mackenzie" userId="S::mackenziemiller@tamu.edu::f143bfc3-e4b2-4691-a54e-02f186012e6b" providerId="AD" clId="Web-{FEF710A6-563E-80FD-5D57-AA0BD1CDC79E}" dt="2025-04-24T13:26:01.327" v="264"/>
          <ac:spMkLst>
            <pc:docMk/>
            <pc:sldMk cId="214719245" sldId="269"/>
            <ac:spMk id="3" creationId="{4166D961-0CCD-CA08-34CF-91A5F87E8983}"/>
          </ac:spMkLst>
        </pc:spChg>
        <pc:spChg chg="add mod">
          <ac:chgData name="Miller, Mackenzie" userId="S::mackenziemiller@tamu.edu::f143bfc3-e4b2-4691-a54e-02f186012e6b" providerId="AD" clId="Web-{FEF710A6-563E-80FD-5D57-AA0BD1CDC79E}" dt="2025-04-24T13:26:52.952" v="269" actId="20577"/>
          <ac:spMkLst>
            <pc:docMk/>
            <pc:sldMk cId="214719245" sldId="269"/>
            <ac:spMk id="5" creationId="{91A4DFDA-99BC-D8FE-B9AC-9E70B7D266A2}"/>
          </ac:spMkLst>
        </pc:spChg>
        <pc:spChg chg="add del">
          <ac:chgData name="Miller, Mackenzie" userId="S::mackenziemiller@tamu.edu::f143bfc3-e4b2-4691-a54e-02f186012e6b" providerId="AD" clId="Web-{FEF710A6-563E-80FD-5D57-AA0BD1CDC79E}" dt="2025-04-24T13:26:08.296" v="266"/>
          <ac:spMkLst>
            <pc:docMk/>
            <pc:sldMk cId="214719245" sldId="269"/>
            <ac:spMk id="6" creationId="{EB59CD71-40BB-AA40-AA77-F9776A97D94C}"/>
          </ac:spMkLst>
        </pc:spChg>
      </pc:sldChg>
      <pc:sldChg chg="modSp add replId">
        <pc:chgData name="Miller, Mackenzie" userId="S::mackenziemiller@tamu.edu::f143bfc3-e4b2-4691-a54e-02f186012e6b" providerId="AD" clId="Web-{FEF710A6-563E-80FD-5D57-AA0BD1CDC79E}" dt="2025-04-24T13:27:04.890" v="272" actId="20577"/>
        <pc:sldMkLst>
          <pc:docMk/>
          <pc:sldMk cId="833873780" sldId="270"/>
        </pc:sldMkLst>
        <pc:spChg chg="mod">
          <ac:chgData name="Miller, Mackenzie" userId="S::mackenziemiller@tamu.edu::f143bfc3-e4b2-4691-a54e-02f186012e6b" providerId="AD" clId="Web-{FEF710A6-563E-80FD-5D57-AA0BD1CDC79E}" dt="2025-04-24T13:27:04.890" v="272" actId="20577"/>
          <ac:spMkLst>
            <pc:docMk/>
            <pc:sldMk cId="833873780" sldId="270"/>
            <ac:spMk id="2" creationId="{35C1EEC1-AF13-57EC-DEC9-8296838452BE}"/>
          </ac:spMkLst>
        </pc:spChg>
        <pc:spChg chg="mod">
          <ac:chgData name="Miller, Mackenzie" userId="S::mackenziemiller@tamu.edu::f143bfc3-e4b2-4691-a54e-02f186012e6b" providerId="AD" clId="Web-{FEF710A6-563E-80FD-5D57-AA0BD1CDC79E}" dt="2025-04-24T13:26:58.687" v="270" actId="20577"/>
          <ac:spMkLst>
            <pc:docMk/>
            <pc:sldMk cId="833873780" sldId="270"/>
            <ac:spMk id="3" creationId="{87317917-6E2D-2446-8862-2373ECFC75AC}"/>
          </ac:spMkLst>
        </pc:spChg>
      </pc:sldChg>
      <pc:sldChg chg="modSp add replId">
        <pc:chgData name="Miller, Mackenzie" userId="S::mackenziemiller@tamu.edu::f143bfc3-e4b2-4691-a54e-02f186012e6b" providerId="AD" clId="Web-{FEF710A6-563E-80FD-5D57-AA0BD1CDC79E}" dt="2025-04-24T13:27:22.030" v="280" actId="20577"/>
        <pc:sldMkLst>
          <pc:docMk/>
          <pc:sldMk cId="2946930751" sldId="271"/>
        </pc:sldMkLst>
        <pc:spChg chg="mod">
          <ac:chgData name="Miller, Mackenzie" userId="S::mackenziemiller@tamu.edu::f143bfc3-e4b2-4691-a54e-02f186012e6b" providerId="AD" clId="Web-{FEF710A6-563E-80FD-5D57-AA0BD1CDC79E}" dt="2025-04-24T13:27:22.030" v="280" actId="20577"/>
          <ac:spMkLst>
            <pc:docMk/>
            <pc:sldMk cId="2946930751" sldId="271"/>
            <ac:spMk id="2" creationId="{41129EA8-5D69-19A1-0231-2944428F11D5}"/>
          </ac:spMkLst>
        </pc:spChg>
        <pc:spChg chg="mod">
          <ac:chgData name="Miller, Mackenzie" userId="S::mackenziemiller@tamu.edu::f143bfc3-e4b2-4691-a54e-02f186012e6b" providerId="AD" clId="Web-{FEF710A6-563E-80FD-5D57-AA0BD1CDC79E}" dt="2025-04-24T13:27:11.499" v="273" actId="20577"/>
          <ac:spMkLst>
            <pc:docMk/>
            <pc:sldMk cId="2946930751" sldId="271"/>
            <ac:spMk id="3" creationId="{0E6931DE-93FF-4C53-B24F-DEF28C62C28F}"/>
          </ac:spMkLst>
        </pc:spChg>
      </pc:sldChg>
      <pc:sldChg chg="modSp add replId">
        <pc:chgData name="Miller, Mackenzie" userId="S::mackenziemiller@tamu.edu::f143bfc3-e4b2-4691-a54e-02f186012e6b" providerId="AD" clId="Web-{FEF710A6-563E-80FD-5D57-AA0BD1CDC79E}" dt="2025-04-24T13:27:48.765" v="295" actId="20577"/>
        <pc:sldMkLst>
          <pc:docMk/>
          <pc:sldMk cId="3699543804" sldId="272"/>
        </pc:sldMkLst>
        <pc:spChg chg="mod">
          <ac:chgData name="Miller, Mackenzie" userId="S::mackenziemiller@tamu.edu::f143bfc3-e4b2-4691-a54e-02f186012e6b" providerId="AD" clId="Web-{FEF710A6-563E-80FD-5D57-AA0BD1CDC79E}" dt="2025-04-24T13:27:36.546" v="291" actId="20577"/>
          <ac:spMkLst>
            <pc:docMk/>
            <pc:sldMk cId="3699543804" sldId="272"/>
            <ac:spMk id="2" creationId="{0DEB5526-6536-E089-D947-17AF4A353FC9}"/>
          </ac:spMkLst>
        </pc:spChg>
        <pc:spChg chg="mod">
          <ac:chgData name="Miller, Mackenzie" userId="S::mackenziemiller@tamu.edu::f143bfc3-e4b2-4691-a54e-02f186012e6b" providerId="AD" clId="Web-{FEF710A6-563E-80FD-5D57-AA0BD1CDC79E}" dt="2025-04-24T13:27:48.765" v="295" actId="20577"/>
          <ac:spMkLst>
            <pc:docMk/>
            <pc:sldMk cId="3699543804" sldId="272"/>
            <ac:spMk id="3" creationId="{7AAD36DD-2122-0ECA-51B5-C21567F266E5}"/>
          </ac:spMkLst>
        </pc:spChg>
      </pc:sldChg>
      <pc:sldChg chg="modSp add replId">
        <pc:chgData name="Miller, Mackenzie" userId="S::mackenziemiller@tamu.edu::f143bfc3-e4b2-4691-a54e-02f186012e6b" providerId="AD" clId="Web-{FEF710A6-563E-80FD-5D57-AA0BD1CDC79E}" dt="2025-04-24T13:28:00.421" v="307" actId="20577"/>
        <pc:sldMkLst>
          <pc:docMk/>
          <pc:sldMk cId="2423176661" sldId="273"/>
        </pc:sldMkLst>
        <pc:spChg chg="mod">
          <ac:chgData name="Miller, Mackenzie" userId="S::mackenziemiller@tamu.edu::f143bfc3-e4b2-4691-a54e-02f186012e6b" providerId="AD" clId="Web-{FEF710A6-563E-80FD-5D57-AA0BD1CDC79E}" dt="2025-04-24T13:28:00.421" v="307" actId="20577"/>
          <ac:spMkLst>
            <pc:docMk/>
            <pc:sldMk cId="2423176661" sldId="273"/>
            <ac:spMk id="2" creationId="{78EF4DC5-072D-AC58-B0A8-25A1D0BB5126}"/>
          </ac:spMkLst>
        </pc:spChg>
        <pc:spChg chg="mod">
          <ac:chgData name="Miller, Mackenzie" userId="S::mackenziemiller@tamu.edu::f143bfc3-e4b2-4691-a54e-02f186012e6b" providerId="AD" clId="Web-{FEF710A6-563E-80FD-5D57-AA0BD1CDC79E}" dt="2025-04-24T13:27:52.671" v="298" actId="20577"/>
          <ac:spMkLst>
            <pc:docMk/>
            <pc:sldMk cId="2423176661" sldId="273"/>
            <ac:spMk id="3" creationId="{8DC32AA0-3AA4-C15A-BCE4-6E0147D11E44}"/>
          </ac:spMkLst>
        </pc:spChg>
      </pc:sldChg>
      <pc:sldChg chg="addSp delSp modSp new">
        <pc:chgData name="Miller, Mackenzie" userId="S::mackenziemiller@tamu.edu::f143bfc3-e4b2-4691-a54e-02f186012e6b" providerId="AD" clId="Web-{FEF710A6-563E-80FD-5D57-AA0BD1CDC79E}" dt="2025-04-24T13:43:54.017" v="468" actId="1076"/>
        <pc:sldMkLst>
          <pc:docMk/>
          <pc:sldMk cId="1869809365" sldId="274"/>
        </pc:sldMkLst>
        <pc:spChg chg="mod">
          <ac:chgData name="Miller, Mackenzie" userId="S::mackenziemiller@tamu.edu::f143bfc3-e4b2-4691-a54e-02f186012e6b" providerId="AD" clId="Web-{FEF710A6-563E-80FD-5D57-AA0BD1CDC79E}" dt="2025-04-24T13:29:26.140" v="310" actId="20577"/>
          <ac:spMkLst>
            <pc:docMk/>
            <pc:sldMk cId="1869809365" sldId="274"/>
            <ac:spMk id="2" creationId="{942CAC06-41C0-8B9E-3B94-3201C071CB0F}"/>
          </ac:spMkLst>
        </pc:spChg>
        <pc:spChg chg="del">
          <ac:chgData name="Miller, Mackenzie" userId="S::mackenziemiller@tamu.edu::f143bfc3-e4b2-4691-a54e-02f186012e6b" providerId="AD" clId="Web-{FEF710A6-563E-80FD-5D57-AA0BD1CDC79E}" dt="2025-04-24T13:30:12.156" v="311"/>
          <ac:spMkLst>
            <pc:docMk/>
            <pc:sldMk cId="1869809365" sldId="274"/>
            <ac:spMk id="3" creationId="{38D89F58-6A91-407C-5EEB-54E0655A3B0C}"/>
          </ac:spMkLst>
        </pc:spChg>
        <pc:spChg chg="add del mod">
          <ac:chgData name="Miller, Mackenzie" userId="S::mackenziemiller@tamu.edu::f143bfc3-e4b2-4691-a54e-02f186012e6b" providerId="AD" clId="Web-{FEF710A6-563E-80FD-5D57-AA0BD1CDC79E}" dt="2025-04-24T13:35:24.250" v="316"/>
          <ac:spMkLst>
            <pc:docMk/>
            <pc:sldMk cId="1869809365" sldId="274"/>
            <ac:spMk id="6" creationId="{E81F89CD-0DF7-7312-B2D4-C088741E7A50}"/>
          </ac:spMkLst>
        </pc:spChg>
        <pc:spChg chg="add mod">
          <ac:chgData name="Miller, Mackenzie" userId="S::mackenziemiller@tamu.edu::f143bfc3-e4b2-4691-a54e-02f186012e6b" providerId="AD" clId="Web-{FEF710A6-563E-80FD-5D57-AA0BD1CDC79E}" dt="2025-04-24T13:39:53.376" v="411" actId="20577"/>
          <ac:spMkLst>
            <pc:docMk/>
            <pc:sldMk cId="1869809365" sldId="274"/>
            <ac:spMk id="13" creationId="{5A12B2AF-9BFE-2680-8095-1503BAD9FE9A}"/>
          </ac:spMkLst>
        </pc:spChg>
        <pc:spChg chg="add mod">
          <ac:chgData name="Miller, Mackenzie" userId="S::mackenziemiller@tamu.edu::f143bfc3-e4b2-4691-a54e-02f186012e6b" providerId="AD" clId="Web-{FEF710A6-563E-80FD-5D57-AA0BD1CDC79E}" dt="2025-04-24T13:43:54.017" v="468" actId="1076"/>
          <ac:spMkLst>
            <pc:docMk/>
            <pc:sldMk cId="1869809365" sldId="274"/>
            <ac:spMk id="14" creationId="{7B84DD93-8841-F81A-8371-8E7C47F2785D}"/>
          </ac:spMkLst>
        </pc:spChg>
        <pc:picChg chg="add del mod ord">
          <ac:chgData name="Miller, Mackenzie" userId="S::mackenziemiller@tamu.edu::f143bfc3-e4b2-4691-a54e-02f186012e6b" providerId="AD" clId="Web-{FEF710A6-563E-80FD-5D57-AA0BD1CDC79E}" dt="2025-04-24T13:35:03.984" v="315"/>
          <ac:picMkLst>
            <pc:docMk/>
            <pc:sldMk cId="1869809365" sldId="274"/>
            <ac:picMk id="4" creationId="{3B6A43BC-2754-E172-85CE-EBA1CAACDF96}"/>
          </ac:picMkLst>
        </pc:picChg>
        <pc:picChg chg="add mod ord">
          <ac:chgData name="Miller, Mackenzie" userId="S::mackenziemiller@tamu.edu::f143bfc3-e4b2-4691-a54e-02f186012e6b" providerId="AD" clId="Web-{FEF710A6-563E-80FD-5D57-AA0BD1CDC79E}" dt="2025-04-24T13:38:55.360" v="357" actId="1076"/>
          <ac:picMkLst>
            <pc:docMk/>
            <pc:sldMk cId="1869809365" sldId="274"/>
            <ac:picMk id="7" creationId="{49C34ED7-8D51-ABD5-A704-5970124DB427}"/>
          </ac:picMkLst>
        </pc:picChg>
        <pc:picChg chg="add mod">
          <ac:chgData name="Miller, Mackenzie" userId="S::mackenziemiller@tamu.edu::f143bfc3-e4b2-4691-a54e-02f186012e6b" providerId="AD" clId="Web-{FEF710A6-563E-80FD-5D57-AA0BD1CDC79E}" dt="2025-04-24T13:38:53.688" v="356" actId="1076"/>
          <ac:picMkLst>
            <pc:docMk/>
            <pc:sldMk cId="1869809365" sldId="274"/>
            <ac:picMk id="8" creationId="{F1980DF5-0F1C-BCF1-D4B2-8DE6940D88A7}"/>
          </ac:picMkLst>
        </pc:picChg>
        <pc:picChg chg="add mod">
          <ac:chgData name="Miller, Mackenzie" userId="S::mackenziemiller@tamu.edu::f143bfc3-e4b2-4691-a54e-02f186012e6b" providerId="AD" clId="Web-{FEF710A6-563E-80FD-5D57-AA0BD1CDC79E}" dt="2025-04-24T13:39:03.469" v="360" actId="1076"/>
          <ac:picMkLst>
            <pc:docMk/>
            <pc:sldMk cId="1869809365" sldId="274"/>
            <ac:picMk id="9" creationId="{1D93634B-02EF-DC49-D0F9-D8042418D9D4}"/>
          </ac:picMkLst>
        </pc:picChg>
        <pc:picChg chg="add mod">
          <ac:chgData name="Miller, Mackenzie" userId="S::mackenziemiller@tamu.edu::f143bfc3-e4b2-4691-a54e-02f186012e6b" providerId="AD" clId="Web-{FEF710A6-563E-80FD-5D57-AA0BD1CDC79E}" dt="2025-04-24T13:38:57.719" v="358" actId="1076"/>
          <ac:picMkLst>
            <pc:docMk/>
            <pc:sldMk cId="1869809365" sldId="274"/>
            <ac:picMk id="10" creationId="{40905CDD-8D0D-F8A4-4CAA-F553D8915C4F}"/>
          </ac:picMkLst>
        </pc:picChg>
        <pc:picChg chg="add mod">
          <ac:chgData name="Miller, Mackenzie" userId="S::mackenziemiller@tamu.edu::f143bfc3-e4b2-4691-a54e-02f186012e6b" providerId="AD" clId="Web-{FEF710A6-563E-80FD-5D57-AA0BD1CDC79E}" dt="2025-04-24T13:39:05.407" v="361" actId="1076"/>
          <ac:picMkLst>
            <pc:docMk/>
            <pc:sldMk cId="1869809365" sldId="274"/>
            <ac:picMk id="11" creationId="{82F6C751-B7DC-E599-0619-28788E9A20A1}"/>
          </ac:picMkLst>
        </pc:picChg>
        <pc:picChg chg="add mod">
          <ac:chgData name="Miller, Mackenzie" userId="S::mackenziemiller@tamu.edu::f143bfc3-e4b2-4691-a54e-02f186012e6b" providerId="AD" clId="Web-{FEF710A6-563E-80FD-5D57-AA0BD1CDC79E}" dt="2025-04-24T13:39:07.751" v="362" actId="1076"/>
          <ac:picMkLst>
            <pc:docMk/>
            <pc:sldMk cId="1869809365" sldId="274"/>
            <ac:picMk id="12" creationId="{BCCC916A-16A9-59AF-E50B-3D60E763A046}"/>
          </ac:picMkLst>
        </pc:picChg>
        <pc:picChg chg="add mod">
          <ac:chgData name="Miller, Mackenzie" userId="S::mackenziemiller@tamu.edu::f143bfc3-e4b2-4691-a54e-02f186012e6b" providerId="AD" clId="Web-{FEF710A6-563E-80FD-5D57-AA0BD1CDC79E}" dt="2025-04-24T13:43:23.439" v="448" actId="14100"/>
          <ac:picMkLst>
            <pc:docMk/>
            <pc:sldMk cId="1869809365" sldId="274"/>
            <ac:picMk id="15" creationId="{441D6AC0-7E4A-32BF-62E4-19F1B0E943C1}"/>
          </ac:picMkLst>
        </pc:picChg>
        <pc:picChg chg="add mod">
          <ac:chgData name="Miller, Mackenzie" userId="S::mackenziemiller@tamu.edu::f143bfc3-e4b2-4691-a54e-02f186012e6b" providerId="AD" clId="Web-{FEF710A6-563E-80FD-5D57-AA0BD1CDC79E}" dt="2025-04-24T13:42:03.673" v="432" actId="1076"/>
          <ac:picMkLst>
            <pc:docMk/>
            <pc:sldMk cId="1869809365" sldId="274"/>
            <ac:picMk id="16" creationId="{20DEE970-37CC-13F3-4BED-494344B1D574}"/>
          </ac:picMkLst>
        </pc:picChg>
        <pc:picChg chg="add mod">
          <ac:chgData name="Miller, Mackenzie" userId="S::mackenziemiller@tamu.edu::f143bfc3-e4b2-4691-a54e-02f186012e6b" providerId="AD" clId="Web-{FEF710A6-563E-80FD-5D57-AA0BD1CDC79E}" dt="2025-04-24T13:43:04.126" v="444" actId="1076"/>
          <ac:picMkLst>
            <pc:docMk/>
            <pc:sldMk cId="1869809365" sldId="274"/>
            <ac:picMk id="17" creationId="{BB50D259-490E-112F-34A6-D7711F52AA41}"/>
          </ac:picMkLst>
        </pc:picChg>
        <pc:picChg chg="add mod">
          <ac:chgData name="Miller, Mackenzie" userId="S::mackenziemiller@tamu.edu::f143bfc3-e4b2-4691-a54e-02f186012e6b" providerId="AD" clId="Web-{FEF710A6-563E-80FD-5D57-AA0BD1CDC79E}" dt="2025-04-24T13:43:07.814" v="445" actId="1076"/>
          <ac:picMkLst>
            <pc:docMk/>
            <pc:sldMk cId="1869809365" sldId="274"/>
            <ac:picMk id="18" creationId="{EBDAF785-B4B2-40C7-44D3-44CA6E78AC1F}"/>
          </ac:picMkLst>
        </pc:picChg>
        <pc:picChg chg="add mod">
          <ac:chgData name="Miller, Mackenzie" userId="S::mackenziemiller@tamu.edu::f143bfc3-e4b2-4691-a54e-02f186012e6b" providerId="AD" clId="Web-{FEF710A6-563E-80FD-5D57-AA0BD1CDC79E}" dt="2025-04-24T13:43:16.861" v="447" actId="1076"/>
          <ac:picMkLst>
            <pc:docMk/>
            <pc:sldMk cId="1869809365" sldId="274"/>
            <ac:picMk id="19" creationId="{EE06AA86-9EC6-44C7-BFAD-DA3AC28FAB26}"/>
          </ac:picMkLst>
        </pc:picChg>
        <pc:picChg chg="add mod">
          <ac:chgData name="Miller, Mackenzie" userId="S::mackenziemiller@tamu.edu::f143bfc3-e4b2-4691-a54e-02f186012e6b" providerId="AD" clId="Web-{FEF710A6-563E-80FD-5D57-AA0BD1CDC79E}" dt="2025-04-24T13:42:44.720" v="439" actId="1076"/>
          <ac:picMkLst>
            <pc:docMk/>
            <pc:sldMk cId="1869809365" sldId="274"/>
            <ac:picMk id="20" creationId="{A3F7BBA1-B0F6-259B-F1B8-E62DEDC89240}"/>
          </ac:picMkLst>
        </pc:picChg>
      </pc:sldChg>
      <pc:sldChg chg="modSp new del">
        <pc:chgData name="Miller, Mackenzie" userId="S::mackenziemiller@tamu.edu::f143bfc3-e4b2-4691-a54e-02f186012e6b" providerId="AD" clId="Web-{FEF710A6-563E-80FD-5D57-AA0BD1CDC79E}" dt="2025-04-24T13:37:53.188" v="346"/>
        <pc:sldMkLst>
          <pc:docMk/>
          <pc:sldMk cId="676096643" sldId="275"/>
        </pc:sldMkLst>
        <pc:spChg chg="mod">
          <ac:chgData name="Miller, Mackenzie" userId="S::mackenziemiller@tamu.edu::f143bfc3-e4b2-4691-a54e-02f186012e6b" providerId="AD" clId="Web-{FEF710A6-563E-80FD-5D57-AA0BD1CDC79E}" dt="2025-04-24T13:36:08.938" v="328" actId="20577"/>
          <ac:spMkLst>
            <pc:docMk/>
            <pc:sldMk cId="676096643" sldId="275"/>
            <ac:spMk id="2" creationId="{4A7E1CBC-3B0B-E3E9-BB37-A033285F5B25}"/>
          </ac:spMkLst>
        </pc:spChg>
      </pc:sldChg>
      <pc:sldChg chg="addSp delSp modSp new">
        <pc:chgData name="Miller, Mackenzie" userId="S::mackenziemiller@tamu.edu::f143bfc3-e4b2-4691-a54e-02f186012e6b" providerId="AD" clId="Web-{FEF710A6-563E-80FD-5D57-AA0BD1CDC79E}" dt="2025-04-24T13:45:59.689" v="483" actId="20577"/>
        <pc:sldMkLst>
          <pc:docMk/>
          <pc:sldMk cId="3701381813" sldId="275"/>
        </pc:sldMkLst>
        <pc:spChg chg="mod">
          <ac:chgData name="Miller, Mackenzie" userId="S::mackenziemiller@tamu.edu::f143bfc3-e4b2-4691-a54e-02f186012e6b" providerId="AD" clId="Web-{FEF710A6-563E-80FD-5D57-AA0BD1CDC79E}" dt="2025-04-24T13:45:59.689" v="483" actId="20577"/>
          <ac:spMkLst>
            <pc:docMk/>
            <pc:sldMk cId="3701381813" sldId="275"/>
            <ac:spMk id="2" creationId="{E6FF6A80-1538-2742-4DD8-7A44A2065D55}"/>
          </ac:spMkLst>
        </pc:spChg>
        <pc:spChg chg="add">
          <ac:chgData name="Miller, Mackenzie" userId="S::mackenziemiller@tamu.edu::f143bfc3-e4b2-4691-a54e-02f186012e6b" providerId="AD" clId="Web-{FEF710A6-563E-80FD-5D57-AA0BD1CDC79E}" dt="2025-04-24T13:44:40.236" v="476"/>
          <ac:spMkLst>
            <pc:docMk/>
            <pc:sldMk cId="3701381813" sldId="275"/>
            <ac:spMk id="17" creationId="{BF5DB14E-0C0A-5168-BA13-54CDED29E270}"/>
          </ac:spMkLst>
        </pc:spChg>
        <pc:spChg chg="add del mod">
          <ac:chgData name="Miller, Mackenzie" userId="S::mackenziemiller@tamu.edu::f143bfc3-e4b2-4691-a54e-02f186012e6b" providerId="AD" clId="Web-{FEF710A6-563E-80FD-5D57-AA0BD1CDC79E}" dt="2025-04-24T13:45:21.173" v="480"/>
          <ac:spMkLst>
            <pc:docMk/>
            <pc:sldMk cId="3701381813" sldId="275"/>
            <ac:spMk id="19" creationId="{70D1491D-82CE-AE60-0F86-E785C4EF3DB1}"/>
          </ac:spMkLst>
        </pc:spChg>
        <pc:picChg chg="add">
          <ac:chgData name="Miller, Mackenzie" userId="S::mackenziemiller@tamu.edu::f143bfc3-e4b2-4691-a54e-02f186012e6b" providerId="AD" clId="Web-{FEF710A6-563E-80FD-5D57-AA0BD1CDC79E}" dt="2025-04-24T13:44:12.470" v="470"/>
          <ac:picMkLst>
            <pc:docMk/>
            <pc:sldMk cId="3701381813" sldId="275"/>
            <ac:picMk id="5" creationId="{9AB0613D-F450-280E-B57A-3FBA46DD726A}"/>
          </ac:picMkLst>
        </pc:picChg>
        <pc:picChg chg="add">
          <ac:chgData name="Miller, Mackenzie" userId="S::mackenziemiller@tamu.edu::f143bfc3-e4b2-4691-a54e-02f186012e6b" providerId="AD" clId="Web-{FEF710A6-563E-80FD-5D57-AA0BD1CDC79E}" dt="2025-04-24T13:44:12.486" v="471"/>
          <ac:picMkLst>
            <pc:docMk/>
            <pc:sldMk cId="3701381813" sldId="275"/>
            <ac:picMk id="7" creationId="{14713BDC-DB8D-134B-24BA-9B4077433CE3}"/>
          </ac:picMkLst>
        </pc:picChg>
        <pc:picChg chg="add">
          <ac:chgData name="Miller, Mackenzie" userId="S::mackenziemiller@tamu.edu::f143bfc3-e4b2-4691-a54e-02f186012e6b" providerId="AD" clId="Web-{FEF710A6-563E-80FD-5D57-AA0BD1CDC79E}" dt="2025-04-24T13:44:12.501" v="472"/>
          <ac:picMkLst>
            <pc:docMk/>
            <pc:sldMk cId="3701381813" sldId="275"/>
            <ac:picMk id="9" creationId="{08E2526B-23CA-79AD-2E71-A8D5F980648D}"/>
          </ac:picMkLst>
        </pc:picChg>
        <pc:picChg chg="add">
          <ac:chgData name="Miller, Mackenzie" userId="S::mackenziemiller@tamu.edu::f143bfc3-e4b2-4691-a54e-02f186012e6b" providerId="AD" clId="Web-{FEF710A6-563E-80FD-5D57-AA0BD1CDC79E}" dt="2025-04-24T13:44:12.517" v="473"/>
          <ac:picMkLst>
            <pc:docMk/>
            <pc:sldMk cId="3701381813" sldId="275"/>
            <ac:picMk id="11" creationId="{2CC3E1F9-F380-C9E5-34D4-1C3A1215146B}"/>
          </ac:picMkLst>
        </pc:picChg>
        <pc:picChg chg="add">
          <ac:chgData name="Miller, Mackenzie" userId="S::mackenziemiller@tamu.edu::f143bfc3-e4b2-4691-a54e-02f186012e6b" providerId="AD" clId="Web-{FEF710A6-563E-80FD-5D57-AA0BD1CDC79E}" dt="2025-04-24T13:44:12.533" v="474"/>
          <ac:picMkLst>
            <pc:docMk/>
            <pc:sldMk cId="3701381813" sldId="275"/>
            <ac:picMk id="13" creationId="{F40A94B8-D268-B670-B02E-1AC6F211F1F9}"/>
          </ac:picMkLst>
        </pc:picChg>
        <pc:picChg chg="add">
          <ac:chgData name="Miller, Mackenzie" userId="S::mackenziemiller@tamu.edu::f143bfc3-e4b2-4691-a54e-02f186012e6b" providerId="AD" clId="Web-{FEF710A6-563E-80FD-5D57-AA0BD1CDC79E}" dt="2025-04-24T13:44:12.533" v="475"/>
          <ac:picMkLst>
            <pc:docMk/>
            <pc:sldMk cId="3701381813" sldId="275"/>
            <ac:picMk id="15" creationId="{A2CADCBD-5BFB-3230-B37F-1A6C4BF12AFC}"/>
          </ac:picMkLst>
        </pc:picChg>
      </pc:sldChg>
      <pc:sldChg chg="addSp delSp modSp new">
        <pc:chgData name="Miller, Mackenzie" userId="S::mackenziemiller@tamu.edu::f143bfc3-e4b2-4691-a54e-02f186012e6b" providerId="AD" clId="Web-{FEF710A6-563E-80FD-5D57-AA0BD1CDC79E}" dt="2025-04-24T13:51:53.549" v="662" actId="20577"/>
        <pc:sldMkLst>
          <pc:docMk/>
          <pc:sldMk cId="4089931774" sldId="276"/>
        </pc:sldMkLst>
        <pc:spChg chg="mod">
          <ac:chgData name="Miller, Mackenzie" userId="S::mackenziemiller@tamu.edu::f143bfc3-e4b2-4691-a54e-02f186012e6b" providerId="AD" clId="Web-{FEF710A6-563E-80FD-5D57-AA0BD1CDC79E}" dt="2025-04-24T13:47:43.595" v="486" actId="20577"/>
          <ac:spMkLst>
            <pc:docMk/>
            <pc:sldMk cId="4089931774" sldId="276"/>
            <ac:spMk id="2" creationId="{001B385E-A486-E676-0A3C-48B1F68EBC8B}"/>
          </ac:spMkLst>
        </pc:spChg>
        <pc:spChg chg="add del">
          <ac:chgData name="Miller, Mackenzie" userId="S::mackenziemiller@tamu.edu::f143bfc3-e4b2-4691-a54e-02f186012e6b" providerId="AD" clId="Web-{FEF710A6-563E-80FD-5D57-AA0BD1CDC79E}" dt="2025-04-24T13:50:10.783" v="492"/>
          <ac:spMkLst>
            <pc:docMk/>
            <pc:sldMk cId="4089931774" sldId="276"/>
            <ac:spMk id="6" creationId="{B49F5273-20E9-4299-C7F5-E0DA565185F1}"/>
          </ac:spMkLst>
        </pc:spChg>
        <pc:spChg chg="add mod">
          <ac:chgData name="Miller, Mackenzie" userId="S::mackenziemiller@tamu.edu::f143bfc3-e4b2-4691-a54e-02f186012e6b" providerId="AD" clId="Web-{FEF710A6-563E-80FD-5D57-AA0BD1CDC79E}" dt="2025-04-24T13:51:53.549" v="662" actId="20577"/>
          <ac:spMkLst>
            <pc:docMk/>
            <pc:sldMk cId="4089931774" sldId="276"/>
            <ac:spMk id="7" creationId="{394EB9EA-3D6B-26C4-319A-B6DCD31FE2E5}"/>
          </ac:spMkLst>
        </pc:spChg>
        <pc:picChg chg="mod">
          <ac:chgData name="Miller, Mackenzie" userId="S::mackenziemiller@tamu.edu::f143bfc3-e4b2-4691-a54e-02f186012e6b" providerId="AD" clId="Web-{FEF710A6-563E-80FD-5D57-AA0BD1CDC79E}" dt="2025-04-24T13:50:01.752" v="490" actId="14100"/>
          <ac:picMkLst>
            <pc:docMk/>
            <pc:sldMk cId="4089931774" sldId="276"/>
            <ac:picMk id="4" creationId="{655C8868-0104-993C-07DD-F52ECB2C4D10}"/>
          </ac:picMkLst>
        </pc:picChg>
        <pc:picChg chg="mod">
          <ac:chgData name="Miller, Mackenzie" userId="S::mackenziemiller@tamu.edu::f143bfc3-e4b2-4691-a54e-02f186012e6b" providerId="AD" clId="Web-{FEF710A6-563E-80FD-5D57-AA0BD1CDC79E}" dt="2025-04-24T13:49:56.580" v="488" actId="1076"/>
          <ac:picMkLst>
            <pc:docMk/>
            <pc:sldMk cId="4089931774" sldId="276"/>
            <ac:picMk id="5" creationId="{30B4D37C-B8A3-5F8B-7E1A-ADA12621458B}"/>
          </ac:picMkLst>
        </pc:picChg>
      </pc:sldChg>
      <pc:sldChg chg="addSp modSp new">
        <pc:chgData name="Miller, Mackenzie" userId="S::mackenziemiller@tamu.edu::f143bfc3-e4b2-4691-a54e-02f186012e6b" providerId="AD" clId="Web-{FEF710A6-563E-80FD-5D57-AA0BD1CDC79E}" dt="2025-04-24T14:02:09.988" v="839" actId="20577"/>
        <pc:sldMkLst>
          <pc:docMk/>
          <pc:sldMk cId="1905923445" sldId="277"/>
        </pc:sldMkLst>
        <pc:spChg chg="mod">
          <ac:chgData name="Miller, Mackenzie" userId="S::mackenziemiller@tamu.edu::f143bfc3-e4b2-4691-a54e-02f186012e6b" providerId="AD" clId="Web-{FEF710A6-563E-80FD-5D57-AA0BD1CDC79E}" dt="2025-04-24T13:52:59.346" v="665" actId="20577"/>
          <ac:spMkLst>
            <pc:docMk/>
            <pc:sldMk cId="1905923445" sldId="277"/>
            <ac:spMk id="2" creationId="{9765603C-DB11-AE1C-5D81-F7137CBFEFA2}"/>
          </ac:spMkLst>
        </pc:spChg>
        <pc:spChg chg="add mod">
          <ac:chgData name="Miller, Mackenzie" userId="S::mackenziemiller@tamu.edu::f143bfc3-e4b2-4691-a54e-02f186012e6b" providerId="AD" clId="Web-{FEF710A6-563E-80FD-5D57-AA0BD1CDC79E}" dt="2025-04-24T14:02:09.988" v="839" actId="20577"/>
          <ac:spMkLst>
            <pc:docMk/>
            <pc:sldMk cId="1905923445" sldId="277"/>
            <ac:spMk id="7" creationId="{7EABF1ED-6D90-DD3B-F20A-D6AA8C8DCBEE}"/>
          </ac:spMkLst>
        </pc:spChg>
        <pc:picChg chg="mod">
          <ac:chgData name="Miller, Mackenzie" userId="S::mackenziemiller@tamu.edu::f143bfc3-e4b2-4691-a54e-02f186012e6b" providerId="AD" clId="Web-{FEF710A6-563E-80FD-5D57-AA0BD1CDC79E}" dt="2025-04-24T13:54:46.174" v="674" actId="1076"/>
          <ac:picMkLst>
            <pc:docMk/>
            <pc:sldMk cId="1905923445" sldId="277"/>
            <ac:picMk id="4" creationId="{765CE999-AE79-CF3C-30E8-228CCEC30A64}"/>
          </ac:picMkLst>
        </pc:picChg>
        <pc:picChg chg="mod">
          <ac:chgData name="Miller, Mackenzie" userId="S::mackenziemiller@tamu.edu::f143bfc3-e4b2-4691-a54e-02f186012e6b" providerId="AD" clId="Web-{FEF710A6-563E-80FD-5D57-AA0BD1CDC79E}" dt="2025-04-24T13:54:49.503" v="675" actId="14100"/>
          <ac:picMkLst>
            <pc:docMk/>
            <pc:sldMk cId="1905923445" sldId="277"/>
            <ac:picMk id="5" creationId="{266D8DC6-1345-D09C-F96B-A40FA29F599C}"/>
          </ac:picMkLst>
        </pc:picChg>
      </pc:sldChg>
      <pc:sldChg chg="addSp delSp modSp new ord">
        <pc:chgData name="Miller, Mackenzie" userId="S::mackenziemiller@tamu.edu::f143bfc3-e4b2-4691-a54e-02f186012e6b" providerId="AD" clId="Web-{FEF710A6-563E-80FD-5D57-AA0BD1CDC79E}" dt="2025-04-24T14:01:46.082" v="828" actId="20577"/>
        <pc:sldMkLst>
          <pc:docMk/>
          <pc:sldMk cId="2266139964" sldId="278"/>
        </pc:sldMkLst>
        <pc:spChg chg="mod">
          <ac:chgData name="Miller, Mackenzie" userId="S::mackenziemiller@tamu.edu::f143bfc3-e4b2-4691-a54e-02f186012e6b" providerId="AD" clId="Web-{FEF710A6-563E-80FD-5D57-AA0BD1CDC79E}" dt="2025-04-24T14:00:10.363" v="743" actId="20577"/>
          <ac:spMkLst>
            <pc:docMk/>
            <pc:sldMk cId="2266139964" sldId="278"/>
            <ac:spMk id="2" creationId="{C4B26E15-CB0A-EDBA-E23E-C12EDDA793B8}"/>
          </ac:spMkLst>
        </pc:spChg>
        <pc:spChg chg="del mod">
          <ac:chgData name="Miller, Mackenzie" userId="S::mackenziemiller@tamu.edu::f143bfc3-e4b2-4691-a54e-02f186012e6b" providerId="AD" clId="Web-{FEF710A6-563E-80FD-5D57-AA0BD1CDC79E}" dt="2025-04-24T14:01:00.785" v="753"/>
          <ac:spMkLst>
            <pc:docMk/>
            <pc:sldMk cId="2266139964" sldId="278"/>
            <ac:spMk id="3" creationId="{5C1BA2C5-061E-0AA5-5EB6-02711D1D5213}"/>
          </ac:spMkLst>
        </pc:spChg>
        <pc:spChg chg="add mod">
          <ac:chgData name="Miller, Mackenzie" userId="S::mackenziemiller@tamu.edu::f143bfc3-e4b2-4691-a54e-02f186012e6b" providerId="AD" clId="Web-{FEF710A6-563E-80FD-5D57-AA0BD1CDC79E}" dt="2025-04-24T14:01:46.082" v="828" actId="20577"/>
          <ac:spMkLst>
            <pc:docMk/>
            <pc:sldMk cId="2266139964" sldId="278"/>
            <ac:spMk id="9" creationId="{0DD24906-A4F2-4298-F09F-38FA346BADCA}"/>
          </ac:spMkLst>
        </pc:spChg>
        <pc:picChg chg="add mod">
          <ac:chgData name="Miller, Mackenzie" userId="S::mackenziemiller@tamu.edu::f143bfc3-e4b2-4691-a54e-02f186012e6b" providerId="AD" clId="Web-{FEF710A6-563E-80FD-5D57-AA0BD1CDC79E}" dt="2025-04-24T14:00:16.691" v="745" actId="1076"/>
          <ac:picMkLst>
            <pc:docMk/>
            <pc:sldMk cId="2266139964" sldId="278"/>
            <ac:picMk id="5" creationId="{7FA41A6E-58DB-0782-0F48-11998C8436C4}"/>
          </ac:picMkLst>
        </pc:picChg>
        <pc:picChg chg="add mod">
          <ac:chgData name="Miller, Mackenzie" userId="S::mackenziemiller@tamu.edu::f143bfc3-e4b2-4691-a54e-02f186012e6b" providerId="AD" clId="Web-{FEF710A6-563E-80FD-5D57-AA0BD1CDC79E}" dt="2025-04-24T14:00:31.175" v="750" actId="14100"/>
          <ac:picMkLst>
            <pc:docMk/>
            <pc:sldMk cId="2266139964" sldId="278"/>
            <ac:picMk id="7" creationId="{EA746930-3B99-A142-17C1-C420A4AFAD16}"/>
          </ac:picMkLst>
        </pc:picChg>
      </pc:sldChg>
      <pc:sldChg chg="new del">
        <pc:chgData name="Miller, Mackenzie" userId="S::mackenziemiller@tamu.edu::f143bfc3-e4b2-4691-a54e-02f186012e6b" providerId="AD" clId="Web-{FEF710A6-563E-80FD-5D57-AA0BD1CDC79E}" dt="2025-04-24T13:58:20.628" v="734"/>
        <pc:sldMkLst>
          <pc:docMk/>
          <pc:sldMk cId="2315453360" sldId="278"/>
        </pc:sldMkLst>
      </pc:sldChg>
      <pc:sldChg chg="modSp new ord">
        <pc:chgData name="Miller, Mackenzie" userId="S::mackenziemiller@tamu.edu::f143bfc3-e4b2-4691-a54e-02f186012e6b" providerId="AD" clId="Web-{FEF710A6-563E-80FD-5D57-AA0BD1CDC79E}" dt="2025-04-24T14:02:54.691" v="843" actId="20577"/>
        <pc:sldMkLst>
          <pc:docMk/>
          <pc:sldMk cId="488645146" sldId="279"/>
        </pc:sldMkLst>
        <pc:spChg chg="mod">
          <ac:chgData name="Miller, Mackenzie" userId="S::mackenziemiller@tamu.edu::f143bfc3-e4b2-4691-a54e-02f186012e6b" providerId="AD" clId="Web-{FEF710A6-563E-80FD-5D57-AA0BD1CDC79E}" dt="2025-04-24T14:02:54.691" v="843" actId="20577"/>
          <ac:spMkLst>
            <pc:docMk/>
            <pc:sldMk cId="488645146" sldId="279"/>
            <ac:spMk id="2" creationId="{D5595D89-CA7F-A2EE-CC96-FD9D2B6CC52D}"/>
          </ac:spMkLst>
        </pc:spChg>
      </pc:sldChg>
      <pc:sldChg chg="addSp modSp new">
        <pc:chgData name="Miller, Mackenzie" userId="S::mackenziemiller@tamu.edu::f143bfc3-e4b2-4691-a54e-02f186012e6b" providerId="AD" clId="Web-{FEF710A6-563E-80FD-5D57-AA0BD1CDC79E}" dt="2025-04-24T17:16:23.813" v="1042" actId="20577"/>
        <pc:sldMkLst>
          <pc:docMk/>
          <pc:sldMk cId="977662562" sldId="280"/>
        </pc:sldMkLst>
        <pc:spChg chg="mod">
          <ac:chgData name="Miller, Mackenzie" userId="S::mackenziemiller@tamu.edu::f143bfc3-e4b2-4691-a54e-02f186012e6b" providerId="AD" clId="Web-{FEF710A6-563E-80FD-5D57-AA0BD1CDC79E}" dt="2025-04-24T17:12:08.112" v="848" actId="20577"/>
          <ac:spMkLst>
            <pc:docMk/>
            <pc:sldMk cId="977662562" sldId="280"/>
            <ac:spMk id="2" creationId="{0E0D3844-3FD6-3D8F-5BBB-87B69B4EECCD}"/>
          </ac:spMkLst>
        </pc:spChg>
        <pc:spChg chg="mod">
          <ac:chgData name="Miller, Mackenzie" userId="S::mackenziemiller@tamu.edu::f143bfc3-e4b2-4691-a54e-02f186012e6b" providerId="AD" clId="Web-{FEF710A6-563E-80FD-5D57-AA0BD1CDC79E}" dt="2025-04-24T17:16:23.813" v="1042" actId="20577"/>
          <ac:spMkLst>
            <pc:docMk/>
            <pc:sldMk cId="977662562" sldId="280"/>
            <ac:spMk id="3" creationId="{49975577-C2DD-24FB-7AEA-20D11F864A9D}"/>
          </ac:spMkLst>
        </pc:spChg>
        <pc:graphicFrameChg chg="add mod modGraphic">
          <ac:chgData name="Miller, Mackenzie" userId="S::mackenziemiller@tamu.edu::f143bfc3-e4b2-4691-a54e-02f186012e6b" providerId="AD" clId="Web-{FEF710A6-563E-80FD-5D57-AA0BD1CDC79E}" dt="2025-04-24T17:16:09.672" v="1029" actId="1076"/>
          <ac:graphicFrameMkLst>
            <pc:docMk/>
            <pc:sldMk cId="977662562" sldId="280"/>
            <ac:graphicFrameMk id="4" creationId="{C753C93C-DE61-9CFE-5DD4-E73F74EBAB03}"/>
          </ac:graphicFrameMkLst>
        </pc:graphicFrameChg>
      </pc:sldChg>
      <pc:sldChg chg="new">
        <pc:chgData name="Miller, Mackenzie" userId="S::mackenziemiller@tamu.edu::f143bfc3-e4b2-4691-a54e-02f186012e6b" providerId="AD" clId="Web-{FEF710A6-563E-80FD-5D57-AA0BD1CDC79E}" dt="2025-04-24T17:11:29.922" v="845"/>
        <pc:sldMkLst>
          <pc:docMk/>
          <pc:sldMk cId="2851093575" sldId="281"/>
        </pc:sldMkLst>
      </pc:sldChg>
      <pc:sldChg chg="new">
        <pc:chgData name="Miller, Mackenzie" userId="S::mackenziemiller@tamu.edu::f143bfc3-e4b2-4691-a54e-02f186012e6b" providerId="AD" clId="Web-{FEF710A6-563E-80FD-5D57-AA0BD1CDC79E}" dt="2025-04-24T17:11:30.266" v="846"/>
        <pc:sldMkLst>
          <pc:docMk/>
          <pc:sldMk cId="1200657294" sldId="282"/>
        </pc:sldMkLst>
      </pc:sldChg>
    </pc:docChg>
  </pc:docChgLst>
</pc:chgInfo>
</file>

<file path=ppt/comments/modernComment_105_9CBCAC9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2113B61-E2AE-4D6F-B50B-B4A74A831176}" authorId="{F8FA6FB4-85E4-8053-D004-A958A8DB3722}" created="2025-04-24T17:48:38.51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629610653" sldId="261"/>
      <ac:spMk id="3" creationId="{75A8BC9A-3ECB-7149-B9A1-4F3B70AA7753}"/>
    </ac:deMkLst>
    <p188:txBody>
      <a:bodyPr/>
      <a:lstStyle/>
      <a:p>
        <a:r>
          <a:rPr lang="en-US"/>
          <a:t>Add table with input voltage and output voltage: 15V, 15V, 5V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microsoft.com/office/2018/10/relationships/comments" Target="../comments/modernComment_105_9CBCAC9D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Input Voltage Level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FSR 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B456-C6AA-4B4E-F937-2427631B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Aptos Narrow"/>
              </a:rPr>
              <a:t>MCU shall toggle the relay signal to 3.3 V</a:t>
            </a:r>
            <a:r>
              <a:rPr lang="en-US" sz="3200" baseline="-25000">
                <a:latin typeface="Aptos Narrow"/>
              </a:rPr>
              <a:t>DC</a:t>
            </a:r>
            <a:r>
              <a:rPr lang="en-US" sz="3200">
                <a:latin typeface="Aptos Narrow"/>
              </a:rPr>
              <a:t> with the button signal.</a:t>
            </a:r>
            <a:endParaRPr lang="en-US" sz="320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CA5C281-4DB3-FF2D-8CB8-81A9AC2E07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4364078"/>
              </p:ext>
            </p:extLst>
          </p:nvPr>
        </p:nvGraphicFramePr>
        <p:xfrm>
          <a:off x="839229" y="2584621"/>
          <a:ext cx="5931462" cy="9372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65731">
                  <a:extLst>
                    <a:ext uri="{9D8B030D-6E8A-4147-A177-3AD203B41FA5}">
                      <a16:colId xmlns:a16="http://schemas.microsoft.com/office/drawing/2014/main" val="2352615950"/>
                    </a:ext>
                  </a:extLst>
                </a:gridCol>
                <a:gridCol w="2965731">
                  <a:extLst>
                    <a:ext uri="{9D8B030D-6E8A-4147-A177-3AD203B41FA5}">
                      <a16:colId xmlns:a16="http://schemas.microsoft.com/office/drawing/2014/main" val="66711263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Relay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32746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On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Off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506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3.281V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-.045V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979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602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127F7-4D5E-BB34-80FC-B0F781545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B122-7BD9-128C-83C6-29524899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Aptos Narrow"/>
              </a:rPr>
              <a:t>Button shall toggle the button signal to 3.3 V</a:t>
            </a:r>
            <a:r>
              <a:rPr lang="en-US" sz="3200" baseline="-25000">
                <a:latin typeface="Aptos Narrow"/>
              </a:rPr>
              <a:t>DC</a:t>
            </a:r>
            <a:r>
              <a:rPr lang="en-US" sz="3200">
                <a:latin typeface="Aptos Narrow"/>
              </a:rPr>
              <a:t> with a button press.</a:t>
            </a:r>
            <a:endParaRPr lang="en-US" sz="320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B8EE41B-726C-C33E-16FA-C7CC694E22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711644"/>
              </p:ext>
            </p:extLst>
          </p:nvPr>
        </p:nvGraphicFramePr>
        <p:xfrm>
          <a:off x="838200" y="2484652"/>
          <a:ext cx="5876226" cy="9372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38113">
                  <a:extLst>
                    <a:ext uri="{9D8B030D-6E8A-4147-A177-3AD203B41FA5}">
                      <a16:colId xmlns:a16="http://schemas.microsoft.com/office/drawing/2014/main" val="1188883036"/>
                    </a:ext>
                  </a:extLst>
                </a:gridCol>
                <a:gridCol w="2938113">
                  <a:extLst>
                    <a:ext uri="{9D8B030D-6E8A-4147-A177-3AD203B41FA5}">
                      <a16:colId xmlns:a16="http://schemas.microsoft.com/office/drawing/2014/main" val="155021146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Button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99875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Not Pressed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Pressed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5458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3.25V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-.048V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608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32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090E7-FFA3-EB10-0758-DDAD55CCD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5362D-78A8-DB96-6085-C6599B557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System shall toggle the motor between on and off state with a button press.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4F2D2-066E-1B7E-3A3A-44C1F435B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erson working on a circuit board">
            <a:extLst>
              <a:ext uri="{FF2B5EF4-FFF2-40B4-BE49-F238E27FC236}">
                <a16:creationId xmlns:a16="http://schemas.microsoft.com/office/drawing/2014/main" id="{4D1C4E60-ED5E-F1DC-3B7F-A377A2DF3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870" y="2523826"/>
            <a:ext cx="2926259" cy="295493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288EAC-650B-A68E-2112-D57F71F65B40}"/>
              </a:ext>
            </a:extLst>
          </p:cNvPr>
          <p:cNvSpPr txBox="1"/>
          <p:nvPr/>
        </p:nvSpPr>
        <p:spPr>
          <a:xfrm>
            <a:off x="5388683" y="2148580"/>
            <a:ext cx="1414631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/>
              <a:t>On/Off Button</a:t>
            </a:r>
            <a:endParaRPr lang="en-US" i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6128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6E063-E08A-D40E-FCA1-5395459E1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6B55-FB9E-3EB0-3889-DED93A06B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Motor Runs at Correct Voltage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1A4DFDA-99BC-D8FE-B9AC-9E70B7D266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FSR 3</a:t>
            </a:r>
          </a:p>
        </p:txBody>
      </p:sp>
    </p:spTree>
    <p:extLst>
      <p:ext uri="{BB962C8B-B14F-4D97-AF65-F5344CB8AC3E}">
        <p14:creationId xmlns:p14="http://schemas.microsoft.com/office/powerpoint/2010/main" val="214719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5CAFE-5340-AE12-F5AB-244823746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3ACE9-16E2-0007-4AD4-F3AEDC89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Rectifier shall convert 120 V</a:t>
            </a:r>
            <a:r>
              <a:rPr lang="en-US" sz="3200" b="0" i="0" baseline="-2500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AC</a:t>
            </a:r>
            <a:r>
              <a:rPr lang="en-US" sz="3200" b="0" i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to 112 V</a:t>
            </a:r>
            <a:r>
              <a:rPr lang="en-US" sz="3200" b="0" i="0" baseline="-2500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DC</a:t>
            </a:r>
            <a:r>
              <a:rPr lang="en-US" sz="3200" b="0" i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.</a:t>
            </a:r>
            <a:endParaRPr lang="en-US" sz="3200"/>
          </a:p>
        </p:txBody>
      </p:sp>
      <p:pic>
        <p:nvPicPr>
          <p:cNvPr id="4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1283F6E8-6F9C-7BF9-22AD-86B937F83B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66661"/>
            <a:ext cx="4293692" cy="274796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938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FCA8E-32FA-EDF8-77F7-2ACBCABC3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EEC1-AF13-57EC-DEC9-829683845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PWM Signals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17917-6E2D-2446-8862-2373ECFC7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FSR 4</a:t>
            </a:r>
          </a:p>
        </p:txBody>
      </p:sp>
    </p:spTree>
    <p:extLst>
      <p:ext uri="{BB962C8B-B14F-4D97-AF65-F5344CB8AC3E}">
        <p14:creationId xmlns:p14="http://schemas.microsoft.com/office/powerpoint/2010/main" val="833873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D619D-C906-DFB2-CE8E-55C73EB10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E44ED-60CE-2D49-7F89-4A052CE9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Power control shall invert three high and three low 5 V</a:t>
            </a:r>
            <a:r>
              <a:rPr lang="en-US" sz="3200" b="0" i="0" baseline="-2500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DC</a:t>
            </a:r>
            <a:r>
              <a:rPr lang="en-US" sz="3200" b="0" i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PWM signals into three modified sine waves.</a:t>
            </a:r>
            <a:endParaRPr lang="en-US" sz="32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E62C2A-E359-A44F-C5B4-C604F5556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D793CC24-62C0-30D7-C9A5-092420A6C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483" y="2982432"/>
            <a:ext cx="5633213" cy="286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453588BA-F69D-C8BE-0EB5-C03D4BEAC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22" y="2483478"/>
            <a:ext cx="3458978" cy="369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719C5A-B4E1-8087-0329-B162722BE728}"/>
              </a:ext>
            </a:extLst>
          </p:cNvPr>
          <p:cNvSpPr txBox="1"/>
          <p:nvPr/>
        </p:nvSpPr>
        <p:spPr>
          <a:xfrm>
            <a:off x="2147777" y="2613100"/>
            <a:ext cx="371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Expected Line to Line Waveforms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595391-E9CE-7962-8A70-1226BB4CAC2B}"/>
              </a:ext>
            </a:extLst>
          </p:cNvPr>
          <p:cNvSpPr txBox="1"/>
          <p:nvPr/>
        </p:nvSpPr>
        <p:spPr>
          <a:xfrm>
            <a:off x="7894822" y="2101244"/>
            <a:ext cx="371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Measured Line to Line Waveforms</a:t>
            </a:r>
          </a:p>
        </p:txBody>
      </p:sp>
    </p:spTree>
    <p:extLst>
      <p:ext uri="{BB962C8B-B14F-4D97-AF65-F5344CB8AC3E}">
        <p14:creationId xmlns:p14="http://schemas.microsoft.com/office/powerpoint/2010/main" val="1044280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AC06-41C0-8B9E-3B94-3201C071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solidFill>
                  <a:srgbClr val="242424"/>
                </a:solidFill>
                <a:latin typeface="Aptos Narrow"/>
              </a:rPr>
              <a:t>Digital to power shall convert three high and three low PWM signals from 3.3 VDC to 5 VDC.</a:t>
            </a:r>
            <a:endParaRPr lang="en-US" sz="3200"/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9C34ED7-8D51-ABD5-A704-5970124DB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508" y="1547366"/>
            <a:ext cx="1926567" cy="1327894"/>
          </a:xfrm>
        </p:spPr>
      </p:pic>
      <p:pic>
        <p:nvPicPr>
          <p:cNvPr id="8" name="Picture 7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F1980DF5-0F1C-BCF1-D4B2-8DE6940D8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87" y="1551316"/>
            <a:ext cx="2055963" cy="1339970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D93634B-02EF-DC49-D0F9-D8042418D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508" y="3089693"/>
            <a:ext cx="1926567" cy="1325594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905CDD-8D0D-F8A4-4CAA-F553D8915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482" y="3078910"/>
            <a:ext cx="2055963" cy="1339971"/>
          </a:xfrm>
          <a:prstGeom prst="rect">
            <a:avLst/>
          </a:prstGeom>
        </p:spPr>
      </p:pic>
      <p:pic>
        <p:nvPicPr>
          <p:cNvPr id="11" name="Picture 10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82F6C751-B7DC-E599-0619-28788E9A20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887" y="4584939"/>
            <a:ext cx="2055963" cy="1339970"/>
          </a:xfrm>
          <a:prstGeom prst="rect">
            <a:avLst/>
          </a:prstGeom>
        </p:spPr>
      </p:pic>
      <p:pic>
        <p:nvPicPr>
          <p:cNvPr id="12" name="Picture 11" descr="A screen shot of a graph&#10;&#10;AI-generated content may be incorrect.">
            <a:extLst>
              <a:ext uri="{FF2B5EF4-FFF2-40B4-BE49-F238E27FC236}">
                <a16:creationId xmlns:a16="http://schemas.microsoft.com/office/drawing/2014/main" id="{BCCC916A-16A9-59AF-E50B-3D60E763A0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9102" y="4588534"/>
            <a:ext cx="2055963" cy="13399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12B2AF-9BFE-2680-8095-1503BAD9FE9A}"/>
              </a:ext>
            </a:extLst>
          </p:cNvPr>
          <p:cNvSpPr txBox="1"/>
          <p:nvPr/>
        </p:nvSpPr>
        <p:spPr>
          <a:xfrm>
            <a:off x="6553678" y="2124919"/>
            <a:ext cx="606777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U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dirty="0"/>
              <a:t>V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  <a:p>
            <a:r>
              <a:rPr lang="en-US" dirty="0"/>
              <a:t>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4DD93-8841-F81A-8371-8E7C47F2785D}"/>
              </a:ext>
            </a:extLst>
          </p:cNvPr>
          <p:cNvSpPr txBox="1"/>
          <p:nvPr/>
        </p:nvSpPr>
        <p:spPr>
          <a:xfrm>
            <a:off x="2031200" y="6180666"/>
            <a:ext cx="9948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3.4 V                                                                                                                                              6.0-6.2 V</a:t>
            </a:r>
          </a:p>
        </p:txBody>
      </p:sp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41D6AC0-7E4A-32BF-62E4-19F1B0E943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9925" y="1364412"/>
            <a:ext cx="2314755" cy="1512497"/>
          </a:xfrm>
          <a:prstGeom prst="rect">
            <a:avLst/>
          </a:prstGeom>
        </p:spPr>
      </p:pic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0DEE970-37CC-13F3-4BED-494344B1D5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79557" y="1368006"/>
            <a:ext cx="2127850" cy="1512496"/>
          </a:xfrm>
          <a:prstGeom prst="rect">
            <a:avLst/>
          </a:prstGeom>
        </p:spPr>
      </p:pic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B50D259-490E-112F-34A6-D7711F52AA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59925" y="3075317"/>
            <a:ext cx="2314755" cy="1512497"/>
          </a:xfrm>
          <a:prstGeom prst="rect">
            <a:avLst/>
          </a:prstGeom>
        </p:spPr>
      </p:pic>
      <p:pic>
        <p:nvPicPr>
          <p:cNvPr id="18" name="Picture 1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BDAF785-B4B2-40C7-44D3-44CA6E78AC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79556" y="3078910"/>
            <a:ext cx="2170981" cy="1512498"/>
          </a:xfrm>
          <a:prstGeom prst="rect">
            <a:avLst/>
          </a:prstGeom>
        </p:spPr>
      </p:pic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E06AA86-9EC6-44C7-BFAD-DA3AC28FAB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81491" y="4793410"/>
            <a:ext cx="2228492" cy="1383104"/>
          </a:xfrm>
          <a:prstGeom prst="rect">
            <a:avLst/>
          </a:prstGeom>
        </p:spPr>
      </p:pic>
      <p:pic>
        <p:nvPicPr>
          <p:cNvPr id="20" name="Picture 1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3F7BBA1-B0F6-259B-F1B8-E62DEDC8924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71726" y="4797005"/>
            <a:ext cx="2228491" cy="138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09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F6A80-1538-2742-4DD8-7A44A206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solidFill>
                  <a:srgbClr val="242424"/>
                </a:solidFill>
                <a:latin typeface="Aptos Narrow"/>
              </a:rPr>
              <a:t>MCU shall generate three high and three low 3.3 VDC PWM signals with the knob signal. </a:t>
            </a:r>
            <a:endParaRPr lang="en-US" sz="3200"/>
          </a:p>
        </p:txBody>
      </p:sp>
      <p:pic>
        <p:nvPicPr>
          <p:cNvPr id="5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AB0613D-F450-280E-B57A-3FBA46DD7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9" y="1547366"/>
            <a:ext cx="2055962" cy="1342271"/>
          </a:xfrm>
          <a:prstGeom prst="rect">
            <a:avLst/>
          </a:prstGeom>
        </p:spPr>
      </p:pic>
      <p:pic>
        <p:nvPicPr>
          <p:cNvPr id="7" name="Picture 6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14713BDC-DB8D-134B-24BA-9B4077433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87" y="1551316"/>
            <a:ext cx="2055963" cy="1339970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8E2526B-23CA-79AD-2E71-A8D5F9806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2372" y="3075964"/>
            <a:ext cx="1988352" cy="1339323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CC3E1F9-F380-C9E5-34D4-1C3A12151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482" y="3078910"/>
            <a:ext cx="2055963" cy="1339971"/>
          </a:xfrm>
          <a:prstGeom prst="rect">
            <a:avLst/>
          </a:prstGeom>
        </p:spPr>
      </p:pic>
      <p:pic>
        <p:nvPicPr>
          <p:cNvPr id="13" name="Picture 1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F40A94B8-D268-B670-B02E-1AC6F211F1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887" y="4584939"/>
            <a:ext cx="2055963" cy="1339970"/>
          </a:xfrm>
          <a:prstGeom prst="rect">
            <a:avLst/>
          </a:prstGeom>
        </p:spPr>
      </p:pic>
      <p:pic>
        <p:nvPicPr>
          <p:cNvPr id="15" name="Picture 14" descr="A screen shot of a graph&#10;&#10;AI-generated content may be incorrect.">
            <a:extLst>
              <a:ext uri="{FF2B5EF4-FFF2-40B4-BE49-F238E27FC236}">
                <a16:creationId xmlns:a16="http://schemas.microsoft.com/office/drawing/2014/main" id="{A2CADCBD-5BFB-3230-B37F-1A6C4BF12A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9102" y="4588534"/>
            <a:ext cx="2055963" cy="13399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F5DB14E-0C0A-5168-BA13-54CDED29E270}"/>
              </a:ext>
            </a:extLst>
          </p:cNvPr>
          <p:cNvSpPr txBox="1"/>
          <p:nvPr/>
        </p:nvSpPr>
        <p:spPr>
          <a:xfrm>
            <a:off x="227640" y="1894881"/>
            <a:ext cx="60677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U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V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701381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919D1-7366-F78F-0085-84FECDE59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C034-B70D-CFEB-6302-3C08DD3E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System shall change the motor speed with the knob signal.</a:t>
            </a:r>
            <a:endParaRPr lang="en-US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2544C-08C8-7EA0-7CED-59CB99250040}"/>
              </a:ext>
            </a:extLst>
          </p:cNvPr>
          <p:cNvSpPr txBox="1"/>
          <p:nvPr/>
        </p:nvSpPr>
        <p:spPr>
          <a:xfrm>
            <a:off x="838200" y="2114146"/>
            <a:ext cx="371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Measured Line to Line Waveforms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FE44939B-9671-528A-1EC1-5977CE7FA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83478"/>
            <a:ext cx="3458978" cy="369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erson working on a circuit board">
            <a:extLst>
              <a:ext uri="{FF2B5EF4-FFF2-40B4-BE49-F238E27FC236}">
                <a16:creationId xmlns:a16="http://schemas.microsoft.com/office/drawing/2014/main" id="{0A4964AF-D04F-C2B5-F38F-4F10D89D2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535" y="2484942"/>
            <a:ext cx="3236097" cy="36971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F663C9-19DD-431E-E270-CAE890D2C6AC}"/>
              </a:ext>
            </a:extLst>
          </p:cNvPr>
          <p:cNvSpPr txBox="1"/>
          <p:nvPr/>
        </p:nvSpPr>
        <p:spPr>
          <a:xfrm>
            <a:off x="5691907" y="2113303"/>
            <a:ext cx="1414631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/>
              <a:t>Speed Knob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7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9420-7ED4-0CF8-8B68-7DE0BE94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solidFill>
                  <a:srgbClr val="242424"/>
                </a:solidFill>
                <a:latin typeface="Aptos Narrow"/>
              </a:rPr>
              <a:t>Power converters shall convert 15 VDC to isolated 15 VDC.</a:t>
            </a:r>
            <a:endParaRPr lang="en-US" sz="320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30AC269-6323-E66C-952A-3556A0BC8C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4082237"/>
              </p:ext>
            </p:extLst>
          </p:nvPr>
        </p:nvGraphicFramePr>
        <p:xfrm>
          <a:off x="127000" y="1340225"/>
          <a:ext cx="4277451" cy="2036762"/>
        </p:xfrm>
        <a:graphic>
          <a:graphicData uri="http://schemas.openxmlformats.org/drawingml/2006/table">
            <a:tbl>
              <a:tblPr/>
              <a:tblGrid>
                <a:gridCol w="1080750">
                  <a:extLst>
                    <a:ext uri="{9D8B030D-6E8A-4147-A177-3AD203B41FA5}">
                      <a16:colId xmlns:a16="http://schemas.microsoft.com/office/drawing/2014/main" val="3306817978"/>
                    </a:ext>
                  </a:extLst>
                </a:gridCol>
                <a:gridCol w="944103">
                  <a:extLst>
                    <a:ext uri="{9D8B030D-6E8A-4147-A177-3AD203B41FA5}">
                      <a16:colId xmlns:a16="http://schemas.microsoft.com/office/drawing/2014/main" val="107800266"/>
                    </a:ext>
                  </a:extLst>
                </a:gridCol>
                <a:gridCol w="1192552">
                  <a:extLst>
                    <a:ext uri="{9D8B030D-6E8A-4147-A177-3AD203B41FA5}">
                      <a16:colId xmlns:a16="http://schemas.microsoft.com/office/drawing/2014/main" val="3036179211"/>
                    </a:ext>
                  </a:extLst>
                </a:gridCol>
                <a:gridCol w="1060046">
                  <a:extLst>
                    <a:ext uri="{9D8B030D-6E8A-4147-A177-3AD203B41FA5}">
                      <a16:colId xmlns:a16="http://schemas.microsoft.com/office/drawing/2014/main" val="2577326430"/>
                    </a:ext>
                  </a:extLst>
                </a:gridCol>
              </a:tblGrid>
              <a:tr h="2909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</a:t>
                      </a:r>
                      <a:r>
                        <a:rPr lang="en-US" sz="14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(V)</a:t>
                      </a:r>
                    </a:p>
                  </a:txBody>
                  <a:tcPr marL="12434" marR="12434" marT="12434" marB="5968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</a:t>
                      </a:r>
                      <a:r>
                        <a:rPr lang="en-US" sz="14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in,pp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(mV)</a:t>
                      </a:r>
                    </a:p>
                  </a:txBody>
                  <a:tcPr marL="12434" marR="12434" marT="12434" marB="5968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</a:t>
                      </a:r>
                      <a:r>
                        <a:rPr lang="en-US" sz="14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out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(V)</a:t>
                      </a:r>
                    </a:p>
                  </a:txBody>
                  <a:tcPr marL="12434" marR="12434" marT="12434" marB="5968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</a:t>
                      </a:r>
                      <a:r>
                        <a:rPr lang="en-US" sz="14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out,pp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(mV)</a:t>
                      </a:r>
                    </a:p>
                  </a:txBody>
                  <a:tcPr marL="12434" marR="12434" marT="12434" marB="5968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5016515"/>
                  </a:ext>
                </a:extLst>
              </a:tr>
              <a:tr h="2909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9.1</a:t>
                      </a:r>
                    </a:p>
                  </a:txBody>
                  <a:tcPr marL="12434" marR="12434" marT="12434" marB="5968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200</a:t>
                      </a:r>
                    </a:p>
                  </a:txBody>
                  <a:tcPr marL="12434" marR="12434" marT="12434" marB="5968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15.1</a:t>
                      </a:r>
                    </a:p>
                  </a:txBody>
                  <a:tcPr marL="12434" marR="12434" marT="12434" marB="5968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400</a:t>
                      </a:r>
                    </a:p>
                  </a:txBody>
                  <a:tcPr marL="12434" marR="12434" marT="12434" marB="5968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0848084"/>
                  </a:ext>
                </a:extLst>
              </a:tr>
              <a:tr h="2909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15.1</a:t>
                      </a:r>
                    </a:p>
                  </a:txBody>
                  <a:tcPr marL="12434" marR="12434" marT="12434" marB="5968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500</a:t>
                      </a:r>
                    </a:p>
                  </a:txBody>
                  <a:tcPr marL="12434" marR="12434" marT="12434" marB="5968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15.0</a:t>
                      </a:r>
                    </a:p>
                  </a:txBody>
                  <a:tcPr marL="12434" marR="12434" marT="12434" marB="5968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400</a:t>
                      </a:r>
                    </a:p>
                  </a:txBody>
                  <a:tcPr marL="12434" marR="12434" marT="12434" marB="5968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45631"/>
                  </a:ext>
                </a:extLst>
              </a:tr>
              <a:tr h="2909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20.9</a:t>
                      </a:r>
                    </a:p>
                  </a:txBody>
                  <a:tcPr marL="12434" marR="12434" marT="12434" marB="5968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500</a:t>
                      </a:r>
                    </a:p>
                  </a:txBody>
                  <a:tcPr marL="12434" marR="12434" marT="12434" marB="5968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14.9</a:t>
                      </a:r>
                    </a:p>
                  </a:txBody>
                  <a:tcPr marL="12434" marR="12434" marT="12434" marB="5968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400</a:t>
                      </a:r>
                    </a:p>
                  </a:txBody>
                  <a:tcPr marL="12434" marR="12434" marT="12434" marB="5968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734340"/>
                  </a:ext>
                </a:extLst>
              </a:tr>
              <a:tr h="2909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27.0</a:t>
                      </a:r>
                    </a:p>
                  </a:txBody>
                  <a:tcPr marL="12434" marR="12434" marT="12434" marB="5968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500</a:t>
                      </a:r>
                    </a:p>
                  </a:txBody>
                  <a:tcPr marL="12434" marR="12434" marT="12434" marB="5968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15.3</a:t>
                      </a:r>
                    </a:p>
                  </a:txBody>
                  <a:tcPr marL="12434" marR="12434" marT="12434" marB="5968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500</a:t>
                      </a:r>
                    </a:p>
                  </a:txBody>
                  <a:tcPr marL="12434" marR="12434" marT="12434" marB="5968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161578"/>
                  </a:ext>
                </a:extLst>
              </a:tr>
              <a:tr h="2909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33.040</a:t>
                      </a:r>
                    </a:p>
                  </a:txBody>
                  <a:tcPr marL="12434" marR="12434" marT="12434" marB="5968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578</a:t>
                      </a:r>
                    </a:p>
                  </a:txBody>
                  <a:tcPr marL="12434" marR="12434" marT="12434" marB="5968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14.887</a:t>
                      </a:r>
                    </a:p>
                  </a:txBody>
                  <a:tcPr marL="12434" marR="12434" marT="12434" marB="5968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264</a:t>
                      </a:r>
                    </a:p>
                  </a:txBody>
                  <a:tcPr marL="12434" marR="12434" marT="12434" marB="5968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245350"/>
                  </a:ext>
                </a:extLst>
              </a:tr>
              <a:tr h="29096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35.804</a:t>
                      </a:r>
                    </a:p>
                  </a:txBody>
                  <a:tcPr marL="12434" marR="12434" marT="12434" marB="5968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503</a:t>
                      </a:r>
                    </a:p>
                  </a:txBody>
                  <a:tcPr marL="12434" marR="12434" marT="12434" marB="5968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14.887</a:t>
                      </a:r>
                    </a:p>
                  </a:txBody>
                  <a:tcPr marL="12434" marR="12434" marT="12434" marB="5968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264</a:t>
                      </a:r>
                    </a:p>
                  </a:txBody>
                  <a:tcPr marL="12434" marR="12434" marT="12434" marB="5968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3867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81099-C1EC-7044-4C73-E26A11785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893121"/>
              </p:ext>
            </p:extLst>
          </p:nvPr>
        </p:nvGraphicFramePr>
        <p:xfrm>
          <a:off x="4631199" y="1340225"/>
          <a:ext cx="1568084" cy="2301872"/>
        </p:xfrm>
        <a:graphic>
          <a:graphicData uri="http://schemas.openxmlformats.org/drawingml/2006/table">
            <a:tbl>
              <a:tblPr/>
              <a:tblGrid>
                <a:gridCol w="784042">
                  <a:extLst>
                    <a:ext uri="{9D8B030D-6E8A-4147-A177-3AD203B41FA5}">
                      <a16:colId xmlns:a16="http://schemas.microsoft.com/office/drawing/2014/main" val="1825305299"/>
                    </a:ext>
                  </a:extLst>
                </a:gridCol>
                <a:gridCol w="784042">
                  <a:extLst>
                    <a:ext uri="{9D8B030D-6E8A-4147-A177-3AD203B41FA5}">
                      <a16:colId xmlns:a16="http://schemas.microsoft.com/office/drawing/2014/main" val="2720887025"/>
                    </a:ext>
                  </a:extLst>
                </a:gridCol>
              </a:tblGrid>
              <a:tr h="2877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</a:t>
                      </a:r>
                      <a:r>
                        <a:rPr lang="en-US" sz="1400" b="0" i="0" u="none" strike="noStrike" baseline="-2500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out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(mA)</a:t>
                      </a:r>
                    </a:p>
                  </a:txBody>
                  <a:tcPr marL="12250" marR="12250" marT="12250" marB="5880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</a:t>
                      </a:r>
                      <a:r>
                        <a:rPr lang="en-US" sz="1400" b="0" i="0" u="none" strike="noStrike" baseline="-2500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out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(V)</a:t>
                      </a:r>
                    </a:p>
                  </a:txBody>
                  <a:tcPr marL="12250" marR="12250" marT="12250" marB="5880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044338"/>
                  </a:ext>
                </a:extLst>
              </a:tr>
              <a:tr h="287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12250" marR="12250" marT="12250" marB="5880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14.959</a:t>
                      </a:r>
                    </a:p>
                  </a:txBody>
                  <a:tcPr marL="12250" marR="12250" marT="12250" marB="5880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323031"/>
                  </a:ext>
                </a:extLst>
              </a:tr>
              <a:tr h="287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</a:t>
                      </a:r>
                    </a:p>
                  </a:txBody>
                  <a:tcPr marL="12250" marR="12250" marT="12250" marB="5880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14.951</a:t>
                      </a:r>
                    </a:p>
                  </a:txBody>
                  <a:tcPr marL="12250" marR="12250" marT="12250" marB="5880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288816"/>
                  </a:ext>
                </a:extLst>
              </a:tr>
              <a:tr h="287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</a:t>
                      </a:r>
                    </a:p>
                  </a:txBody>
                  <a:tcPr marL="12250" marR="12250" marT="12250" marB="5880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14.937</a:t>
                      </a:r>
                    </a:p>
                  </a:txBody>
                  <a:tcPr marL="12250" marR="12250" marT="12250" marB="5880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444693"/>
                  </a:ext>
                </a:extLst>
              </a:tr>
              <a:tr h="287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75</a:t>
                      </a:r>
                    </a:p>
                  </a:txBody>
                  <a:tcPr marL="12250" marR="12250" marT="12250" marB="5880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14.924</a:t>
                      </a:r>
                    </a:p>
                  </a:txBody>
                  <a:tcPr marL="12250" marR="12250" marT="12250" marB="5880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460447"/>
                  </a:ext>
                </a:extLst>
              </a:tr>
              <a:tr h="287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</a:t>
                      </a:r>
                    </a:p>
                  </a:txBody>
                  <a:tcPr marL="12250" marR="12250" marT="12250" marB="5880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14.912</a:t>
                      </a:r>
                    </a:p>
                  </a:txBody>
                  <a:tcPr marL="12250" marR="12250" marT="12250" marB="5880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737225"/>
                  </a:ext>
                </a:extLst>
              </a:tr>
              <a:tr h="287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125</a:t>
                      </a:r>
                    </a:p>
                  </a:txBody>
                  <a:tcPr marL="12250" marR="12250" marT="12250" marB="5880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14.898</a:t>
                      </a:r>
                    </a:p>
                  </a:txBody>
                  <a:tcPr marL="12250" marR="12250" marT="12250" marB="5880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092004"/>
                  </a:ext>
                </a:extLst>
              </a:tr>
              <a:tr h="28773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134</a:t>
                      </a:r>
                    </a:p>
                  </a:txBody>
                  <a:tcPr marL="12250" marR="12250" marT="12250" marB="5880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14.893</a:t>
                      </a:r>
                    </a:p>
                  </a:txBody>
                  <a:tcPr marL="12250" marR="12250" marT="12250" marB="5880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441690"/>
                  </a:ext>
                </a:extLst>
              </a:tr>
            </a:tbl>
          </a:graphicData>
        </a:graphic>
      </p:graphicFrame>
      <p:pic>
        <p:nvPicPr>
          <p:cNvPr id="7" name="Picture 6" descr="A screen shot of a graph&#10;&#10;AI-generated content may be incorrect.">
            <a:extLst>
              <a:ext uri="{FF2B5EF4-FFF2-40B4-BE49-F238E27FC236}">
                <a16:creationId xmlns:a16="http://schemas.microsoft.com/office/drawing/2014/main" id="{F2E2522B-C28B-79A7-4188-9F041C765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749" y="3904775"/>
            <a:ext cx="2706111" cy="1701466"/>
          </a:xfrm>
          <a:prstGeom prst="rect">
            <a:avLst/>
          </a:prstGeom>
        </p:spPr>
      </p:pic>
      <p:pic>
        <p:nvPicPr>
          <p:cNvPr id="10" name="Picture 9" descr="A screen shot of a graph&#10;&#10;AI-generated content may be incorrect.">
            <a:extLst>
              <a:ext uri="{FF2B5EF4-FFF2-40B4-BE49-F238E27FC236}">
                <a16:creationId xmlns:a16="http://schemas.microsoft.com/office/drawing/2014/main" id="{AF2D257F-5BDD-122C-F218-8A6DDA4C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31" y="1838461"/>
            <a:ext cx="2706110" cy="1701466"/>
          </a:xfrm>
          <a:prstGeom prst="rect">
            <a:avLst/>
          </a:prstGeom>
        </p:spPr>
      </p:pic>
      <p:pic>
        <p:nvPicPr>
          <p:cNvPr id="12" name="Picture 11" descr="A screen shot of a graph&#10;&#10;AI-generated content may be incorrect.">
            <a:extLst>
              <a:ext uri="{FF2B5EF4-FFF2-40B4-BE49-F238E27FC236}">
                <a16:creationId xmlns:a16="http://schemas.microsoft.com/office/drawing/2014/main" id="{2D17F273-9AA4-3D21-1F8A-0EC9E539E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889" y="1835739"/>
            <a:ext cx="2706111" cy="1701466"/>
          </a:xfrm>
          <a:prstGeom prst="rect">
            <a:avLst/>
          </a:prstGeom>
        </p:spPr>
      </p:pic>
      <p:pic>
        <p:nvPicPr>
          <p:cNvPr id="14" name="Picture 13" descr="A screen shot of a graph&#10;&#10;AI-generated content may be incorrect.">
            <a:extLst>
              <a:ext uri="{FF2B5EF4-FFF2-40B4-BE49-F238E27FC236}">
                <a16:creationId xmlns:a16="http://schemas.microsoft.com/office/drawing/2014/main" id="{48BB263F-74ED-1AE3-DFDE-980542A732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889" y="3904775"/>
            <a:ext cx="2706110" cy="17014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143B9F0-5DB9-B20C-E912-C6144B104C2E}"/>
              </a:ext>
            </a:extLst>
          </p:cNvPr>
          <p:cNvSpPr txBox="1"/>
          <p:nvPr/>
        </p:nvSpPr>
        <p:spPr>
          <a:xfrm>
            <a:off x="7321886" y="353720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Vin = 9 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6BD905-D09F-0D62-DDAF-E0D7C2CB9676}"/>
              </a:ext>
            </a:extLst>
          </p:cNvPr>
          <p:cNvSpPr txBox="1"/>
          <p:nvPr/>
        </p:nvSpPr>
        <p:spPr>
          <a:xfrm>
            <a:off x="10210676" y="3537205"/>
            <a:ext cx="1002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Vin = 15 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AA0864-FE20-9B98-D410-BEA6750F4612}"/>
              </a:ext>
            </a:extLst>
          </p:cNvPr>
          <p:cNvSpPr txBox="1"/>
          <p:nvPr/>
        </p:nvSpPr>
        <p:spPr>
          <a:xfrm>
            <a:off x="7233750" y="5659305"/>
            <a:ext cx="1002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Vin = 21 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CB5E15-5BDC-37AF-2949-662B7D8EB25A}"/>
              </a:ext>
            </a:extLst>
          </p:cNvPr>
          <p:cNvSpPr txBox="1"/>
          <p:nvPr/>
        </p:nvSpPr>
        <p:spPr>
          <a:xfrm>
            <a:off x="10210676" y="5666034"/>
            <a:ext cx="1002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Vin = 27 V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796524A-D457-ECAA-5A07-531A7BC733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880" y="3902464"/>
            <a:ext cx="5425879" cy="233448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6017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A3A4-37CE-7C0F-060D-802394FF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Aptos Narrow"/>
              </a:rPr>
              <a:t>Continued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BF1674B-94B0-6345-61EC-8C84ECF6A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8926913"/>
              </p:ext>
            </p:extLst>
          </p:nvPr>
        </p:nvGraphicFramePr>
        <p:xfrm>
          <a:off x="838200" y="1686611"/>
          <a:ext cx="2769504" cy="155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4752">
                  <a:extLst>
                    <a:ext uri="{9D8B030D-6E8A-4147-A177-3AD203B41FA5}">
                      <a16:colId xmlns:a16="http://schemas.microsoft.com/office/drawing/2014/main" val="3660869957"/>
                    </a:ext>
                  </a:extLst>
                </a:gridCol>
                <a:gridCol w="1384752">
                  <a:extLst>
                    <a:ext uri="{9D8B030D-6E8A-4147-A177-3AD203B41FA5}">
                      <a16:colId xmlns:a16="http://schemas.microsoft.com/office/drawing/2014/main" val="113806941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Knob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  <a:buNone/>
                      </a:pPr>
                      <a:endParaRPr lang="en-US" sz="1800" b="0" i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0251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Positions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Voltage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250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Low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-.045V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9241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Middle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1.603V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5368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High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3.285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88161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916540A-1927-7044-AA71-ADA491B3F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507328"/>
              </p:ext>
            </p:extLst>
          </p:nvPr>
        </p:nvGraphicFramePr>
        <p:xfrm>
          <a:off x="839231" y="3427146"/>
          <a:ext cx="8781479" cy="3048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54497">
                  <a:extLst>
                    <a:ext uri="{9D8B030D-6E8A-4147-A177-3AD203B41FA5}">
                      <a16:colId xmlns:a16="http://schemas.microsoft.com/office/drawing/2014/main" val="2377289499"/>
                    </a:ext>
                  </a:extLst>
                </a:gridCol>
                <a:gridCol w="1254497">
                  <a:extLst>
                    <a:ext uri="{9D8B030D-6E8A-4147-A177-3AD203B41FA5}">
                      <a16:colId xmlns:a16="http://schemas.microsoft.com/office/drawing/2014/main" val="1212261135"/>
                    </a:ext>
                  </a:extLst>
                </a:gridCol>
                <a:gridCol w="1254497">
                  <a:extLst>
                    <a:ext uri="{9D8B030D-6E8A-4147-A177-3AD203B41FA5}">
                      <a16:colId xmlns:a16="http://schemas.microsoft.com/office/drawing/2014/main" val="2597613208"/>
                    </a:ext>
                  </a:extLst>
                </a:gridCol>
                <a:gridCol w="1254497">
                  <a:extLst>
                    <a:ext uri="{9D8B030D-6E8A-4147-A177-3AD203B41FA5}">
                      <a16:colId xmlns:a16="http://schemas.microsoft.com/office/drawing/2014/main" val="246241368"/>
                    </a:ext>
                  </a:extLst>
                </a:gridCol>
                <a:gridCol w="1254497">
                  <a:extLst>
                    <a:ext uri="{9D8B030D-6E8A-4147-A177-3AD203B41FA5}">
                      <a16:colId xmlns:a16="http://schemas.microsoft.com/office/drawing/2014/main" val="614862613"/>
                    </a:ext>
                  </a:extLst>
                </a:gridCol>
                <a:gridCol w="1254497">
                  <a:extLst>
                    <a:ext uri="{9D8B030D-6E8A-4147-A177-3AD203B41FA5}">
                      <a16:colId xmlns:a16="http://schemas.microsoft.com/office/drawing/2014/main" val="2128382775"/>
                    </a:ext>
                  </a:extLst>
                </a:gridCol>
                <a:gridCol w="1254497">
                  <a:extLst>
                    <a:ext uri="{9D8B030D-6E8A-4147-A177-3AD203B41FA5}">
                      <a16:colId xmlns:a16="http://schemas.microsoft.com/office/drawing/2014/main" val="376100274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PWM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89652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Signal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Frequency (kHz)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Minimum Voltage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Maximum Voltage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Phase Offset (degrees)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Low Pot Value - Low Frequency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High Pot Value - High Frequency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74091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1H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-0.13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3.65V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44762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1L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-0.13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3.65V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43703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2H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-0.13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3.65V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120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195369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2L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-0.13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3.65V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120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57966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3H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-0.13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3.65V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240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3939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3L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-0.13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3.65V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240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662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767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4F31F-A58A-A537-6C80-A0F4AD92C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29EA8-5D69-19A1-0231-2944428F1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Motor On/Off LED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931DE-93FF-4C53-B24F-DEF28C62C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FSR 5</a:t>
            </a:r>
          </a:p>
        </p:txBody>
      </p:sp>
    </p:spTree>
    <p:extLst>
      <p:ext uri="{BB962C8B-B14F-4D97-AF65-F5344CB8AC3E}">
        <p14:creationId xmlns:p14="http://schemas.microsoft.com/office/powerpoint/2010/main" val="2946930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6E15-CB0A-EDBA-E23E-C12EDDA79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solidFill>
                  <a:srgbClr val="242424"/>
                </a:solidFill>
                <a:latin typeface="Aptos Narrow"/>
              </a:rPr>
              <a:t>MCU shall toggle the motor on/off LED signal to 3.3 VDC with the button signal.</a:t>
            </a:r>
            <a:endParaRPr lang="en-US" sz="3200"/>
          </a:p>
        </p:txBody>
      </p:sp>
      <p:pic>
        <p:nvPicPr>
          <p:cNvPr id="5" name="Content Placeholder 7" descr="A screen shot of a graph&#10;&#10;AI-generated content may be incorrect.">
            <a:extLst>
              <a:ext uri="{FF2B5EF4-FFF2-40B4-BE49-F238E27FC236}">
                <a16:creationId xmlns:a16="http://schemas.microsoft.com/office/drawing/2014/main" id="{7FA41A6E-58DB-0782-0F48-11998C843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77" y="1719895"/>
            <a:ext cx="4902679" cy="3153817"/>
          </a:xfrm>
          <a:prstGeom prst="rect">
            <a:avLst/>
          </a:prstGeom>
        </p:spPr>
      </p:pic>
      <p:pic>
        <p:nvPicPr>
          <p:cNvPr id="7" name="Picture 6" descr="A screen shot of a graph&#10;&#10;AI-generated content may be incorrect.">
            <a:extLst>
              <a:ext uri="{FF2B5EF4-FFF2-40B4-BE49-F238E27FC236}">
                <a16:creationId xmlns:a16="http://schemas.microsoft.com/office/drawing/2014/main" id="{EA746930-3B99-A142-17C1-C420A4AFA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81" y="1695089"/>
            <a:ext cx="4902680" cy="31515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D24906-A4F2-4298-F09F-38FA346BADCA}"/>
              </a:ext>
            </a:extLst>
          </p:cNvPr>
          <p:cNvSpPr txBox="1"/>
          <p:nvPr/>
        </p:nvSpPr>
        <p:spPr>
          <a:xfrm>
            <a:off x="832289" y="5220844"/>
            <a:ext cx="99179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        ~0 V when button off                                                                                    3.4 V when button on</a:t>
            </a:r>
          </a:p>
        </p:txBody>
      </p:sp>
    </p:spTree>
    <p:extLst>
      <p:ext uri="{BB962C8B-B14F-4D97-AF65-F5344CB8AC3E}">
        <p14:creationId xmlns:p14="http://schemas.microsoft.com/office/powerpoint/2010/main" val="2266139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385E-A486-E676-0A3C-48B1F68E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solidFill>
                  <a:srgbClr val="242424"/>
                </a:solidFill>
                <a:latin typeface="Aptos Narrow"/>
              </a:rPr>
              <a:t>System shall toggle the motor on/off LED between on and off states with the motor on/off signal.</a:t>
            </a:r>
            <a:endParaRPr lang="en-US" sz="32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5C8868-0104-993C-07DD-F52ECB2C4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421" y="1954797"/>
            <a:ext cx="4629988" cy="266963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B4D37C-B8A3-5F8B-7E1A-ADA126214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30" y="1953080"/>
            <a:ext cx="4608996" cy="26767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4EB9EA-3D6B-26C4-319A-B6DCD31FE2E5}"/>
              </a:ext>
            </a:extLst>
          </p:cNvPr>
          <p:cNvSpPr txBox="1"/>
          <p:nvPr/>
        </p:nvSpPr>
        <p:spPr>
          <a:xfrm>
            <a:off x="874888" y="5079999"/>
            <a:ext cx="99765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Motor LED (blue) off when on/off button is off                       Motor LED (blue) on when on/off button is on</a:t>
            </a:r>
          </a:p>
          <a:p>
            <a:r>
              <a:rPr lang="en-US"/>
              <a:t>(motor is off)                                   (motor is on)</a:t>
            </a:r>
          </a:p>
        </p:txBody>
      </p:sp>
    </p:spTree>
    <p:extLst>
      <p:ext uri="{BB962C8B-B14F-4D97-AF65-F5344CB8AC3E}">
        <p14:creationId xmlns:p14="http://schemas.microsoft.com/office/powerpoint/2010/main" val="4089931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1B1B8-BE27-7D94-855F-80C2098E3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5526-6536-E089-D947-17AF4A353F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System On/Off LED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D36DD-2122-0ECA-51B5-C21567F266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FSR 6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43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5D89-CA7F-A2EE-CC96-FD9D2B6CC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solidFill>
                  <a:srgbClr val="242424"/>
                </a:solidFill>
                <a:latin typeface="Aptos Narrow"/>
              </a:rPr>
              <a:t>MCU shall toggle the circuit on/off LED signal to 3.3 VDC when the board receives power.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615E0-8CC9-4D44-D0A6-C7921D1AC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 shot of a graph&#10;&#10;AI-generated content may be incorrect.">
            <a:extLst>
              <a:ext uri="{FF2B5EF4-FFF2-40B4-BE49-F238E27FC236}">
                <a16:creationId xmlns:a16="http://schemas.microsoft.com/office/drawing/2014/main" id="{16246143-C982-F998-6249-491D26669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589" y="1689941"/>
            <a:ext cx="6004491" cy="38980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727D32-DF5B-AF69-502B-C9EE8F51529D}"/>
              </a:ext>
            </a:extLst>
          </p:cNvPr>
          <p:cNvSpPr txBox="1"/>
          <p:nvPr/>
        </p:nvSpPr>
        <p:spPr>
          <a:xfrm>
            <a:off x="3091474" y="5686103"/>
            <a:ext cx="59759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3.4V when circuit is on</a:t>
            </a:r>
          </a:p>
        </p:txBody>
      </p:sp>
    </p:spTree>
    <p:extLst>
      <p:ext uri="{BB962C8B-B14F-4D97-AF65-F5344CB8AC3E}">
        <p14:creationId xmlns:p14="http://schemas.microsoft.com/office/powerpoint/2010/main" val="488645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5603C-DB11-AE1C-5D81-F7137CBF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solidFill>
                  <a:srgbClr val="242424"/>
                </a:solidFill>
                <a:latin typeface="Aptos Narrow"/>
              </a:rPr>
              <a:t>System shall toggle the circuit on/off LED when the board is connected to power with the circuit on/off signal</a:t>
            </a:r>
            <a:endParaRPr lang="en-US" sz="32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5CE999-AE79-CF3C-30E8-228CCEC30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099" y="1793650"/>
            <a:ext cx="5043577" cy="296317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6D8DC6-1345-D09C-F96B-A40FA29F5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78" y="1786852"/>
            <a:ext cx="5054696" cy="29516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ABF1ED-6D90-DD3B-F20A-D6AA8C8DCBEE}"/>
              </a:ext>
            </a:extLst>
          </p:cNvPr>
          <p:cNvSpPr txBox="1"/>
          <p:nvPr/>
        </p:nvSpPr>
        <p:spPr>
          <a:xfrm>
            <a:off x="874888" y="5079999"/>
            <a:ext cx="99765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System LED (red) off when 15 V not applied                             System LED (red) on when 15 V applied</a:t>
            </a:r>
          </a:p>
          <a:p>
            <a:r>
              <a:rPr lang="en-US"/>
              <a:t>(system is off)                                                                                          (system is on)</a:t>
            </a:r>
          </a:p>
        </p:txBody>
      </p:sp>
    </p:spTree>
    <p:extLst>
      <p:ext uri="{BB962C8B-B14F-4D97-AF65-F5344CB8AC3E}">
        <p14:creationId xmlns:p14="http://schemas.microsoft.com/office/powerpoint/2010/main" val="1905923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516E1-D68B-290C-06F9-C327100FD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4DC5-072D-AC58-B0A8-25A1D0BB5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Diagnostic Feedback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32AA0-3AA4-C15A-BCE4-6E0147D11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FSR 7</a:t>
            </a:r>
          </a:p>
        </p:txBody>
      </p:sp>
    </p:spTree>
    <p:extLst>
      <p:ext uri="{BB962C8B-B14F-4D97-AF65-F5344CB8AC3E}">
        <p14:creationId xmlns:p14="http://schemas.microsoft.com/office/powerpoint/2010/main" val="2423176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D3844-3FD6-3D8F-5BBB-87B69B4E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>
                <a:latin typeface="Aptos Narrow"/>
              </a:rPr>
              <a:t>Diagnostic feedback circuit shall transport the voltage, current, and temperature signals from across the isolation barrier to the MCU. 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75577-C2DD-24FB-7AEA-20D11F864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53C93C-DE61-9CFE-5DD4-E73F74EBA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223921"/>
              </p:ext>
            </p:extLst>
          </p:nvPr>
        </p:nvGraphicFramePr>
        <p:xfrm>
          <a:off x="2717320" y="2947358"/>
          <a:ext cx="6126480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2641493724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72109933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412649433"/>
                    </a:ext>
                  </a:extLst>
                </a:gridCol>
              </a:tblGrid>
              <a:tr h="3636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Input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Output Voltage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bus.v</a:t>
                      </a:r>
                      <a:r>
                        <a:rPr lang="en-US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3.9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425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ilim.v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3.9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99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ips.temp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3.9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387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662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BFD0E-7CDB-81A8-1FA2-44586083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Power Control shall generate 60 V</a:t>
            </a:r>
            <a:r>
              <a:rPr lang="en-US" sz="3200" b="0" i="0" baseline="-2500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DC</a:t>
            </a:r>
            <a:r>
              <a:rPr lang="en-US" sz="3200" b="0" i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voltage, current, and temperature feedback signals.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ADD72-4C70-FCA7-11C7-810DEF4A2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A7023C-DFAB-2833-1CBC-C0999CD6C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242051"/>
              </p:ext>
            </p:extLst>
          </p:nvPr>
        </p:nvGraphicFramePr>
        <p:xfrm>
          <a:off x="2346960" y="2642558"/>
          <a:ext cx="7863840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641493724"/>
                    </a:ext>
                  </a:extLst>
                </a:gridCol>
                <a:gridCol w="1513840">
                  <a:extLst>
                    <a:ext uri="{9D8B030D-6E8A-4147-A177-3AD203B41FA5}">
                      <a16:colId xmlns:a16="http://schemas.microsoft.com/office/drawing/2014/main" val="1695503354"/>
                    </a:ext>
                  </a:extLst>
                </a:gridCol>
                <a:gridCol w="1707325">
                  <a:extLst>
                    <a:ext uri="{9D8B030D-6E8A-4147-A177-3AD203B41FA5}">
                      <a16:colId xmlns:a16="http://schemas.microsoft.com/office/drawing/2014/main" val="1412649433"/>
                    </a:ext>
                  </a:extLst>
                </a:gridCol>
                <a:gridCol w="3474275">
                  <a:extLst>
                    <a:ext uri="{9D8B030D-6E8A-4147-A177-3AD203B41FA5}">
                      <a16:colId xmlns:a16="http://schemas.microsoft.com/office/drawing/2014/main" val="791112118"/>
                    </a:ext>
                  </a:extLst>
                </a:gridCol>
              </a:tblGrid>
              <a:tr h="3636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Output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4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bus.v</a:t>
                      </a:r>
                      <a:r>
                        <a:rPr lang="en-US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425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ilim.v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Built for 30 A, 2 A results in 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99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ips.temp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387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09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344E-558A-5724-E8FD-897C51CE8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solidFill>
                  <a:srgbClr val="242424"/>
                </a:solidFill>
                <a:latin typeface="Aptos Narrow"/>
              </a:rPr>
              <a:t>Power converters shall convert 15 VDC to 3.3 VDC.</a:t>
            </a:r>
            <a:endParaRPr lang="en-US" sz="32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EA6C80-F7D0-CACA-53EF-410C9C1F5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268923-608F-2BE3-07C1-FBAE6C57B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667634"/>
              </p:ext>
            </p:extLst>
          </p:nvPr>
        </p:nvGraphicFramePr>
        <p:xfrm>
          <a:off x="906162" y="1874108"/>
          <a:ext cx="1646386" cy="1504094"/>
        </p:xfrm>
        <a:graphic>
          <a:graphicData uri="http://schemas.openxmlformats.org/drawingml/2006/table">
            <a:tbl>
              <a:tblPr/>
              <a:tblGrid>
                <a:gridCol w="921372">
                  <a:extLst>
                    <a:ext uri="{9D8B030D-6E8A-4147-A177-3AD203B41FA5}">
                      <a16:colId xmlns:a16="http://schemas.microsoft.com/office/drawing/2014/main" val="2842211535"/>
                    </a:ext>
                  </a:extLst>
                </a:gridCol>
                <a:gridCol w="725014">
                  <a:extLst>
                    <a:ext uri="{9D8B030D-6E8A-4147-A177-3AD203B41FA5}">
                      <a16:colId xmlns:a16="http://schemas.microsoft.com/office/drawing/2014/main" val="2072014489"/>
                    </a:ext>
                  </a:extLst>
                </a:gridCol>
              </a:tblGrid>
              <a:tr h="37070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V</a:t>
                      </a:r>
                      <a:r>
                        <a:rPr lang="en-US" sz="14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in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(V)</a:t>
                      </a:r>
                      <a:endParaRPr lang="en-US"/>
                    </a:p>
                  </a:txBody>
                  <a:tcPr marL="12066" marR="12066" marT="12066" marB="5792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V</a:t>
                      </a:r>
                      <a:r>
                        <a:rPr lang="en-US" sz="14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out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(V)</a:t>
                      </a:r>
                      <a:endParaRPr lang="en-US"/>
                    </a:p>
                  </a:txBody>
                  <a:tcPr marL="12066" marR="12066" marT="12066" marB="5792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956252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16.0</a:t>
                      </a:r>
                    </a:p>
                  </a:txBody>
                  <a:tcPr marL="12066" marR="12066" marT="12066" marB="5792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3.003</a:t>
                      </a:r>
                    </a:p>
                  </a:txBody>
                  <a:tcPr marL="12066" marR="12066" marT="12066" marB="5792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159187"/>
                  </a:ext>
                </a:extLst>
              </a:tr>
              <a:tr h="236885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15.5</a:t>
                      </a:r>
                    </a:p>
                  </a:txBody>
                  <a:tcPr marL="12066" marR="12066" marT="12066" marB="5792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3.2997</a:t>
                      </a:r>
                    </a:p>
                  </a:txBody>
                  <a:tcPr marL="12066" marR="12066" marT="12066" marB="5792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144634"/>
                  </a:ext>
                </a:extLst>
              </a:tr>
              <a:tr h="277328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15.0</a:t>
                      </a:r>
                    </a:p>
                  </a:txBody>
                  <a:tcPr marL="12066" marR="12066" marT="12066" marB="5792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3.2997</a:t>
                      </a:r>
                    </a:p>
                  </a:txBody>
                  <a:tcPr marL="12066" marR="12066" marT="12066" marB="5792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1927"/>
                  </a:ext>
                </a:extLst>
              </a:tr>
              <a:tr h="283106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14.5</a:t>
                      </a:r>
                    </a:p>
                  </a:txBody>
                  <a:tcPr marL="12066" marR="12066" marT="12066" marB="5792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3.2995</a:t>
                      </a:r>
                    </a:p>
                  </a:txBody>
                  <a:tcPr marL="12066" marR="12066" marT="12066" marB="5792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17046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4DEC68A-6975-2680-0D62-4DA02DA8C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577122"/>
              </p:ext>
            </p:extLst>
          </p:nvPr>
        </p:nvGraphicFramePr>
        <p:xfrm>
          <a:off x="3316416" y="1872491"/>
          <a:ext cx="1646387" cy="2442992"/>
        </p:xfrm>
        <a:graphic>
          <a:graphicData uri="http://schemas.openxmlformats.org/drawingml/2006/table">
            <a:tbl>
              <a:tblPr/>
              <a:tblGrid>
                <a:gridCol w="921373">
                  <a:extLst>
                    <a:ext uri="{9D8B030D-6E8A-4147-A177-3AD203B41FA5}">
                      <a16:colId xmlns:a16="http://schemas.microsoft.com/office/drawing/2014/main" val="2842211535"/>
                    </a:ext>
                  </a:extLst>
                </a:gridCol>
                <a:gridCol w="725014">
                  <a:extLst>
                    <a:ext uri="{9D8B030D-6E8A-4147-A177-3AD203B41FA5}">
                      <a16:colId xmlns:a16="http://schemas.microsoft.com/office/drawing/2014/main" val="2072014489"/>
                    </a:ext>
                  </a:extLst>
                </a:gridCol>
              </a:tblGrid>
              <a:tr h="318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Load (mA)</a:t>
                      </a:r>
                    </a:p>
                  </a:txBody>
                  <a:tcPr marL="12066" marR="12066" marT="12066" marB="5792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V</a:t>
                      </a:r>
                      <a:r>
                        <a:rPr lang="en-US" sz="14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out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(V)</a:t>
                      </a:r>
                    </a:p>
                  </a:txBody>
                  <a:tcPr marL="12066" marR="12066" marT="12066" marB="5792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956252"/>
                  </a:ext>
                </a:extLst>
              </a:tr>
              <a:tr h="31859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</a:t>
                      </a:r>
                    </a:p>
                  </a:txBody>
                  <a:tcPr marL="12066" marR="12066" marT="12066" marB="5792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3.2993</a:t>
                      </a:r>
                    </a:p>
                  </a:txBody>
                  <a:tcPr marL="12066" marR="12066" marT="12066" marB="5792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159187"/>
                  </a:ext>
                </a:extLst>
              </a:tr>
              <a:tr h="31859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30</a:t>
                      </a:r>
                    </a:p>
                  </a:txBody>
                  <a:tcPr marL="12066" marR="12066" marT="12066" marB="5792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3.2952</a:t>
                      </a:r>
                    </a:p>
                  </a:txBody>
                  <a:tcPr marL="12066" marR="12066" marT="12066" marB="5792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144634"/>
                  </a:ext>
                </a:extLst>
              </a:tr>
              <a:tr h="31859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50</a:t>
                      </a:r>
                    </a:p>
                  </a:txBody>
                  <a:tcPr marL="12066" marR="12066" marT="12066" marB="5792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3.2824</a:t>
                      </a:r>
                    </a:p>
                  </a:txBody>
                  <a:tcPr marL="12066" marR="12066" marT="12066" marB="5792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1927"/>
                  </a:ext>
                </a:extLst>
              </a:tr>
              <a:tr h="31859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72</a:t>
                      </a:r>
                    </a:p>
                  </a:txBody>
                  <a:tcPr marL="12066" marR="12066" marT="12066" marB="5792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3.2812</a:t>
                      </a:r>
                    </a:p>
                  </a:txBody>
                  <a:tcPr marL="12066" marR="12066" marT="12066" marB="5792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170467"/>
                  </a:ext>
                </a:extLst>
              </a:tr>
              <a:tr h="14072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95</a:t>
                      </a:r>
                    </a:p>
                  </a:txBody>
                  <a:tcPr marL="12066" marR="12066" marT="12066" marB="5792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3.2601</a:t>
                      </a:r>
                    </a:p>
                  </a:txBody>
                  <a:tcPr marL="12066" marR="12066" marT="12066" marB="5792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628646"/>
                  </a:ext>
                </a:extLst>
              </a:tr>
              <a:tr h="281459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122</a:t>
                      </a:r>
                    </a:p>
                  </a:txBody>
                  <a:tcPr marL="12066" marR="12066" marT="12066" marB="57921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3.2512</a:t>
                      </a:r>
                    </a:p>
                  </a:txBody>
                  <a:tcPr marL="12066" marR="12066" marT="12066" marB="57921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833540"/>
                  </a:ext>
                </a:extLst>
              </a:tr>
              <a:tr h="281458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153</a:t>
                      </a:r>
                    </a:p>
                  </a:txBody>
                  <a:tcPr marL="12066" marR="12066" marT="12066" marB="57921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3.2243</a:t>
                      </a:r>
                    </a:p>
                  </a:txBody>
                  <a:tcPr marL="12066" marR="12066" marT="12066" marB="57921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453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36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22078-FD12-9E9C-9A2C-2202ADD85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solidFill>
                  <a:srgbClr val="242424"/>
                </a:solidFill>
                <a:latin typeface="Aptos Narrow"/>
              </a:rPr>
              <a:t>Power converters shall convert 3.3 VDC to isolated 5 VDC.</a:t>
            </a:r>
            <a:endParaRPr lang="en-US" sz="32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FCED15-F23B-B152-7F64-32F4A567E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11783"/>
              </p:ext>
            </p:extLst>
          </p:nvPr>
        </p:nvGraphicFramePr>
        <p:xfrm>
          <a:off x="3540760" y="1690688"/>
          <a:ext cx="1646385" cy="1911540"/>
        </p:xfrm>
        <a:graphic>
          <a:graphicData uri="http://schemas.openxmlformats.org/drawingml/2006/table">
            <a:tbl>
              <a:tblPr/>
              <a:tblGrid>
                <a:gridCol w="921371">
                  <a:extLst>
                    <a:ext uri="{9D8B030D-6E8A-4147-A177-3AD203B41FA5}">
                      <a16:colId xmlns:a16="http://schemas.microsoft.com/office/drawing/2014/main" val="2842211535"/>
                    </a:ext>
                  </a:extLst>
                </a:gridCol>
                <a:gridCol w="725014">
                  <a:extLst>
                    <a:ext uri="{9D8B030D-6E8A-4147-A177-3AD203B41FA5}">
                      <a16:colId xmlns:a16="http://schemas.microsoft.com/office/drawing/2014/main" val="2072014489"/>
                    </a:ext>
                  </a:extLst>
                </a:gridCol>
              </a:tblGrid>
              <a:tr h="31859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</a:t>
                      </a:r>
                      <a:r>
                        <a:rPr lang="en-US" sz="1400" b="0" i="0" u="none" strike="noStrike" baseline="-2500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out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(mA)</a:t>
                      </a:r>
                    </a:p>
                  </a:txBody>
                  <a:tcPr marL="12066" marR="12066" marT="12066" marB="5792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</a:t>
                      </a:r>
                      <a:r>
                        <a:rPr lang="en-US" sz="14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out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(V)</a:t>
                      </a:r>
                    </a:p>
                  </a:txBody>
                  <a:tcPr marL="12066" marR="12066" marT="12066" marB="5792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956252"/>
                  </a:ext>
                </a:extLst>
              </a:tr>
              <a:tr h="31859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12066" marR="12066" marT="12066" marB="5792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5.381</a:t>
                      </a:r>
                    </a:p>
                  </a:txBody>
                  <a:tcPr marL="12066" marR="12066" marT="12066" marB="5792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159187"/>
                  </a:ext>
                </a:extLst>
              </a:tr>
              <a:tr h="31859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</a:t>
                      </a:r>
                    </a:p>
                  </a:txBody>
                  <a:tcPr marL="12066" marR="12066" marT="12066" marB="5792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5.188</a:t>
                      </a:r>
                    </a:p>
                  </a:txBody>
                  <a:tcPr marL="12066" marR="12066" marT="12066" marB="5792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144634"/>
                  </a:ext>
                </a:extLst>
              </a:tr>
              <a:tr h="31859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</a:t>
                      </a:r>
                    </a:p>
                  </a:txBody>
                  <a:tcPr marL="12066" marR="12066" marT="12066" marB="5792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4.981</a:t>
                      </a:r>
                    </a:p>
                  </a:txBody>
                  <a:tcPr marL="12066" marR="12066" marT="12066" marB="5792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01927"/>
                  </a:ext>
                </a:extLst>
              </a:tr>
              <a:tr h="31859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150</a:t>
                      </a:r>
                    </a:p>
                  </a:txBody>
                  <a:tcPr marL="12066" marR="12066" marT="12066" marB="5792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4.782</a:t>
                      </a:r>
                    </a:p>
                  </a:txBody>
                  <a:tcPr marL="12066" marR="12066" marT="12066" marB="5792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170467"/>
                  </a:ext>
                </a:extLst>
              </a:tr>
              <a:tr h="31859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200</a:t>
                      </a:r>
                    </a:p>
                  </a:txBody>
                  <a:tcPr marL="12066" marR="12066" marT="12066" marB="5792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4.581</a:t>
                      </a:r>
                    </a:p>
                  </a:txBody>
                  <a:tcPr marL="12066" marR="12066" marT="12066" marB="5792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628646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86B8202-82B7-5EC6-19FC-CB2EAE1AA8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450404"/>
              </p:ext>
            </p:extLst>
          </p:nvPr>
        </p:nvGraphicFramePr>
        <p:xfrm>
          <a:off x="211186" y="1690688"/>
          <a:ext cx="2900412" cy="1608725"/>
        </p:xfrm>
        <a:graphic>
          <a:graphicData uri="http://schemas.openxmlformats.org/drawingml/2006/table">
            <a:tbl>
              <a:tblPr/>
              <a:tblGrid>
                <a:gridCol w="725103">
                  <a:extLst>
                    <a:ext uri="{9D8B030D-6E8A-4147-A177-3AD203B41FA5}">
                      <a16:colId xmlns:a16="http://schemas.microsoft.com/office/drawing/2014/main" val="1662361456"/>
                    </a:ext>
                  </a:extLst>
                </a:gridCol>
                <a:gridCol w="725103">
                  <a:extLst>
                    <a:ext uri="{9D8B030D-6E8A-4147-A177-3AD203B41FA5}">
                      <a16:colId xmlns:a16="http://schemas.microsoft.com/office/drawing/2014/main" val="2835276409"/>
                    </a:ext>
                  </a:extLst>
                </a:gridCol>
                <a:gridCol w="725103">
                  <a:extLst>
                    <a:ext uri="{9D8B030D-6E8A-4147-A177-3AD203B41FA5}">
                      <a16:colId xmlns:a16="http://schemas.microsoft.com/office/drawing/2014/main" val="2171494994"/>
                    </a:ext>
                  </a:extLst>
                </a:gridCol>
                <a:gridCol w="725103">
                  <a:extLst>
                    <a:ext uri="{9D8B030D-6E8A-4147-A177-3AD203B41FA5}">
                      <a16:colId xmlns:a16="http://schemas.microsoft.com/office/drawing/2014/main" val="837430289"/>
                    </a:ext>
                  </a:extLst>
                </a:gridCol>
              </a:tblGrid>
              <a:tr h="47902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</a:t>
                      </a:r>
                      <a:r>
                        <a:rPr lang="en-US" sz="14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(V)</a:t>
                      </a:r>
                    </a:p>
                  </a:txBody>
                  <a:tcPr marL="11330" marR="11330" marT="11330" marB="5438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</a:t>
                      </a:r>
                      <a:r>
                        <a:rPr lang="en-US" sz="14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in,pp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(mV)</a:t>
                      </a:r>
                    </a:p>
                  </a:txBody>
                  <a:tcPr marL="11330" marR="11330" marT="11330" marB="5438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</a:t>
                      </a:r>
                      <a:r>
                        <a:rPr lang="en-US" sz="14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out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(V)</a:t>
                      </a:r>
                    </a:p>
                  </a:txBody>
                  <a:tcPr marL="11330" marR="11330" marT="11330" marB="5438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</a:t>
                      </a:r>
                      <a:r>
                        <a:rPr lang="en-US" sz="1400" b="0" i="0" u="none" strike="noStrike" baseline="-2500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out,pp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(mV)</a:t>
                      </a:r>
                    </a:p>
                  </a:txBody>
                  <a:tcPr marL="11330" marR="11330" marT="11330" marB="5438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35773"/>
                  </a:ext>
                </a:extLst>
              </a:tr>
              <a:tr h="272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2.8</a:t>
                      </a:r>
                    </a:p>
                  </a:txBody>
                  <a:tcPr marL="11330" marR="11330" marT="11330" marB="5438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500</a:t>
                      </a:r>
                    </a:p>
                  </a:txBody>
                  <a:tcPr marL="11330" marR="11330" marT="11330" marB="5438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</a:p>
                  </a:txBody>
                  <a:tcPr marL="11330" marR="11330" marT="11330" marB="5438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500</a:t>
                      </a:r>
                    </a:p>
                  </a:txBody>
                  <a:tcPr marL="11330" marR="11330" marT="11330" marB="5438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7610631"/>
                  </a:ext>
                </a:extLst>
              </a:tr>
              <a:tr h="272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</a:t>
                      </a:r>
                    </a:p>
                  </a:txBody>
                  <a:tcPr marL="11330" marR="11330" marT="11330" marB="5438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500</a:t>
                      </a:r>
                    </a:p>
                  </a:txBody>
                  <a:tcPr marL="11330" marR="11330" marT="11330" marB="5438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</a:t>
                      </a:r>
                    </a:p>
                  </a:txBody>
                  <a:tcPr marL="11330" marR="11330" marT="11330" marB="5438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500</a:t>
                      </a:r>
                    </a:p>
                  </a:txBody>
                  <a:tcPr marL="11330" marR="11330" marT="11330" marB="5438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4987117"/>
                  </a:ext>
                </a:extLst>
              </a:tr>
              <a:tr h="272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3.3</a:t>
                      </a:r>
                    </a:p>
                  </a:txBody>
                  <a:tcPr marL="11330" marR="11330" marT="11330" marB="5438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500</a:t>
                      </a:r>
                    </a:p>
                  </a:txBody>
                  <a:tcPr marL="11330" marR="11330" marT="11330" marB="5438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</a:t>
                      </a:r>
                    </a:p>
                  </a:txBody>
                  <a:tcPr marL="11330" marR="11330" marT="11330" marB="5438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500</a:t>
                      </a:r>
                    </a:p>
                  </a:txBody>
                  <a:tcPr marL="11330" marR="11330" marT="11330" marB="5438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714161"/>
                  </a:ext>
                </a:extLst>
              </a:tr>
              <a:tr h="272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3.6</a:t>
                      </a:r>
                    </a:p>
                  </a:txBody>
                  <a:tcPr marL="11330" marR="11330" marT="11330" marB="5438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900</a:t>
                      </a:r>
                    </a:p>
                  </a:txBody>
                  <a:tcPr marL="11330" marR="11330" marT="11330" marB="5438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5.7</a:t>
                      </a:r>
                    </a:p>
                  </a:txBody>
                  <a:tcPr marL="11330" marR="11330" marT="11330" marB="5438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500</a:t>
                      </a:r>
                    </a:p>
                  </a:txBody>
                  <a:tcPr marL="11330" marR="11330" marT="11330" marB="5438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2989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24A44B1-EEA9-9389-8942-6BA48825A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91" y="4200821"/>
            <a:ext cx="5026005" cy="21540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Picture 8" descr="A screen shot of a graph&#10;&#10;AI-generated content may be incorrect.">
            <a:extLst>
              <a:ext uri="{FF2B5EF4-FFF2-40B4-BE49-F238E27FC236}">
                <a16:creationId xmlns:a16="http://schemas.microsoft.com/office/drawing/2014/main" id="{CC4D80B2-2154-D830-9E7A-BC4D69343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494" y="4311236"/>
            <a:ext cx="2706110" cy="1701466"/>
          </a:xfrm>
          <a:prstGeom prst="rect">
            <a:avLst/>
          </a:prstGeom>
        </p:spPr>
      </p:pic>
      <p:pic>
        <p:nvPicPr>
          <p:cNvPr id="11" name="Picture 10" descr="A screen shot of a graph&#10;&#10;AI-generated content may be incorrect.">
            <a:extLst>
              <a:ext uri="{FF2B5EF4-FFF2-40B4-BE49-F238E27FC236}">
                <a16:creationId xmlns:a16="http://schemas.microsoft.com/office/drawing/2014/main" id="{69887F92-4F1F-90DE-999E-BB31927BB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096" y="4299862"/>
            <a:ext cx="2706110" cy="1701466"/>
          </a:xfrm>
          <a:prstGeom prst="rect">
            <a:avLst/>
          </a:prstGeom>
        </p:spPr>
      </p:pic>
      <p:pic>
        <p:nvPicPr>
          <p:cNvPr id="13" name="Picture 12" descr="A screen shot of a graph&#10;&#10;AI-generated content may be incorrect.">
            <a:extLst>
              <a:ext uri="{FF2B5EF4-FFF2-40B4-BE49-F238E27FC236}">
                <a16:creationId xmlns:a16="http://schemas.microsoft.com/office/drawing/2014/main" id="{62AB65A0-D926-7858-9AE5-2F2C25AC02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494" y="1727534"/>
            <a:ext cx="2706110" cy="1701466"/>
          </a:xfrm>
          <a:prstGeom prst="rect">
            <a:avLst/>
          </a:prstGeom>
        </p:spPr>
      </p:pic>
      <p:pic>
        <p:nvPicPr>
          <p:cNvPr id="15" name="Picture 14" descr="A screen shot of a graph&#10;&#10;AI-generated content may be incorrect.">
            <a:extLst>
              <a:ext uri="{FF2B5EF4-FFF2-40B4-BE49-F238E27FC236}">
                <a16:creationId xmlns:a16="http://schemas.microsoft.com/office/drawing/2014/main" id="{A00659CF-ADD0-D5F2-B71B-30C2B88D6B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096" y="1707405"/>
            <a:ext cx="2706110" cy="17014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73D26B-C529-1958-BADA-BD27AB76A4E0}"/>
              </a:ext>
            </a:extLst>
          </p:cNvPr>
          <p:cNvSpPr txBox="1"/>
          <p:nvPr/>
        </p:nvSpPr>
        <p:spPr>
          <a:xfrm>
            <a:off x="6450312" y="3449130"/>
            <a:ext cx="1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Vin = 2.8 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98D69F-83DB-7C58-4E2E-5D132D51954A}"/>
              </a:ext>
            </a:extLst>
          </p:cNvPr>
          <p:cNvSpPr txBox="1"/>
          <p:nvPr/>
        </p:nvSpPr>
        <p:spPr>
          <a:xfrm>
            <a:off x="9690710" y="3448339"/>
            <a:ext cx="1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Vin = 3.2 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FDA031-B0E1-62C7-066B-A661056E64C3}"/>
              </a:ext>
            </a:extLst>
          </p:cNvPr>
          <p:cNvSpPr txBox="1"/>
          <p:nvPr/>
        </p:nvSpPr>
        <p:spPr>
          <a:xfrm>
            <a:off x="6450312" y="6047046"/>
            <a:ext cx="1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Vin = 3.3 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E4893C-3E3D-F7EF-4007-390B71AD08B0}"/>
              </a:ext>
            </a:extLst>
          </p:cNvPr>
          <p:cNvSpPr txBox="1"/>
          <p:nvPr/>
        </p:nvSpPr>
        <p:spPr>
          <a:xfrm>
            <a:off x="9766536" y="6053630"/>
            <a:ext cx="108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Vin = 3.6 V</a:t>
            </a:r>
          </a:p>
        </p:txBody>
      </p:sp>
    </p:spTree>
    <p:extLst>
      <p:ext uri="{BB962C8B-B14F-4D97-AF65-F5344CB8AC3E}">
        <p14:creationId xmlns:p14="http://schemas.microsoft.com/office/powerpoint/2010/main" val="413703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960C-4F07-7D0E-C8C1-2D4590DB9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solidFill>
                  <a:srgbClr val="242424"/>
                </a:solidFill>
                <a:latin typeface="Aptos Narrow"/>
              </a:rPr>
              <a:t>System shall convert 15 VDC to isolated 15 VDC , 3.3 VDC, and isolated 5 VDC.</a:t>
            </a:r>
            <a:endParaRPr lang="en-US" sz="320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5EBC7EA-4A4A-F0DD-7FCC-1D93F09AA1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187291"/>
              </p:ext>
            </p:extLst>
          </p:nvPr>
        </p:nvGraphicFramePr>
        <p:xfrm>
          <a:off x="6867332" y="2571552"/>
          <a:ext cx="4486467" cy="190936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42607">
                  <a:extLst>
                    <a:ext uri="{9D8B030D-6E8A-4147-A177-3AD203B41FA5}">
                      <a16:colId xmlns:a16="http://schemas.microsoft.com/office/drawing/2014/main" val="2978497650"/>
                    </a:ext>
                  </a:extLst>
                </a:gridCol>
                <a:gridCol w="810965">
                  <a:extLst>
                    <a:ext uri="{9D8B030D-6E8A-4147-A177-3AD203B41FA5}">
                      <a16:colId xmlns:a16="http://schemas.microsoft.com/office/drawing/2014/main" val="2416203389"/>
                    </a:ext>
                  </a:extLst>
                </a:gridCol>
                <a:gridCol w="810965">
                  <a:extLst>
                    <a:ext uri="{9D8B030D-6E8A-4147-A177-3AD203B41FA5}">
                      <a16:colId xmlns:a16="http://schemas.microsoft.com/office/drawing/2014/main" val="1311569534"/>
                    </a:ext>
                  </a:extLst>
                </a:gridCol>
                <a:gridCol w="810965">
                  <a:extLst>
                    <a:ext uri="{9D8B030D-6E8A-4147-A177-3AD203B41FA5}">
                      <a16:colId xmlns:a16="http://schemas.microsoft.com/office/drawing/2014/main" val="1317439833"/>
                    </a:ext>
                  </a:extLst>
                </a:gridCol>
                <a:gridCol w="810965">
                  <a:extLst>
                    <a:ext uri="{9D8B030D-6E8A-4147-A177-3AD203B41FA5}">
                      <a16:colId xmlns:a16="http://schemas.microsoft.com/office/drawing/2014/main" val="661636548"/>
                    </a:ext>
                  </a:extLst>
                </a:gridCol>
              </a:tblGrid>
              <a:tr h="381873"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Converter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en-US" sz="1400" b="0" i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9781" marR="39781" marT="19891" marB="19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US" sz="1400" b="0" u="none" strike="noStrike" baseline="-25000">
                          <a:solidFill>
                            <a:schemeClr val="tx1"/>
                          </a:solidFill>
                          <a:effectLst/>
                        </a:rPr>
                        <a:t>spec</a:t>
                      </a:r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 [V]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en-US" sz="1400" b="0" i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9781" marR="39781" marT="19891" marB="19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u="none" strike="noStrike" err="1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US" sz="1400" b="0" u="none" strike="noStrike" baseline="-25000" err="1">
                          <a:solidFill>
                            <a:schemeClr val="tx1"/>
                          </a:solidFill>
                          <a:effectLst/>
                        </a:rPr>
                        <a:t>min</a:t>
                      </a:r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 [V]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en-US" sz="1400" b="0" i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9781" marR="39781" marT="19891" marB="19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US" sz="1400" b="0" u="none" strike="noStrike" baseline="-25000">
                          <a:solidFill>
                            <a:schemeClr val="tx1"/>
                          </a:solidFill>
                          <a:effectLst/>
                        </a:rPr>
                        <a:t>nom</a:t>
                      </a:r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 [V]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en-US" sz="1400" b="0" i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9781" marR="39781" marT="19891" marB="19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V</a:t>
                      </a:r>
                      <a:r>
                        <a:rPr lang="en-US" sz="1400" b="0" u="none" strike="noStrike" baseline="-25000">
                          <a:solidFill>
                            <a:schemeClr val="tx1"/>
                          </a:solidFill>
                          <a:effectLst/>
                        </a:rPr>
                        <a:t>max</a:t>
                      </a:r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 [V]</a:t>
                      </a: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en-US" sz="1400" b="0" i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9781" marR="39781" marT="19891" marB="19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475959"/>
                  </a:ext>
                </a:extLst>
              </a:tr>
              <a:tr h="381873"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2-Phase to 15V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9781" marR="39781" marT="19891" marB="19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15.0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9781" marR="39781" marT="19891" marB="19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781" marR="39781" marT="19891" marB="19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15.0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9781" marR="39781" marT="19891" marB="19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ct val="100000"/>
                        </a:lnSpc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9781" marR="39781" marT="19891" marB="19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690957"/>
                  </a:ext>
                </a:extLst>
              </a:tr>
              <a:tr h="381873"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15V to Iso15V​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9781" marR="39781" marT="19891" marB="19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15.0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9781" marR="39781" marT="19891" marB="19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14.9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9781" marR="39781" marT="19891" marB="19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15.1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9781" marR="39781" marT="19891" marB="19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15.3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9781" marR="39781" marT="19891" marB="19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078723"/>
                  </a:ext>
                </a:extLst>
              </a:tr>
              <a:tr h="381873"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15V to 3.3V​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9781" marR="39781" marT="19891" marB="19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3.3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9781" marR="39781" marT="19891" marB="19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3.2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9781" marR="39781" marT="19891" marB="19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3.3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9781" marR="39781" marT="19891" marB="19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3.3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9781" marR="39781" marT="19891" marB="19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997410"/>
                  </a:ext>
                </a:extLst>
              </a:tr>
              <a:tr h="381873"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3.3V to Iso5V​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9781" marR="39781" marT="19891" marB="19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5.0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9781" marR="39781" marT="19891" marB="19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4.6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9781" marR="39781" marT="19891" marB="19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5.1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9781" marR="39781" marT="19891" marB="19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5.6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39781" marR="39781" marT="19891" marB="198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72674"/>
                  </a:ext>
                </a:extLst>
              </a:tr>
            </a:tbl>
          </a:graphicData>
        </a:graphic>
      </p:graphicFrame>
      <p:pic>
        <p:nvPicPr>
          <p:cNvPr id="3074" name="Picture 2" descr="A screen shot of a graph&#10;&#10;AI-generated content may be incorrect.">
            <a:extLst>
              <a:ext uri="{FF2B5EF4-FFF2-40B4-BE49-F238E27FC236}">
                <a16:creationId xmlns:a16="http://schemas.microsoft.com/office/drawing/2014/main" id="{CC7AA28B-4AD8-11DA-0818-927304338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707163"/>
            <a:ext cx="5372595" cy="346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91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AC6A-8A0D-F5E6-0557-A0B6B4DE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rgbClr val="242424"/>
                </a:solidFill>
                <a:latin typeface="Aptos Narrow"/>
              </a:rPr>
              <a:t>Power converters shall convert 120 VAC to 15 VDC.</a:t>
            </a:r>
            <a:endParaRPr lang="en-US" sz="3200">
              <a:latin typeface="Aptos Narrow"/>
            </a:endParaRPr>
          </a:p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9D6EF56-8BA3-DF32-561F-C80E4811E6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765580"/>
              </p:ext>
            </p:extLst>
          </p:nvPr>
        </p:nvGraphicFramePr>
        <p:xfrm>
          <a:off x="837513" y="2134974"/>
          <a:ext cx="3803133" cy="73614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8863">
                  <a:extLst>
                    <a:ext uri="{9D8B030D-6E8A-4147-A177-3AD203B41FA5}">
                      <a16:colId xmlns:a16="http://schemas.microsoft.com/office/drawing/2014/main" val="2759409481"/>
                    </a:ext>
                  </a:extLst>
                </a:gridCol>
                <a:gridCol w="1764270">
                  <a:extLst>
                    <a:ext uri="{9D8B030D-6E8A-4147-A177-3AD203B41FA5}">
                      <a16:colId xmlns:a16="http://schemas.microsoft.com/office/drawing/2014/main" val="3191762526"/>
                    </a:ext>
                  </a:extLst>
                </a:gridCol>
              </a:tblGrid>
              <a:tr h="370694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325"/>
                        </a:lnSpc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V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in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(VAC)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16735" marR="16735" marT="16735" marB="80362" anchor="b">
                    <a:lnL w="176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6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6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6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325"/>
                        </a:lnSpc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V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out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(VDC)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16735" marR="16735" marT="16735" marB="80362" anchor="b">
                    <a:lnL w="176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6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6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6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604767"/>
                  </a:ext>
                </a:extLst>
              </a:tr>
              <a:tr h="281454">
                <a:tc>
                  <a:txBody>
                    <a:bodyPr/>
                    <a:lstStyle/>
                    <a:p>
                      <a:pPr algn="r" rtl="0" fontAlgn="base">
                        <a:lnSpc>
                          <a:spcPts val="2325"/>
                        </a:lnSpc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118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6735" marR="16735" marT="16735" marB="80362" anchor="b">
                    <a:lnL w="176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6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6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6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ts val="2325"/>
                        </a:lnSpc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15.0</a:t>
                      </a:r>
                      <a:endParaRPr lang="en-US"/>
                    </a:p>
                  </a:txBody>
                  <a:tcPr marL="16735" marR="16735" marT="16735" marB="80362" anchor="b">
                    <a:lnL w="176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6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6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6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416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00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C1E83-34BE-EFE5-C085-CB9343324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B87B-FE01-311D-3CE5-37F0AE8A10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On/Off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FFD3F-D5C1-E4FF-FC5E-72240649BE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FSR 2</a:t>
            </a:r>
          </a:p>
        </p:txBody>
      </p:sp>
    </p:spTree>
    <p:extLst>
      <p:ext uri="{BB962C8B-B14F-4D97-AF65-F5344CB8AC3E}">
        <p14:creationId xmlns:p14="http://schemas.microsoft.com/office/powerpoint/2010/main" val="352000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12E0-3F01-0FE7-7FC7-7D48DCC13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solidFill>
                  <a:srgbClr val="242424"/>
                </a:solidFill>
                <a:latin typeface="Aptos Narrow"/>
              </a:rPr>
              <a:t>Relay shall toggle the motor with the relay signal.</a:t>
            </a:r>
            <a:endParaRPr lang="en-US" sz="320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39B5E70-2183-EC9C-A8DC-8FD088988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662510"/>
              </p:ext>
            </p:extLst>
          </p:nvPr>
        </p:nvGraphicFramePr>
        <p:xfrm>
          <a:off x="5913120" y="3613785"/>
          <a:ext cx="5257797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599">
                  <a:extLst>
                    <a:ext uri="{9D8B030D-6E8A-4147-A177-3AD203B41FA5}">
                      <a16:colId xmlns:a16="http://schemas.microsoft.com/office/drawing/2014/main" val="1344745549"/>
                    </a:ext>
                  </a:extLst>
                </a:gridCol>
                <a:gridCol w="1417321">
                  <a:extLst>
                    <a:ext uri="{9D8B030D-6E8A-4147-A177-3AD203B41FA5}">
                      <a16:colId xmlns:a16="http://schemas.microsoft.com/office/drawing/2014/main" val="1077701103"/>
                    </a:ext>
                  </a:extLst>
                </a:gridCol>
                <a:gridCol w="2087877">
                  <a:extLst>
                    <a:ext uri="{9D8B030D-6E8A-4147-A177-3AD203B41FA5}">
                      <a16:colId xmlns:a16="http://schemas.microsoft.com/office/drawing/2014/main" val="1090925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06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5-40V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Contact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Rated up to required voltage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266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Coil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688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Relay 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142993"/>
                  </a:ext>
                </a:extLst>
              </a:tr>
            </a:tbl>
          </a:graphicData>
        </a:graphic>
      </p:graphicFrame>
      <p:pic>
        <p:nvPicPr>
          <p:cNvPr id="4" name="Picture 3" descr="A screen shot of a graph">
            <a:extLst>
              <a:ext uri="{FF2B5EF4-FFF2-40B4-BE49-F238E27FC236}">
                <a16:creationId xmlns:a16="http://schemas.microsoft.com/office/drawing/2014/main" id="{0FF6A711-3505-6278-3572-26EADEC27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991" y="2381885"/>
            <a:ext cx="4628169" cy="268237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96106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330E-A550-1013-E16A-F6E471B0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Aptos Narrow"/>
              </a:rPr>
              <a:t>Digital to power shall convert the relay signal from 3.3 V</a:t>
            </a:r>
            <a:r>
              <a:rPr lang="en-US" sz="3200" baseline="-25000">
                <a:latin typeface="Aptos Narrow"/>
              </a:rPr>
              <a:t>DC</a:t>
            </a:r>
            <a:r>
              <a:rPr lang="en-US" sz="3200">
                <a:latin typeface="Aptos Narrow"/>
              </a:rPr>
              <a:t> to 5 V</a:t>
            </a:r>
            <a:r>
              <a:rPr lang="en-US" sz="3200" baseline="-25000">
                <a:latin typeface="Aptos Narrow"/>
              </a:rPr>
              <a:t>DC</a:t>
            </a:r>
            <a:r>
              <a:rPr lang="en-US" sz="3200">
                <a:latin typeface="Aptos Narrow"/>
              </a:rPr>
              <a:t>.</a:t>
            </a:r>
            <a:endParaRPr lang="en-US" sz="3200"/>
          </a:p>
        </p:txBody>
      </p:sp>
      <p:pic>
        <p:nvPicPr>
          <p:cNvPr id="8" name="Content Placeholder 7" descr="A screen shot of a graph&#10;&#10;AI-generated content may be incorrect.">
            <a:extLst>
              <a:ext uri="{FF2B5EF4-FFF2-40B4-BE49-F238E27FC236}">
                <a16:creationId xmlns:a16="http://schemas.microsoft.com/office/drawing/2014/main" id="{B3B9FD67-7AC9-86D4-CA58-318BD39E7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25" y="1878045"/>
            <a:ext cx="3508076" cy="2248044"/>
          </a:xfrm>
        </p:spPr>
      </p:pic>
      <p:pic>
        <p:nvPicPr>
          <p:cNvPr id="9" name="Picture 8" descr="A screen shot of a graph&#10;&#10;AI-generated content may be incorrect.">
            <a:extLst>
              <a:ext uri="{FF2B5EF4-FFF2-40B4-BE49-F238E27FC236}">
                <a16:creationId xmlns:a16="http://schemas.microsoft.com/office/drawing/2014/main" id="{5A8542F3-0280-084E-7886-9257F0EE3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961" y="1881995"/>
            <a:ext cx="3651851" cy="22457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DF768C-7EA0-1584-E516-C1D04107D1B0}"/>
              </a:ext>
            </a:extLst>
          </p:cNvPr>
          <p:cNvSpPr txBox="1"/>
          <p:nvPr/>
        </p:nvSpPr>
        <p:spPr>
          <a:xfrm>
            <a:off x="889798" y="4516353"/>
            <a:ext cx="99179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~0 V when button off                                      3.4 V before isolator                                               5.8V after isolator</a:t>
            </a:r>
          </a:p>
        </p:txBody>
      </p:sp>
      <p:pic>
        <p:nvPicPr>
          <p:cNvPr id="12" name="Picture 11" descr="A screen shot of a graph&#10;&#10;AI-generated content may be incorrect.">
            <a:extLst>
              <a:ext uri="{FF2B5EF4-FFF2-40B4-BE49-F238E27FC236}">
                <a16:creationId xmlns:a16="http://schemas.microsoft.com/office/drawing/2014/main" id="{14E53328-4B73-BBEB-6930-A951C341A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547" y="1881995"/>
            <a:ext cx="3508076" cy="224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50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3DD7C0D1421740A6CEBC0EBDB9DDD4" ma:contentTypeVersion="11" ma:contentTypeDescription="Create a new document." ma:contentTypeScope="" ma:versionID="8719ea187cb6c3047df7a3603bd68cf4">
  <xsd:schema xmlns:xsd="http://www.w3.org/2001/XMLSchema" xmlns:xs="http://www.w3.org/2001/XMLSchema" xmlns:p="http://schemas.microsoft.com/office/2006/metadata/properties" xmlns:ns2="9326aaa1-dc5b-400b-9b33-8992d719744b" xmlns:ns3="79ee5b46-ae3d-4101-a402-de0b5256da3d" targetNamespace="http://schemas.microsoft.com/office/2006/metadata/properties" ma:root="true" ma:fieldsID="1174e953af6199441f3a3044d5f9ed63" ns2:_="" ns3:_="">
    <xsd:import namespace="9326aaa1-dc5b-400b-9b33-8992d719744b"/>
    <xsd:import namespace="79ee5b46-ae3d-4101-a402-de0b5256da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26aaa1-dc5b-400b-9b33-8992d71974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28e5b72-a11e-43e4-996b-2cb2b326d1f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ee5b46-ae3d-4101-a402-de0b5256da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96e7834-8338-4e7e-9a71-20fda19bc98c}" ma:internalName="TaxCatchAll" ma:showField="CatchAllData" ma:web="79ee5b46-ae3d-4101-a402-de0b5256da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326aaa1-dc5b-400b-9b33-8992d719744b">
      <Terms xmlns="http://schemas.microsoft.com/office/infopath/2007/PartnerControls"/>
    </lcf76f155ced4ddcb4097134ff3c332f>
    <TaxCatchAll xmlns="79ee5b46-ae3d-4101-a402-de0b5256da3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DBB499-7E05-40BB-A749-31992253C945}">
  <ds:schemaRefs>
    <ds:schemaRef ds:uri="79ee5b46-ae3d-4101-a402-de0b5256da3d"/>
    <ds:schemaRef ds:uri="9326aaa1-dc5b-400b-9b33-8992d71974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4A22643-37A1-499D-807F-08B14F3A0167}">
  <ds:schemaRefs>
    <ds:schemaRef ds:uri="79ee5b46-ae3d-4101-a402-de0b5256da3d"/>
    <ds:schemaRef ds:uri="9326aaa1-dc5b-400b-9b33-8992d719744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A85BD32-DF16-40B5-B01D-1B9C5DAC03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Input Voltage Level</vt:lpstr>
      <vt:lpstr>Power converters shall convert 15 VDC to isolated 15 VDC.</vt:lpstr>
      <vt:lpstr>Power converters shall convert 15 VDC to 3.3 VDC.</vt:lpstr>
      <vt:lpstr>Power converters shall convert 3.3 VDC to isolated 5 VDC.</vt:lpstr>
      <vt:lpstr>System shall convert 15 VDC to isolated 15 VDC , 3.3 VDC, and isolated 5 VDC.</vt:lpstr>
      <vt:lpstr>Power converters shall convert 120 VAC to 15 VDC. </vt:lpstr>
      <vt:lpstr>On/Off Functionality</vt:lpstr>
      <vt:lpstr>Relay shall toggle the motor with the relay signal.</vt:lpstr>
      <vt:lpstr>Digital to power shall convert the relay signal from 3.3 VDC to 5 VDC.</vt:lpstr>
      <vt:lpstr>MCU shall toggle the relay signal to 3.3 VDC with the button signal.</vt:lpstr>
      <vt:lpstr>Button shall toggle the button signal to 3.3 VDC with a button press.</vt:lpstr>
      <vt:lpstr>System shall toggle the motor between on and off state with a button press.</vt:lpstr>
      <vt:lpstr>Motor Runs at Correct Voltage</vt:lpstr>
      <vt:lpstr>Rectifier shall convert 120 VAC to 112 VDC.</vt:lpstr>
      <vt:lpstr>PWM Signals</vt:lpstr>
      <vt:lpstr>Power control shall invert three high and three low 5 VDC PWM signals into three modified sine waves.</vt:lpstr>
      <vt:lpstr>Digital to power shall convert three high and three low PWM signals from 3.3 VDC to 5 VDC.</vt:lpstr>
      <vt:lpstr>MCU shall generate three high and three low 3.3 VDC PWM signals with the knob signal. </vt:lpstr>
      <vt:lpstr>System shall change the motor speed with the knob signal.</vt:lpstr>
      <vt:lpstr>Continued</vt:lpstr>
      <vt:lpstr>Motor On/Off LED</vt:lpstr>
      <vt:lpstr>MCU shall toggle the motor on/off LED signal to 3.3 VDC with the button signal.</vt:lpstr>
      <vt:lpstr>System shall toggle the motor on/off LED between on and off states with the motor on/off signal.</vt:lpstr>
      <vt:lpstr>System On/Off LED</vt:lpstr>
      <vt:lpstr>MCU shall toggle the circuit on/off LED signal to 3.3 VDC when the board receives power.</vt:lpstr>
      <vt:lpstr>System shall toggle the circuit on/off LED when the board is connected to power with the circuit on/off signal</vt:lpstr>
      <vt:lpstr>Diagnostic Feedback</vt:lpstr>
      <vt:lpstr>Diagnostic feedback circuit shall transport the voltage, current, and temperature signals from across the isolation barrier to the MCU. </vt:lpstr>
      <vt:lpstr>Power Control shall generate 60 VDC voltage, current, and temperature feedback signals.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Voltage Level</dc:title>
  <dc:creator/>
  <cp:revision>9</cp:revision>
  <dcterms:created xsi:type="dcterms:W3CDTF">2025-04-24T13:00:19Z</dcterms:created>
  <dcterms:modified xsi:type="dcterms:W3CDTF">2025-04-28T07:35:42Z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0x010100D13DD7C0D1421740A6CEBC0EBDB9DDD4</vt:lpwstr>
  </property>
  <property fmtid="{D5CDD505-2E9C-101B-9397-08002B2CF9AE}" pid="3" name="MediaServiceImageTags">
    <vt:lpwstr/>
  </property>
</Properties>
</file>