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304" r:id="rId5"/>
    <p:sldId id="305" r:id="rId6"/>
    <p:sldId id="306" r:id="rId7"/>
    <p:sldId id="325" r:id="rId8"/>
    <p:sldId id="308" r:id="rId9"/>
    <p:sldId id="326" r:id="rId10"/>
    <p:sldId id="327" r:id="rId11"/>
    <p:sldId id="328" r:id="rId12"/>
    <p:sldId id="329" r:id="rId13"/>
    <p:sldId id="330" r:id="rId14"/>
    <p:sldId id="331" r:id="rId15"/>
    <p:sldId id="332" r:id="rId16"/>
    <p:sldId id="333" r:id="rId17"/>
    <p:sldId id="336" r:id="rId18"/>
    <p:sldId id="313" r:id="rId19"/>
    <p:sldId id="334" r:id="rId20"/>
    <p:sldId id="324" r:id="rId21"/>
    <p:sldId id="31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FB5E09-1C53-83F1-1184-FEDF2E288BFB}" name="Regan, Ryan" initials="RR" userId="S::ryan13516@tamu.edu::6995c692-73f5-4ae4-b5cb-cd593e21e106" providerId="AD"/>
  <p188:author id="{F8FA6FB4-85E4-8053-D004-A958A8DB3722}" name="Rader, Aidan D" initials="AR" userId="S::aidandrader@tamu.edu::56c908b0-d2ec-4571-8545-db08f4f66ee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A572F4-9C01-4BBD-96F8-A1C29DE54401}" v="1360" dt="2025-02-21T18:52:55.6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6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Andrew" userId="S::nguyen1wan@tamu.edu::f77e9cb5-0f85-442d-b9a1-1c52c52d15f5" providerId="AD" clId="Web-{1E1B7E0B-7DF4-FB79-0682-9148EC567988}"/>
    <pc:docChg chg="modSld">
      <pc:chgData name="Nguyen, Andrew" userId="S::nguyen1wan@tamu.edu::f77e9cb5-0f85-442d-b9a1-1c52c52d15f5" providerId="AD" clId="Web-{1E1B7E0B-7DF4-FB79-0682-9148EC567988}" dt="2025-02-11T19:52:24.114" v="489"/>
      <pc:docMkLst>
        <pc:docMk/>
      </pc:docMkLst>
      <pc:sldChg chg="modSp">
        <pc:chgData name="Nguyen, Andrew" userId="S::nguyen1wan@tamu.edu::f77e9cb5-0f85-442d-b9a1-1c52c52d15f5" providerId="AD" clId="Web-{1E1B7E0B-7DF4-FB79-0682-9148EC567988}" dt="2025-02-11T19:44:07.959" v="13" actId="20577"/>
        <pc:sldMkLst>
          <pc:docMk/>
          <pc:sldMk cId="3482335894" sldId="304"/>
        </pc:sldMkLst>
        <pc:spChg chg="mod">
          <ac:chgData name="Nguyen, Andrew" userId="S::nguyen1wan@tamu.edu::f77e9cb5-0f85-442d-b9a1-1c52c52d15f5" providerId="AD" clId="Web-{1E1B7E0B-7DF4-FB79-0682-9148EC567988}" dt="2025-02-11T19:44:07.959" v="13" actId="20577"/>
          <ac:spMkLst>
            <pc:docMk/>
            <pc:sldMk cId="3482335894" sldId="304"/>
            <ac:spMk id="54" creationId="{00000000-0000-0000-0000-000000000000}"/>
          </ac:spMkLst>
        </pc:spChg>
      </pc:sldChg>
      <pc:sldChg chg="modSp">
        <pc:chgData name="Nguyen, Andrew" userId="S::nguyen1wan@tamu.edu::f77e9cb5-0f85-442d-b9a1-1c52c52d15f5" providerId="AD" clId="Web-{1E1B7E0B-7DF4-FB79-0682-9148EC567988}" dt="2025-02-11T19:52:24.114" v="489"/>
        <pc:sldMkLst>
          <pc:docMk/>
          <pc:sldMk cId="3177556335" sldId="320"/>
        </pc:sldMkLst>
        <pc:spChg chg="mod">
          <ac:chgData name="Nguyen, Andrew" userId="S::nguyen1wan@tamu.edu::f77e9cb5-0f85-442d-b9a1-1c52c52d15f5" providerId="AD" clId="Web-{1E1B7E0B-7DF4-FB79-0682-9148EC567988}" dt="2025-02-11T19:47:40.612" v="21" actId="20577"/>
          <ac:spMkLst>
            <pc:docMk/>
            <pc:sldMk cId="3177556335" sldId="320"/>
            <ac:spMk id="82" creationId="{0A437B62-0F3F-AC67-70E8-5CF2489BDD53}"/>
          </ac:spMkLst>
        </pc:spChg>
        <pc:graphicFrameChg chg="mod modGraphic">
          <ac:chgData name="Nguyen, Andrew" userId="S::nguyen1wan@tamu.edu::f77e9cb5-0f85-442d-b9a1-1c52c52d15f5" providerId="AD" clId="Web-{1E1B7E0B-7DF4-FB79-0682-9148EC567988}" dt="2025-02-11T19:52:24.114" v="489"/>
          <ac:graphicFrameMkLst>
            <pc:docMk/>
            <pc:sldMk cId="3177556335" sldId="320"/>
            <ac:graphicFrameMk id="83" creationId="{B8677930-C866-B802-5F36-AFE56A316C79}"/>
          </ac:graphicFrameMkLst>
        </pc:graphicFrameChg>
      </pc:sldChg>
    </pc:docChg>
  </pc:docChgLst>
  <pc:docChgLst>
    <pc:chgData name="Regan, Ryan" userId="S::ryan13516@tamu.edu::6995c692-73f5-4ae4-b5cb-cd593e21e106" providerId="AD" clId="Web-{BC34190D-5D23-4F8C-AD43-D43958527F4D}"/>
    <pc:docChg chg="modSld">
      <pc:chgData name="Regan, Ryan" userId="S::ryan13516@tamu.edu::6995c692-73f5-4ae4-b5cb-cd593e21e106" providerId="AD" clId="Web-{BC34190D-5D23-4F8C-AD43-D43958527F4D}" dt="2025-02-12T02:24:12.495" v="1114" actId="1076"/>
      <pc:docMkLst>
        <pc:docMk/>
      </pc:docMkLst>
      <pc:sldChg chg="modSp">
        <pc:chgData name="Regan, Ryan" userId="S::ryan13516@tamu.edu::6995c692-73f5-4ae4-b5cb-cd593e21e106" providerId="AD" clId="Web-{BC34190D-5D23-4F8C-AD43-D43958527F4D}" dt="2025-02-12T02:16:40.120" v="1107"/>
        <pc:sldMkLst>
          <pc:docMk/>
          <pc:sldMk cId="1199852906" sldId="331"/>
        </pc:sldMkLst>
        <pc:graphicFrameChg chg="mod modGraphic">
          <ac:chgData name="Regan, Ryan" userId="S::ryan13516@tamu.edu::6995c692-73f5-4ae4-b5cb-cd593e21e106" providerId="AD" clId="Web-{BC34190D-5D23-4F8C-AD43-D43958527F4D}" dt="2025-02-12T02:16:40.120" v="1107"/>
          <ac:graphicFrameMkLst>
            <pc:docMk/>
            <pc:sldMk cId="1199852906" sldId="331"/>
            <ac:graphicFrameMk id="83" creationId="{D5F962F3-7798-5A31-8985-D01B411CE145}"/>
          </ac:graphicFrameMkLst>
        </pc:graphicFrameChg>
      </pc:sldChg>
      <pc:sldChg chg="addSp delSp modSp">
        <pc:chgData name="Regan, Ryan" userId="S::ryan13516@tamu.edu::6995c692-73f5-4ae4-b5cb-cd593e21e106" providerId="AD" clId="Web-{BC34190D-5D23-4F8C-AD43-D43958527F4D}" dt="2025-02-12T02:24:12.495" v="1114" actId="1076"/>
        <pc:sldMkLst>
          <pc:docMk/>
          <pc:sldMk cId="2283115" sldId="332"/>
        </pc:sldMkLst>
        <pc:spChg chg="del">
          <ac:chgData name="Regan, Ryan" userId="S::ryan13516@tamu.edu::6995c692-73f5-4ae4-b5cb-cd593e21e106" providerId="AD" clId="Web-{BC34190D-5D23-4F8C-AD43-D43958527F4D}" dt="2025-02-12T02:19:34.455" v="1108"/>
          <ac:spMkLst>
            <pc:docMk/>
            <pc:sldMk cId="2283115" sldId="332"/>
            <ac:spMk id="3" creationId="{A97F2D39-D933-E3D0-B238-AC8C93B225FD}"/>
          </ac:spMkLst>
        </pc:spChg>
        <pc:picChg chg="add mod ord">
          <ac:chgData name="Regan, Ryan" userId="S::ryan13516@tamu.edu::6995c692-73f5-4ae4-b5cb-cd593e21e106" providerId="AD" clId="Web-{BC34190D-5D23-4F8C-AD43-D43958527F4D}" dt="2025-02-12T02:24:12.495" v="1114" actId="1076"/>
          <ac:picMkLst>
            <pc:docMk/>
            <pc:sldMk cId="2283115" sldId="332"/>
            <ac:picMk id="4" creationId="{49CD0D09-6EEF-3A9A-3F4F-AA31068C439B}"/>
          </ac:picMkLst>
        </pc:picChg>
        <pc:picChg chg="add mod">
          <ac:chgData name="Regan, Ryan" userId="S::ryan13516@tamu.edu::6995c692-73f5-4ae4-b5cb-cd593e21e106" providerId="AD" clId="Web-{BC34190D-5D23-4F8C-AD43-D43958527F4D}" dt="2025-02-12T02:24:09.417" v="1113" actId="1076"/>
          <ac:picMkLst>
            <pc:docMk/>
            <pc:sldMk cId="2283115" sldId="332"/>
            <ac:picMk id="5" creationId="{C8D269CA-A3D3-FF5F-C6A0-AAE71CB81D42}"/>
          </ac:picMkLst>
        </pc:picChg>
      </pc:sldChg>
    </pc:docChg>
  </pc:docChgLst>
  <pc:docChgLst>
    <pc:chgData name="Miller, Mackenzie" userId="f143bfc3-e4b2-4691-a54e-02f186012e6b" providerId="ADAL" clId="{FB475AA5-2A8E-A040-A6C1-828101D98AEF}"/>
    <pc:docChg chg="undo custSel modSld">
      <pc:chgData name="Miller, Mackenzie" userId="f143bfc3-e4b2-4691-a54e-02f186012e6b" providerId="ADAL" clId="{FB475AA5-2A8E-A040-A6C1-828101D98AEF}" dt="2025-02-12T20:34:02.503" v="70" actId="20577"/>
      <pc:docMkLst>
        <pc:docMk/>
      </pc:docMkLst>
      <pc:sldChg chg="modSp">
        <pc:chgData name="Miller, Mackenzie" userId="f143bfc3-e4b2-4691-a54e-02f186012e6b" providerId="ADAL" clId="{FB475AA5-2A8E-A040-A6C1-828101D98AEF}" dt="2025-02-12T20:14:47.046" v="44" actId="20577"/>
        <pc:sldMkLst>
          <pc:docMk/>
          <pc:sldMk cId="4231427536" sldId="308"/>
        </pc:sldMkLst>
        <pc:graphicFrameChg chg="modGraphic">
          <ac:chgData name="Miller, Mackenzie" userId="f143bfc3-e4b2-4691-a54e-02f186012e6b" providerId="ADAL" clId="{FB475AA5-2A8E-A040-A6C1-828101D98AEF}" dt="2025-02-12T20:14:47.046" v="44" actId="20577"/>
          <ac:graphicFrameMkLst>
            <pc:docMk/>
            <pc:sldMk cId="4231427536" sldId="308"/>
            <ac:graphicFrameMk id="83" creationId="{00000000-0000-0000-0000-000000000000}"/>
          </ac:graphicFrameMkLst>
        </pc:graphicFrameChg>
      </pc:sldChg>
      <pc:sldChg chg="addSp delSp modSp">
        <pc:chgData name="Miller, Mackenzie" userId="f143bfc3-e4b2-4691-a54e-02f186012e6b" providerId="ADAL" clId="{FB475AA5-2A8E-A040-A6C1-828101D98AEF}" dt="2025-02-12T15:41:59.677" v="6" actId="1076"/>
        <pc:sldMkLst>
          <pc:docMk/>
          <pc:sldMk cId="3592274340" sldId="326"/>
        </pc:sldMkLst>
        <pc:spChg chg="del">
          <ac:chgData name="Miller, Mackenzie" userId="f143bfc3-e4b2-4691-a54e-02f186012e6b" providerId="ADAL" clId="{FB475AA5-2A8E-A040-A6C1-828101D98AEF}" dt="2025-02-12T15:41:03.987" v="0" actId="931"/>
          <ac:spMkLst>
            <pc:docMk/>
            <pc:sldMk cId="3592274340" sldId="326"/>
            <ac:spMk id="3" creationId="{5E302680-AA7E-2BE9-CCAF-40BE06772943}"/>
          </ac:spMkLst>
        </pc:spChg>
        <pc:picChg chg="add mod ord">
          <ac:chgData name="Miller, Mackenzie" userId="f143bfc3-e4b2-4691-a54e-02f186012e6b" providerId="ADAL" clId="{FB475AA5-2A8E-A040-A6C1-828101D98AEF}" dt="2025-02-12T15:41:59.677" v="6" actId="1076"/>
          <ac:picMkLst>
            <pc:docMk/>
            <pc:sldMk cId="3592274340" sldId="326"/>
            <ac:picMk id="4" creationId="{FA33B0F5-F9B2-4BA9-9522-56E12D5F660C}"/>
          </ac:picMkLst>
        </pc:picChg>
      </pc:sldChg>
      <pc:sldChg chg="addSp modSp">
        <pc:chgData name="Miller, Mackenzie" userId="f143bfc3-e4b2-4691-a54e-02f186012e6b" providerId="ADAL" clId="{FB475AA5-2A8E-A040-A6C1-828101D98AEF}" dt="2025-02-12T20:34:02.503" v="70" actId="20577"/>
        <pc:sldMkLst>
          <pc:docMk/>
          <pc:sldMk cId="375738156" sldId="333"/>
        </pc:sldMkLst>
        <pc:spChg chg="mod">
          <ac:chgData name="Miller, Mackenzie" userId="f143bfc3-e4b2-4691-a54e-02f186012e6b" providerId="ADAL" clId="{FB475AA5-2A8E-A040-A6C1-828101D98AEF}" dt="2025-02-12T20:34:02.503" v="70" actId="20577"/>
          <ac:spMkLst>
            <pc:docMk/>
            <pc:sldMk cId="375738156" sldId="333"/>
            <ac:spMk id="11" creationId="{F824EF37-0B07-554C-88D7-7D91A46BDCA8}"/>
          </ac:spMkLst>
        </pc:spChg>
        <pc:picChg chg="add mod">
          <ac:chgData name="Miller, Mackenzie" userId="f143bfc3-e4b2-4691-a54e-02f186012e6b" providerId="ADAL" clId="{FB475AA5-2A8E-A040-A6C1-828101D98AEF}" dt="2025-02-12T15:54:13.417" v="9" actId="14100"/>
          <ac:picMkLst>
            <pc:docMk/>
            <pc:sldMk cId="375738156" sldId="333"/>
            <ac:picMk id="5" creationId="{F39E3B23-746F-0B0E-2219-96F2215FA7C2}"/>
          </ac:picMkLst>
        </pc:picChg>
      </pc:sldChg>
    </pc:docChg>
  </pc:docChgLst>
  <pc:docChgLst>
    <pc:chgData name="Regan, Ryan" userId="S::ryan13516@tamu.edu::6995c692-73f5-4ae4-b5cb-cd593e21e106" providerId="AD" clId="Web-{3D740141-1F85-43E7-9572-4E791940876F}"/>
    <pc:docChg chg="modSld">
      <pc:chgData name="Regan, Ryan" userId="S::ryan13516@tamu.edu::6995c692-73f5-4ae4-b5cb-cd593e21e106" providerId="AD" clId="Web-{3D740141-1F85-43E7-9572-4E791940876F}" dt="2025-02-06T21:45:34.192" v="6" actId="20577"/>
      <pc:docMkLst>
        <pc:docMk/>
      </pc:docMkLst>
      <pc:sldChg chg="modSp">
        <pc:chgData name="Regan, Ryan" userId="S::ryan13516@tamu.edu::6995c692-73f5-4ae4-b5cb-cd593e21e106" providerId="AD" clId="Web-{3D740141-1F85-43E7-9572-4E791940876F}" dt="2025-02-06T21:45:34.192" v="6" actId="20577"/>
        <pc:sldMkLst>
          <pc:docMk/>
          <pc:sldMk cId="3482335894" sldId="304"/>
        </pc:sldMkLst>
        <pc:spChg chg="mod">
          <ac:chgData name="Regan, Ryan" userId="S::ryan13516@tamu.edu::6995c692-73f5-4ae4-b5cb-cd593e21e106" providerId="AD" clId="Web-{3D740141-1F85-43E7-9572-4E791940876F}" dt="2025-02-06T21:45:34.192" v="6" actId="20577"/>
          <ac:spMkLst>
            <pc:docMk/>
            <pc:sldMk cId="3482335894" sldId="304"/>
            <ac:spMk id="54" creationId="{00000000-0000-0000-0000-000000000000}"/>
          </ac:spMkLst>
        </pc:spChg>
      </pc:sldChg>
    </pc:docChg>
  </pc:docChgLst>
  <pc:docChgLst>
    <pc:chgData name="Miller, Mackenzie" userId="S::mackenziemiller@tamu.edu::f143bfc3-e4b2-4691-a54e-02f186012e6b" providerId="AD" clId="Web-{AB17A2F9-654E-6173-38CC-499167E1584F}"/>
    <pc:docChg chg="addSld modSld">
      <pc:chgData name="Miller, Mackenzie" userId="S::mackenziemiller@tamu.edu::f143bfc3-e4b2-4691-a54e-02f186012e6b" providerId="AD" clId="Web-{AB17A2F9-654E-6173-38CC-499167E1584F}" dt="2025-02-12T15:51:49.800" v="467" actId="20577"/>
      <pc:docMkLst>
        <pc:docMk/>
      </pc:docMkLst>
      <pc:sldChg chg="addSp delSp modSp">
        <pc:chgData name="Miller, Mackenzie" userId="S::mackenziemiller@tamu.edu::f143bfc3-e4b2-4691-a54e-02f186012e6b" providerId="AD" clId="Web-{AB17A2F9-654E-6173-38CC-499167E1584F}" dt="2025-02-12T15:47:59.189" v="310" actId="20577"/>
        <pc:sldMkLst>
          <pc:docMk/>
          <pc:sldMk cId="3592274340" sldId="326"/>
        </pc:sldMkLst>
        <pc:spChg chg="add del mod">
          <ac:chgData name="Miller, Mackenzie" userId="S::mackenziemiller@tamu.edu::f143bfc3-e4b2-4691-a54e-02f186012e6b" providerId="AD" clId="Web-{AB17A2F9-654E-6173-38CC-499167E1584F}" dt="2025-02-12T15:47:59.189" v="310" actId="20577"/>
          <ac:spMkLst>
            <pc:docMk/>
            <pc:sldMk cId="3592274340" sldId="326"/>
            <ac:spMk id="6" creationId="{187C955A-0782-3556-826E-33FA55F0B948}"/>
          </ac:spMkLst>
        </pc:spChg>
        <pc:picChg chg="mod modCrop">
          <ac:chgData name="Miller, Mackenzie" userId="S::mackenziemiller@tamu.edu::f143bfc3-e4b2-4691-a54e-02f186012e6b" providerId="AD" clId="Web-{AB17A2F9-654E-6173-38CC-499167E1584F}" dt="2025-02-12T15:42:44.478" v="4" actId="14100"/>
          <ac:picMkLst>
            <pc:docMk/>
            <pc:sldMk cId="3592274340" sldId="326"/>
            <ac:picMk id="4" creationId="{FA33B0F5-F9B2-4BA9-9522-56E12D5F660C}"/>
          </ac:picMkLst>
        </pc:picChg>
      </pc:sldChg>
      <pc:sldChg chg="addSp modSp new">
        <pc:chgData name="Miller, Mackenzie" userId="S::mackenziemiller@tamu.edu::f143bfc3-e4b2-4691-a54e-02f186012e6b" providerId="AD" clId="Web-{AB17A2F9-654E-6173-38CC-499167E1584F}" dt="2025-02-12T15:51:49.800" v="467" actId="20577"/>
        <pc:sldMkLst>
          <pc:docMk/>
          <pc:sldMk cId="375738156" sldId="333"/>
        </pc:sldMkLst>
        <pc:spChg chg="mod">
          <ac:chgData name="Miller, Mackenzie" userId="S::mackenziemiller@tamu.edu::f143bfc3-e4b2-4691-a54e-02f186012e6b" providerId="AD" clId="Web-{AB17A2F9-654E-6173-38CC-499167E1584F}" dt="2025-02-12T15:49:06.586" v="336" actId="20577"/>
          <ac:spMkLst>
            <pc:docMk/>
            <pc:sldMk cId="375738156" sldId="333"/>
            <ac:spMk id="2" creationId="{6792AF6B-4A16-E813-5411-4A77FF0F5D88}"/>
          </ac:spMkLst>
        </pc:spChg>
        <pc:spChg chg="mod">
          <ac:chgData name="Miller, Mackenzie" userId="S::mackenziemiller@tamu.edu::f143bfc3-e4b2-4691-a54e-02f186012e6b" providerId="AD" clId="Web-{AB17A2F9-654E-6173-38CC-499167E1584F}" dt="2025-02-12T15:49:48.307" v="359" actId="14100"/>
          <ac:spMkLst>
            <pc:docMk/>
            <pc:sldMk cId="375738156" sldId="333"/>
            <ac:spMk id="3" creationId="{B0E2AF5D-F6DC-5B20-79EB-48E90E6B69B7}"/>
          </ac:spMkLst>
        </pc:spChg>
        <pc:spChg chg="add mod">
          <ac:chgData name="Miller, Mackenzie" userId="S::mackenziemiller@tamu.edu::f143bfc3-e4b2-4691-a54e-02f186012e6b" providerId="AD" clId="Web-{AB17A2F9-654E-6173-38CC-499167E1584F}" dt="2025-02-12T15:51:49.800" v="467" actId="20577"/>
          <ac:spMkLst>
            <pc:docMk/>
            <pc:sldMk cId="375738156" sldId="333"/>
            <ac:spMk id="4" creationId="{58620C96-00A4-DAF5-2B8A-D5A8A88FA142}"/>
          </ac:spMkLst>
        </pc:spChg>
      </pc:sldChg>
    </pc:docChg>
  </pc:docChgLst>
  <pc:docChgLst>
    <pc:chgData name="Regan, Ryan" userId="S::ryan13516@tamu.edu::6995c692-73f5-4ae4-b5cb-cd593e21e106" providerId="AD" clId="Web-{6A60D9ED-7FB8-FDE9-4C55-6A31DF5007EF}"/>
    <pc:docChg chg="addSld delSld modSld">
      <pc:chgData name="Regan, Ryan" userId="S::ryan13516@tamu.edu::6995c692-73f5-4ae4-b5cb-cd593e21e106" providerId="AD" clId="Web-{6A60D9ED-7FB8-FDE9-4C55-6A31DF5007EF}" dt="2025-02-06T21:51:28.695" v="15"/>
      <pc:docMkLst>
        <pc:docMk/>
      </pc:docMkLst>
      <pc:sldChg chg="addSp delSp">
        <pc:chgData name="Regan, Ryan" userId="S::ryan13516@tamu.edu::6995c692-73f5-4ae4-b5cb-cd593e21e106" providerId="AD" clId="Web-{6A60D9ED-7FB8-FDE9-4C55-6A31DF5007EF}" dt="2025-02-06T21:51:28.695" v="15"/>
        <pc:sldMkLst>
          <pc:docMk/>
          <pc:sldMk cId="3741792644" sldId="309"/>
        </pc:sldMkLst>
      </pc:sldChg>
      <pc:sldChg chg="add replId">
        <pc:chgData name="Regan, Ryan" userId="S::ryan13516@tamu.edu::6995c692-73f5-4ae4-b5cb-cd593e21e106" providerId="AD" clId="Web-{6A60D9ED-7FB8-FDE9-4C55-6A31DF5007EF}" dt="2025-02-06T21:50:07.489" v="0"/>
        <pc:sldMkLst>
          <pc:docMk/>
          <pc:sldMk cId="3682084042" sldId="315"/>
        </pc:sldMkLst>
      </pc:sldChg>
      <pc:sldChg chg="add replId">
        <pc:chgData name="Regan, Ryan" userId="S::ryan13516@tamu.edu::6995c692-73f5-4ae4-b5cb-cd593e21e106" providerId="AD" clId="Web-{6A60D9ED-7FB8-FDE9-4C55-6A31DF5007EF}" dt="2025-02-06T21:50:10.583" v="1"/>
        <pc:sldMkLst>
          <pc:docMk/>
          <pc:sldMk cId="855746720" sldId="316"/>
        </pc:sldMkLst>
      </pc:sldChg>
      <pc:sldChg chg="add replId">
        <pc:chgData name="Regan, Ryan" userId="S::ryan13516@tamu.edu::6995c692-73f5-4ae4-b5cb-cd593e21e106" providerId="AD" clId="Web-{6A60D9ED-7FB8-FDE9-4C55-6A31DF5007EF}" dt="2025-02-06T21:50:13.802" v="2"/>
        <pc:sldMkLst>
          <pc:docMk/>
          <pc:sldMk cId="1548267323" sldId="317"/>
        </pc:sldMkLst>
      </pc:sldChg>
      <pc:sldChg chg="modSp add replId">
        <pc:chgData name="Regan, Ryan" userId="S::ryan13516@tamu.edu::6995c692-73f5-4ae4-b5cb-cd593e21e106" providerId="AD" clId="Web-{6A60D9ED-7FB8-FDE9-4C55-6A31DF5007EF}" dt="2025-02-06T21:50:53.069" v="13" actId="20577"/>
        <pc:sldMkLst>
          <pc:docMk/>
          <pc:sldMk cId="874372022" sldId="318"/>
        </pc:sldMkLst>
      </pc:sldChg>
      <pc:sldChg chg="add del replId">
        <pc:chgData name="Regan, Ryan" userId="S::ryan13516@tamu.edu::6995c692-73f5-4ae4-b5cb-cd593e21e106" providerId="AD" clId="Web-{6A60D9ED-7FB8-FDE9-4C55-6A31DF5007EF}" dt="2025-02-06T21:50:24.318" v="5"/>
        <pc:sldMkLst>
          <pc:docMk/>
          <pc:sldMk cId="440446262" sldId="319"/>
        </pc:sldMkLst>
      </pc:sldChg>
      <pc:sldChg chg="add replId">
        <pc:chgData name="Regan, Ryan" userId="S::ryan13516@tamu.edu::6995c692-73f5-4ae4-b5cb-cd593e21e106" providerId="AD" clId="Web-{6A60D9ED-7FB8-FDE9-4C55-6A31DF5007EF}" dt="2025-02-06T21:50:34.771" v="6"/>
        <pc:sldMkLst>
          <pc:docMk/>
          <pc:sldMk cId="1371581902" sldId="319"/>
        </pc:sldMkLst>
      </pc:sldChg>
      <pc:sldChg chg="add replId">
        <pc:chgData name="Regan, Ryan" userId="S::ryan13516@tamu.edu::6995c692-73f5-4ae4-b5cb-cd593e21e106" providerId="AD" clId="Web-{6A60D9ED-7FB8-FDE9-4C55-6A31DF5007EF}" dt="2025-02-06T21:50:36.881" v="7"/>
        <pc:sldMkLst>
          <pc:docMk/>
          <pc:sldMk cId="3177556335" sldId="320"/>
        </pc:sldMkLst>
      </pc:sldChg>
    </pc:docChg>
  </pc:docChgLst>
  <pc:docChgLst>
    <pc:chgData name="Rader, Aidan D" userId="56c908b0-d2ec-4571-8545-db08f4f66ee4" providerId="ADAL" clId="{04A572F4-9C01-4BBD-96F8-A1C29DE54401}"/>
    <pc:docChg chg="undo redo custSel addSld delSld modSld sldOrd">
      <pc:chgData name="Rader, Aidan D" userId="56c908b0-d2ec-4571-8545-db08f4f66ee4" providerId="ADAL" clId="{04A572F4-9C01-4BBD-96F8-A1C29DE54401}" dt="2025-02-21T18:53:03.391" v="1651" actId="1076"/>
      <pc:docMkLst>
        <pc:docMk/>
      </pc:docMkLst>
      <pc:sldChg chg="addSp delSp modSp mod modNotesTx">
        <pc:chgData name="Rader, Aidan D" userId="56c908b0-d2ec-4571-8545-db08f4f66ee4" providerId="ADAL" clId="{04A572F4-9C01-4BBD-96F8-A1C29DE54401}" dt="2025-02-11T21:34:25.812" v="476"/>
        <pc:sldMkLst>
          <pc:docMk/>
          <pc:sldMk cId="775211522" sldId="305"/>
        </pc:sldMkLst>
        <pc:spChg chg="del">
          <ac:chgData name="Rader, Aidan D" userId="56c908b0-d2ec-4571-8545-db08f4f66ee4" providerId="ADAL" clId="{04A572F4-9C01-4BBD-96F8-A1C29DE54401}" dt="2025-02-11T21:34:15.482" v="471" actId="478"/>
          <ac:spMkLst>
            <pc:docMk/>
            <pc:sldMk cId="775211522" sldId="305"/>
            <ac:spMk id="2" creationId="{00000000-0000-0000-0000-000000000000}"/>
          </ac:spMkLst>
        </pc:spChg>
        <pc:spChg chg="add mod">
          <ac:chgData name="Rader, Aidan D" userId="56c908b0-d2ec-4571-8545-db08f4f66ee4" providerId="ADAL" clId="{04A572F4-9C01-4BBD-96F8-A1C29DE54401}" dt="2025-02-11T21:34:13.272" v="470"/>
          <ac:spMkLst>
            <pc:docMk/>
            <pc:sldMk cId="775211522" sldId="305"/>
            <ac:spMk id="3" creationId="{915521E8-DC2D-D1B1-1465-534A6E3F6250}"/>
          </ac:spMkLst>
        </pc:spChg>
        <pc:spChg chg="add mod">
          <ac:chgData name="Rader, Aidan D" userId="56c908b0-d2ec-4571-8545-db08f4f66ee4" providerId="ADAL" clId="{04A572F4-9C01-4BBD-96F8-A1C29DE54401}" dt="2025-02-11T21:34:13.272" v="470"/>
          <ac:spMkLst>
            <pc:docMk/>
            <pc:sldMk cId="775211522" sldId="305"/>
            <ac:spMk id="4" creationId="{921DEF42-702A-B886-B1E0-74B75F258961}"/>
          </ac:spMkLst>
        </pc:spChg>
        <pc:spChg chg="add del mod">
          <ac:chgData name="Rader, Aidan D" userId="56c908b0-d2ec-4571-8545-db08f4f66ee4" providerId="ADAL" clId="{04A572F4-9C01-4BBD-96F8-A1C29DE54401}" dt="2025-02-11T21:34:22.350" v="474" actId="478"/>
          <ac:spMkLst>
            <pc:docMk/>
            <pc:sldMk cId="775211522" sldId="305"/>
            <ac:spMk id="7" creationId="{D1EBE558-3AF4-AADF-3DD8-D2AC2C8A9E89}"/>
          </ac:spMkLst>
        </pc:spChg>
        <pc:spChg chg="add del mod">
          <ac:chgData name="Rader, Aidan D" userId="56c908b0-d2ec-4571-8545-db08f4f66ee4" providerId="ADAL" clId="{04A572F4-9C01-4BBD-96F8-A1C29DE54401}" dt="2025-02-11T21:34:25.408" v="475" actId="478"/>
          <ac:spMkLst>
            <pc:docMk/>
            <pc:sldMk cId="775211522" sldId="305"/>
            <ac:spMk id="9" creationId="{649D43D9-751B-F0BE-B171-A41C1BF3D44F}"/>
          </ac:spMkLst>
        </pc:spChg>
        <pc:spChg chg="add mod">
          <ac:chgData name="Rader, Aidan D" userId="56c908b0-d2ec-4571-8545-db08f4f66ee4" providerId="ADAL" clId="{04A572F4-9C01-4BBD-96F8-A1C29DE54401}" dt="2025-02-11T21:34:19.956" v="473"/>
          <ac:spMkLst>
            <pc:docMk/>
            <pc:sldMk cId="775211522" sldId="305"/>
            <ac:spMk id="10" creationId="{7165DD9F-B07F-2F8A-96BC-931EC2D8AB7B}"/>
          </ac:spMkLst>
        </pc:spChg>
        <pc:spChg chg="add mod">
          <ac:chgData name="Rader, Aidan D" userId="56c908b0-d2ec-4571-8545-db08f4f66ee4" providerId="ADAL" clId="{04A572F4-9C01-4BBD-96F8-A1C29DE54401}" dt="2025-02-11T21:34:19.956" v="473"/>
          <ac:spMkLst>
            <pc:docMk/>
            <pc:sldMk cId="775211522" sldId="305"/>
            <ac:spMk id="11" creationId="{045137EC-5C89-DEBD-FB96-ED4F0B9C94F9}"/>
          </ac:spMkLst>
        </pc:spChg>
        <pc:spChg chg="add mod">
          <ac:chgData name="Rader, Aidan D" userId="56c908b0-d2ec-4571-8545-db08f4f66ee4" providerId="ADAL" clId="{04A572F4-9C01-4BBD-96F8-A1C29DE54401}" dt="2025-02-11T21:34:25.812" v="476"/>
          <ac:spMkLst>
            <pc:docMk/>
            <pc:sldMk cId="775211522" sldId="305"/>
            <ac:spMk id="13" creationId="{534D2621-E6BB-10C8-AEC6-063A684FE099}"/>
          </ac:spMkLst>
        </pc:spChg>
        <pc:spChg chg="add mod">
          <ac:chgData name="Rader, Aidan D" userId="56c908b0-d2ec-4571-8545-db08f4f66ee4" providerId="ADAL" clId="{04A572F4-9C01-4BBD-96F8-A1C29DE54401}" dt="2025-02-11T21:34:25.812" v="476"/>
          <ac:spMkLst>
            <pc:docMk/>
            <pc:sldMk cId="775211522" sldId="305"/>
            <ac:spMk id="14" creationId="{CE5FD192-0E4C-103C-8483-04C7FF73B41E}"/>
          </ac:spMkLst>
        </pc:spChg>
        <pc:spChg chg="del mod">
          <ac:chgData name="Rader, Aidan D" userId="56c908b0-d2ec-4571-8545-db08f4f66ee4" providerId="ADAL" clId="{04A572F4-9C01-4BBD-96F8-A1C29DE54401}" dt="2025-02-11T21:34:15.482" v="471" actId="478"/>
          <ac:spMkLst>
            <pc:docMk/>
            <pc:sldMk cId="775211522" sldId="305"/>
            <ac:spMk id="61" creationId="{00000000-0000-0000-0000-000000000000}"/>
          </ac:spMkLst>
        </pc:spChg>
        <pc:spChg chg="del">
          <ac:chgData name="Rader, Aidan D" userId="56c908b0-d2ec-4571-8545-db08f4f66ee4" providerId="ADAL" clId="{04A572F4-9C01-4BBD-96F8-A1C29DE54401}" dt="2025-02-11T21:34:15.482" v="471" actId="478"/>
          <ac:spMkLst>
            <pc:docMk/>
            <pc:sldMk cId="775211522" sldId="305"/>
            <ac:spMk id="62" creationId="{00000000-0000-0000-0000-000000000000}"/>
          </ac:spMkLst>
        </pc:spChg>
        <pc:picChg chg="add mod">
          <ac:chgData name="Rader, Aidan D" userId="56c908b0-d2ec-4571-8545-db08f4f66ee4" providerId="ADAL" clId="{04A572F4-9C01-4BBD-96F8-A1C29DE54401}" dt="2025-02-11T21:34:12.175" v="469"/>
          <ac:picMkLst>
            <pc:docMk/>
            <pc:sldMk cId="775211522" sldId="305"/>
            <ac:picMk id="5" creationId="{CBFDD3E3-3400-7762-FA5E-ADD690D25216}"/>
          </ac:picMkLst>
        </pc:picChg>
        <pc:picChg chg="add mod">
          <ac:chgData name="Rader, Aidan D" userId="56c908b0-d2ec-4571-8545-db08f4f66ee4" providerId="ADAL" clId="{04A572F4-9C01-4BBD-96F8-A1C29DE54401}" dt="2025-02-11T21:34:16.978" v="472"/>
          <ac:picMkLst>
            <pc:docMk/>
            <pc:sldMk cId="775211522" sldId="305"/>
            <ac:picMk id="12" creationId="{115DE701-8A61-7AFD-8B46-573A25B57472}"/>
          </ac:picMkLst>
        </pc:picChg>
        <pc:picChg chg="add mod">
          <ac:chgData name="Rader, Aidan D" userId="56c908b0-d2ec-4571-8545-db08f4f66ee4" providerId="ADAL" clId="{04A572F4-9C01-4BBD-96F8-A1C29DE54401}" dt="2025-02-11T21:34:25.812" v="476"/>
          <ac:picMkLst>
            <pc:docMk/>
            <pc:sldMk cId="775211522" sldId="305"/>
            <ac:picMk id="15" creationId="{F42598AD-4D5D-883A-440E-453D6AC447B0}"/>
          </ac:picMkLst>
        </pc:picChg>
      </pc:sldChg>
      <pc:sldChg chg="addSp delSp modSp mod modNotesTx">
        <pc:chgData name="Rader, Aidan D" userId="56c908b0-d2ec-4571-8545-db08f4f66ee4" providerId="ADAL" clId="{04A572F4-9C01-4BBD-96F8-A1C29DE54401}" dt="2025-02-12T20:01:40.314" v="977" actId="1076"/>
        <pc:sldMkLst>
          <pc:docMk/>
          <pc:sldMk cId="1248451537" sldId="306"/>
        </pc:sldMkLst>
        <pc:spChg chg="del">
          <ac:chgData name="Rader, Aidan D" userId="56c908b0-d2ec-4571-8545-db08f4f66ee4" providerId="ADAL" clId="{04A572F4-9C01-4BBD-96F8-A1C29DE54401}" dt="2025-02-11T19:50:21.665" v="61" actId="478"/>
          <ac:spMkLst>
            <pc:docMk/>
            <pc:sldMk cId="1248451537" sldId="306"/>
            <ac:spMk id="2" creationId="{00000000-0000-0000-0000-000000000000}"/>
          </ac:spMkLst>
        </pc:spChg>
        <pc:spChg chg="mod">
          <ac:chgData name="Rader, Aidan D" userId="56c908b0-d2ec-4571-8545-db08f4f66ee4" providerId="ADAL" clId="{04A572F4-9C01-4BBD-96F8-A1C29DE54401}" dt="2025-02-11T19:51:25.515" v="88" actId="20577"/>
          <ac:spMkLst>
            <pc:docMk/>
            <pc:sldMk cId="1248451537" sldId="306"/>
            <ac:spMk id="68" creationId="{00000000-0000-0000-0000-000000000000}"/>
          </ac:spMkLst>
        </pc:spChg>
        <pc:picChg chg="add mod">
          <ac:chgData name="Rader, Aidan D" userId="56c908b0-d2ec-4571-8545-db08f4f66ee4" providerId="ADAL" clId="{04A572F4-9C01-4BBD-96F8-A1C29DE54401}" dt="2025-02-12T20:01:40.314" v="977" actId="1076"/>
          <ac:picMkLst>
            <pc:docMk/>
            <pc:sldMk cId="1248451537" sldId="306"/>
            <ac:picMk id="3" creationId="{8B635A29-5E1C-75AF-067C-848F77D4459A}"/>
          </ac:picMkLst>
        </pc:picChg>
      </pc:sldChg>
      <pc:sldChg chg="addSp delSp modSp mod modNotesTx">
        <pc:chgData name="Rader, Aidan D" userId="56c908b0-d2ec-4571-8545-db08f4f66ee4" providerId="ADAL" clId="{04A572F4-9C01-4BBD-96F8-A1C29DE54401}" dt="2025-02-11T22:02:58.220" v="565" actId="478"/>
        <pc:sldMkLst>
          <pc:docMk/>
          <pc:sldMk cId="4231427536" sldId="308"/>
        </pc:sldMkLst>
        <pc:spChg chg="del">
          <ac:chgData name="Rader, Aidan D" userId="56c908b0-d2ec-4571-8545-db08f4f66ee4" providerId="ADAL" clId="{04A572F4-9C01-4BBD-96F8-A1C29DE54401}" dt="2025-02-11T19:54:05.097" v="181" actId="478"/>
          <ac:spMkLst>
            <pc:docMk/>
            <pc:sldMk cId="4231427536" sldId="308"/>
            <ac:spMk id="2" creationId="{00000000-0000-0000-0000-000000000000}"/>
          </ac:spMkLst>
        </pc:spChg>
        <pc:spChg chg="add del mod">
          <ac:chgData name="Rader, Aidan D" userId="56c908b0-d2ec-4571-8545-db08f4f66ee4" providerId="ADAL" clId="{04A572F4-9C01-4BBD-96F8-A1C29DE54401}" dt="2025-02-11T22:02:58.220" v="565" actId="478"/>
          <ac:spMkLst>
            <pc:docMk/>
            <pc:sldMk cId="4231427536" sldId="308"/>
            <ac:spMk id="3" creationId="{D61E0B60-C85D-0A8A-9161-3C332A3A53DF}"/>
          </ac:spMkLst>
        </pc:spChg>
        <pc:spChg chg="mod">
          <ac:chgData name="Rader, Aidan D" userId="56c908b0-d2ec-4571-8545-db08f4f66ee4" providerId="ADAL" clId="{04A572F4-9C01-4BBD-96F8-A1C29DE54401}" dt="2025-02-11T22:02:21.696" v="559" actId="255"/>
          <ac:spMkLst>
            <pc:docMk/>
            <pc:sldMk cId="4231427536" sldId="308"/>
            <ac:spMk id="82" creationId="{00000000-0000-0000-0000-000000000000}"/>
          </ac:spMkLst>
        </pc:spChg>
        <pc:graphicFrameChg chg="mod modGraphic">
          <ac:chgData name="Rader, Aidan D" userId="56c908b0-d2ec-4571-8545-db08f4f66ee4" providerId="ADAL" clId="{04A572F4-9C01-4BBD-96F8-A1C29DE54401}" dt="2025-02-11T22:02:56.579" v="564" actId="1076"/>
          <ac:graphicFrameMkLst>
            <pc:docMk/>
            <pc:sldMk cId="4231427536" sldId="308"/>
            <ac:graphicFrameMk id="83" creationId="{00000000-0000-0000-0000-000000000000}"/>
          </ac:graphicFrameMkLst>
        </pc:graphicFrameChg>
      </pc:sldChg>
      <pc:sldChg chg="delSp modSp del mod ord modNotesTx">
        <pc:chgData name="Rader, Aidan D" userId="56c908b0-d2ec-4571-8545-db08f4f66ee4" providerId="ADAL" clId="{04A572F4-9C01-4BBD-96F8-A1C29DE54401}" dt="2025-02-11T22:02:09.888" v="558" actId="2696"/>
        <pc:sldMkLst>
          <pc:docMk/>
          <pc:sldMk cId="3741792644" sldId="309"/>
        </pc:sldMkLst>
        <pc:spChg chg="del">
          <ac:chgData name="Rader, Aidan D" userId="56c908b0-d2ec-4571-8545-db08f4f66ee4" providerId="ADAL" clId="{04A572F4-9C01-4BBD-96F8-A1C29DE54401}" dt="2025-02-11T19:58:09.320" v="341" actId="478"/>
          <ac:spMkLst>
            <pc:docMk/>
            <pc:sldMk cId="3741792644" sldId="309"/>
            <ac:spMk id="2" creationId="{00000000-0000-0000-0000-000000000000}"/>
          </ac:spMkLst>
        </pc:spChg>
        <pc:spChg chg="mod">
          <ac:chgData name="Rader, Aidan D" userId="56c908b0-d2ec-4571-8545-db08f4f66ee4" providerId="ADAL" clId="{04A572F4-9C01-4BBD-96F8-A1C29DE54401}" dt="2025-02-11T22:01:53.391" v="555" actId="1076"/>
          <ac:spMkLst>
            <pc:docMk/>
            <pc:sldMk cId="3741792644" sldId="309"/>
            <ac:spMk id="90" creationId="{00000000-0000-0000-0000-000000000000}"/>
          </ac:spMkLst>
        </pc:spChg>
      </pc:sldChg>
      <pc:sldChg chg="modSp mod">
        <pc:chgData name="Rader, Aidan D" userId="56c908b0-d2ec-4571-8545-db08f4f66ee4" providerId="ADAL" clId="{04A572F4-9C01-4BBD-96F8-A1C29DE54401}" dt="2025-02-11T21:33:43.534" v="468" actId="20577"/>
        <pc:sldMkLst>
          <pc:docMk/>
          <pc:sldMk cId="2198972723" sldId="312"/>
        </pc:sldMkLst>
        <pc:spChg chg="mod">
          <ac:chgData name="Rader, Aidan D" userId="56c908b0-d2ec-4571-8545-db08f4f66ee4" providerId="ADAL" clId="{04A572F4-9C01-4BBD-96F8-A1C29DE54401}" dt="2025-02-11T21:33:43.534" v="468" actId="20577"/>
          <ac:spMkLst>
            <pc:docMk/>
            <pc:sldMk cId="2198972723" sldId="312"/>
            <ac:spMk id="142" creationId="{00000000-0000-0000-0000-000000000000}"/>
          </ac:spMkLst>
        </pc:spChg>
      </pc:sldChg>
      <pc:sldChg chg="addSp delSp modSp mod modNotesTx">
        <pc:chgData name="Rader, Aidan D" userId="56c908b0-d2ec-4571-8545-db08f4f66ee4" providerId="ADAL" clId="{04A572F4-9C01-4BBD-96F8-A1C29DE54401}" dt="2025-02-12T20:37:48.791" v="1474" actId="1076"/>
        <pc:sldMkLst>
          <pc:docMk/>
          <pc:sldMk cId="1093395937" sldId="313"/>
        </pc:sldMkLst>
        <pc:spChg chg="del">
          <ac:chgData name="Rader, Aidan D" userId="56c908b0-d2ec-4571-8545-db08f4f66ee4" providerId="ADAL" clId="{04A572F4-9C01-4BBD-96F8-A1C29DE54401}" dt="2025-02-11T20:00:26.961" v="438" actId="478"/>
          <ac:spMkLst>
            <pc:docMk/>
            <pc:sldMk cId="1093395937" sldId="313"/>
            <ac:spMk id="2" creationId="{00000000-0000-0000-0000-000000000000}"/>
          </ac:spMkLst>
        </pc:spChg>
        <pc:spChg chg="mod">
          <ac:chgData name="Rader, Aidan D" userId="56c908b0-d2ec-4571-8545-db08f4f66ee4" providerId="ADAL" clId="{04A572F4-9C01-4BBD-96F8-A1C29DE54401}" dt="2025-02-11T20:00:02.724" v="419" actId="20577"/>
          <ac:spMkLst>
            <pc:docMk/>
            <pc:sldMk cId="1093395937" sldId="313"/>
            <ac:spMk id="75" creationId="{00000000-0000-0000-0000-000000000000}"/>
          </ac:spMkLst>
        </pc:spChg>
        <pc:picChg chg="add del mod">
          <ac:chgData name="Rader, Aidan D" userId="56c908b0-d2ec-4571-8545-db08f4f66ee4" providerId="ADAL" clId="{04A572F4-9C01-4BBD-96F8-A1C29DE54401}" dt="2025-02-12T20:37:44.523" v="1472" actId="478"/>
          <ac:picMkLst>
            <pc:docMk/>
            <pc:sldMk cId="1093395937" sldId="313"/>
            <ac:picMk id="3" creationId="{3895DA62-EAED-B454-EA46-356FAE383E4A}"/>
          </ac:picMkLst>
        </pc:picChg>
        <pc:picChg chg="add mod">
          <ac:chgData name="Rader, Aidan D" userId="56c908b0-d2ec-4571-8545-db08f4f66ee4" providerId="ADAL" clId="{04A572F4-9C01-4BBD-96F8-A1C29DE54401}" dt="2025-02-12T20:37:48.791" v="1474" actId="1076"/>
          <ac:picMkLst>
            <pc:docMk/>
            <pc:sldMk cId="1093395937" sldId="313"/>
            <ac:picMk id="5" creationId="{BFB84B67-9A00-1AF0-C45F-C7FCC515E874}"/>
          </ac:picMkLst>
        </pc:picChg>
      </pc:sldChg>
      <pc:sldChg chg="addSp delSp modSp del mod modNotesTx">
        <pc:chgData name="Rader, Aidan D" userId="56c908b0-d2ec-4571-8545-db08f4f66ee4" providerId="ADAL" clId="{04A572F4-9C01-4BBD-96F8-A1C29DE54401}" dt="2025-02-11T22:00:00.705" v="544" actId="2696"/>
        <pc:sldMkLst>
          <pc:docMk/>
          <pc:sldMk cId="3906059831" sldId="314"/>
        </pc:sldMkLst>
        <pc:spChg chg="del">
          <ac:chgData name="Rader, Aidan D" userId="56c908b0-d2ec-4571-8545-db08f4f66ee4" providerId="ADAL" clId="{04A572F4-9C01-4BBD-96F8-A1C29DE54401}" dt="2025-02-11T19:52:31.494" v="103" actId="478"/>
          <ac:spMkLst>
            <pc:docMk/>
            <pc:sldMk cId="3906059831" sldId="314"/>
            <ac:spMk id="2" creationId="{00000000-0000-0000-0000-000000000000}"/>
          </ac:spMkLst>
        </pc:spChg>
        <pc:spChg chg="add del">
          <ac:chgData name="Rader, Aidan D" userId="56c908b0-d2ec-4571-8545-db08f4f66ee4" providerId="ADAL" clId="{04A572F4-9C01-4BBD-96F8-A1C29DE54401}" dt="2025-02-11T19:52:33.278" v="104" actId="478"/>
          <ac:spMkLst>
            <pc:docMk/>
            <pc:sldMk cId="3906059831" sldId="314"/>
            <ac:spMk id="3" creationId="{00000000-0000-0000-0000-000000000000}"/>
          </ac:spMkLst>
        </pc:spChg>
        <pc:spChg chg="mod">
          <ac:chgData name="Rader, Aidan D" userId="56c908b0-d2ec-4571-8545-db08f4f66ee4" providerId="ADAL" clId="{04A572F4-9C01-4BBD-96F8-A1C29DE54401}" dt="2025-02-11T19:50:44.938" v="84" actId="20577"/>
          <ac:spMkLst>
            <pc:docMk/>
            <pc:sldMk cId="3906059831" sldId="314"/>
            <ac:spMk id="68" creationId="{00000000-0000-0000-0000-000000000000}"/>
          </ac:spMkLst>
        </pc:spChg>
        <pc:graphicFrameChg chg="mod modGraphic">
          <ac:chgData name="Rader, Aidan D" userId="56c908b0-d2ec-4571-8545-db08f4f66ee4" providerId="ADAL" clId="{04A572F4-9C01-4BBD-96F8-A1C29DE54401}" dt="2025-02-11T21:38:03.257" v="480" actId="6549"/>
          <ac:graphicFrameMkLst>
            <pc:docMk/>
            <pc:sldMk cId="3906059831" sldId="314"/>
            <ac:graphicFrameMk id="4" creationId="{D85CF591-7138-4EEE-94C0-2B83AC1A9EC0}"/>
          </ac:graphicFrameMkLst>
        </pc:graphicFrameChg>
      </pc:sldChg>
      <pc:sldChg chg="del">
        <pc:chgData name="Rader, Aidan D" userId="56c908b0-d2ec-4571-8545-db08f4f66ee4" providerId="ADAL" clId="{04A572F4-9C01-4BBD-96F8-A1C29DE54401}" dt="2025-02-11T19:57:25.022" v="302" actId="2696"/>
        <pc:sldMkLst>
          <pc:docMk/>
          <pc:sldMk cId="3682084042" sldId="315"/>
        </pc:sldMkLst>
      </pc:sldChg>
      <pc:sldChg chg="del">
        <pc:chgData name="Rader, Aidan D" userId="56c908b0-d2ec-4571-8545-db08f4f66ee4" providerId="ADAL" clId="{04A572F4-9C01-4BBD-96F8-A1C29DE54401}" dt="2025-02-11T19:57:30.771" v="303" actId="2696"/>
        <pc:sldMkLst>
          <pc:docMk/>
          <pc:sldMk cId="855746720" sldId="316"/>
        </pc:sldMkLst>
      </pc:sldChg>
      <pc:sldChg chg="del">
        <pc:chgData name="Rader, Aidan D" userId="56c908b0-d2ec-4571-8545-db08f4f66ee4" providerId="ADAL" clId="{04A572F4-9C01-4BBD-96F8-A1C29DE54401}" dt="2025-02-11T19:57:38.382" v="304" actId="2696"/>
        <pc:sldMkLst>
          <pc:docMk/>
          <pc:sldMk cId="1548267323" sldId="317"/>
        </pc:sldMkLst>
      </pc:sldChg>
      <pc:sldChg chg="delSp modSp del mod ord modNotesTx">
        <pc:chgData name="Rader, Aidan D" userId="56c908b0-d2ec-4571-8545-db08f4f66ee4" providerId="ADAL" clId="{04A572F4-9C01-4BBD-96F8-A1C29DE54401}" dt="2025-02-11T22:08:13.212" v="736" actId="2696"/>
        <pc:sldMkLst>
          <pc:docMk/>
          <pc:sldMk cId="874372022" sldId="318"/>
        </pc:sldMkLst>
        <pc:spChg chg="del">
          <ac:chgData name="Rader, Aidan D" userId="56c908b0-d2ec-4571-8545-db08f4f66ee4" providerId="ADAL" clId="{04A572F4-9C01-4BBD-96F8-A1C29DE54401}" dt="2025-02-11T19:54:43.405" v="198" actId="478"/>
          <ac:spMkLst>
            <pc:docMk/>
            <pc:sldMk cId="874372022" sldId="318"/>
            <ac:spMk id="2" creationId="{4C26C71A-687F-055A-C2CF-477EA0E74C21}"/>
          </ac:spMkLst>
        </pc:spChg>
        <pc:graphicFrameChg chg="modGraphic">
          <ac:chgData name="Rader, Aidan D" userId="56c908b0-d2ec-4571-8545-db08f4f66ee4" providerId="ADAL" clId="{04A572F4-9C01-4BBD-96F8-A1C29DE54401}" dt="2025-02-11T19:54:47.764" v="200" actId="20577"/>
          <ac:graphicFrameMkLst>
            <pc:docMk/>
            <pc:sldMk cId="874372022" sldId="318"/>
            <ac:graphicFrameMk id="83" creationId="{BDAFF125-C0BD-B853-482F-3493DEFF2C28}"/>
          </ac:graphicFrameMkLst>
        </pc:graphicFrameChg>
      </pc:sldChg>
      <pc:sldChg chg="delSp modSp del mod modNotesTx">
        <pc:chgData name="Rader, Aidan D" userId="56c908b0-d2ec-4571-8545-db08f4f66ee4" providerId="ADAL" clId="{04A572F4-9C01-4BBD-96F8-A1C29DE54401}" dt="2025-02-11T22:06:47.331" v="659" actId="2696"/>
        <pc:sldMkLst>
          <pc:docMk/>
          <pc:sldMk cId="1371581902" sldId="319"/>
        </pc:sldMkLst>
        <pc:spChg chg="del">
          <ac:chgData name="Rader, Aidan D" userId="56c908b0-d2ec-4571-8545-db08f4f66ee4" providerId="ADAL" clId="{04A572F4-9C01-4BBD-96F8-A1C29DE54401}" dt="2025-02-11T19:55:25.101" v="217" actId="478"/>
          <ac:spMkLst>
            <pc:docMk/>
            <pc:sldMk cId="1371581902" sldId="319"/>
            <ac:spMk id="2" creationId="{B3195437-2808-18B8-4AE4-C167D8F37E56}"/>
          </ac:spMkLst>
        </pc:spChg>
        <pc:spChg chg="mod">
          <ac:chgData name="Rader, Aidan D" userId="56c908b0-d2ec-4571-8545-db08f4f66ee4" providerId="ADAL" clId="{04A572F4-9C01-4BBD-96F8-A1C29DE54401}" dt="2025-02-11T19:55:33.620" v="223" actId="20577"/>
          <ac:spMkLst>
            <pc:docMk/>
            <pc:sldMk cId="1371581902" sldId="319"/>
            <ac:spMk id="82" creationId="{418B7DAA-CB88-E419-7790-4EDB5C2D84C6}"/>
          </ac:spMkLst>
        </pc:spChg>
        <pc:graphicFrameChg chg="modGraphic">
          <ac:chgData name="Rader, Aidan D" userId="56c908b0-d2ec-4571-8545-db08f4f66ee4" providerId="ADAL" clId="{04A572F4-9C01-4BBD-96F8-A1C29DE54401}" dt="2025-02-11T19:55:22.748" v="216" actId="20577"/>
          <ac:graphicFrameMkLst>
            <pc:docMk/>
            <pc:sldMk cId="1371581902" sldId="319"/>
            <ac:graphicFrameMk id="83" creationId="{5C6F0617-7F41-D4A1-B985-36706BF0BEF6}"/>
          </ac:graphicFrameMkLst>
        </pc:graphicFrameChg>
      </pc:sldChg>
      <pc:sldChg chg="delSp modSp del mod modNotesTx">
        <pc:chgData name="Rader, Aidan D" userId="56c908b0-d2ec-4571-8545-db08f4f66ee4" providerId="ADAL" clId="{04A572F4-9C01-4BBD-96F8-A1C29DE54401}" dt="2025-02-11T22:04:20.452" v="596" actId="2696"/>
        <pc:sldMkLst>
          <pc:docMk/>
          <pc:sldMk cId="3177556335" sldId="320"/>
        </pc:sldMkLst>
        <pc:spChg chg="del">
          <ac:chgData name="Rader, Aidan D" userId="56c908b0-d2ec-4571-8545-db08f4f66ee4" providerId="ADAL" clId="{04A572F4-9C01-4BBD-96F8-A1C29DE54401}" dt="2025-02-11T19:56:06.415" v="240" actId="478"/>
          <ac:spMkLst>
            <pc:docMk/>
            <pc:sldMk cId="3177556335" sldId="320"/>
            <ac:spMk id="2" creationId="{E7CDC225-C8FF-1176-6D04-74D262AE08FA}"/>
          </ac:spMkLst>
        </pc:spChg>
        <pc:spChg chg="mod">
          <ac:chgData name="Rader, Aidan D" userId="56c908b0-d2ec-4571-8545-db08f4f66ee4" providerId="ADAL" clId="{04A572F4-9C01-4BBD-96F8-A1C29DE54401}" dt="2025-02-11T19:55:46.319" v="239" actId="20577"/>
          <ac:spMkLst>
            <pc:docMk/>
            <pc:sldMk cId="3177556335" sldId="320"/>
            <ac:spMk id="82" creationId="{0A437B62-0F3F-AC67-70E8-5CF2489BDD53}"/>
          </ac:spMkLst>
        </pc:spChg>
      </pc:sldChg>
      <pc:sldChg chg="delSp modSp add del mod ord modNotesTx">
        <pc:chgData name="Rader, Aidan D" userId="56c908b0-d2ec-4571-8545-db08f4f66ee4" providerId="ADAL" clId="{04A572F4-9C01-4BBD-96F8-A1C29DE54401}" dt="2025-02-11T22:04:53.246" v="634" actId="2696"/>
        <pc:sldMkLst>
          <pc:docMk/>
          <pc:sldMk cId="1817643375" sldId="321"/>
        </pc:sldMkLst>
        <pc:spChg chg="del">
          <ac:chgData name="Rader, Aidan D" userId="56c908b0-d2ec-4571-8545-db08f4f66ee4" providerId="ADAL" clId="{04A572F4-9C01-4BBD-96F8-A1C29DE54401}" dt="2025-02-11T19:58:03.967" v="340" actId="478"/>
          <ac:spMkLst>
            <pc:docMk/>
            <pc:sldMk cId="1817643375" sldId="321"/>
            <ac:spMk id="2" creationId="{065A73F6-E40F-6F58-E2A7-7AE7FF096C03}"/>
          </ac:spMkLst>
        </pc:spChg>
        <pc:spChg chg="mod">
          <ac:chgData name="Rader, Aidan D" userId="56c908b0-d2ec-4571-8545-db08f4f66ee4" providerId="ADAL" clId="{04A572F4-9C01-4BBD-96F8-A1C29DE54401}" dt="2025-02-11T19:58:00.482" v="339" actId="20577"/>
          <ac:spMkLst>
            <pc:docMk/>
            <pc:sldMk cId="1817643375" sldId="321"/>
            <ac:spMk id="90" creationId="{601E2CE5-2C3F-905D-D545-CBA598158667}"/>
          </ac:spMkLst>
        </pc:spChg>
      </pc:sldChg>
      <pc:sldChg chg="modSp add del mod ord modNotesTx">
        <pc:chgData name="Rader, Aidan D" userId="56c908b0-d2ec-4571-8545-db08f4f66ee4" providerId="ADAL" clId="{04A572F4-9C01-4BBD-96F8-A1C29DE54401}" dt="2025-02-11T22:07:17.046" v="690" actId="2696"/>
        <pc:sldMkLst>
          <pc:docMk/>
          <pc:sldMk cId="3679285308" sldId="322"/>
        </pc:sldMkLst>
        <pc:spChg chg="mod">
          <ac:chgData name="Rader, Aidan D" userId="56c908b0-d2ec-4571-8545-db08f4f66ee4" providerId="ADAL" clId="{04A572F4-9C01-4BBD-96F8-A1C29DE54401}" dt="2025-02-11T19:58:43.189" v="362" actId="20577"/>
          <ac:spMkLst>
            <pc:docMk/>
            <pc:sldMk cId="3679285308" sldId="322"/>
            <ac:spMk id="90" creationId="{3470A7AC-1111-B5E8-EE71-A2C1B551927B}"/>
          </ac:spMkLst>
        </pc:spChg>
      </pc:sldChg>
      <pc:sldChg chg="modSp add del mod ord modNotesTx">
        <pc:chgData name="Rader, Aidan D" userId="56c908b0-d2ec-4571-8545-db08f4f66ee4" providerId="ADAL" clId="{04A572F4-9C01-4BBD-96F8-A1C29DE54401}" dt="2025-02-11T22:08:15.746" v="737" actId="2696"/>
        <pc:sldMkLst>
          <pc:docMk/>
          <pc:sldMk cId="2688458056" sldId="323"/>
        </pc:sldMkLst>
        <pc:spChg chg="mod">
          <ac:chgData name="Rader, Aidan D" userId="56c908b0-d2ec-4571-8545-db08f4f66ee4" providerId="ADAL" clId="{04A572F4-9C01-4BBD-96F8-A1C29DE54401}" dt="2025-02-11T19:59:16.912" v="396" actId="20577"/>
          <ac:spMkLst>
            <pc:docMk/>
            <pc:sldMk cId="2688458056" sldId="323"/>
            <ac:spMk id="90" creationId="{20D0DACA-6C81-9628-CE05-21824910B845}"/>
          </ac:spMkLst>
        </pc:spChg>
      </pc:sldChg>
      <pc:sldChg chg="addSp modSp add mod">
        <pc:chgData name="Rader, Aidan D" userId="56c908b0-d2ec-4571-8545-db08f4f66ee4" providerId="ADAL" clId="{04A572F4-9C01-4BBD-96F8-A1C29DE54401}" dt="2025-02-12T19:40:15.464" v="754"/>
        <pc:sldMkLst>
          <pc:docMk/>
          <pc:sldMk cId="3727156420" sldId="324"/>
        </pc:sldMkLst>
        <pc:spChg chg="mod">
          <ac:chgData name="Rader, Aidan D" userId="56c908b0-d2ec-4571-8545-db08f4f66ee4" providerId="ADAL" clId="{04A572F4-9C01-4BBD-96F8-A1C29DE54401}" dt="2025-02-11T21:32:53.456" v="449" actId="20577"/>
          <ac:spMkLst>
            <pc:docMk/>
            <pc:sldMk cId="3727156420" sldId="324"/>
            <ac:spMk id="75" creationId="{B4466384-2861-AF62-7126-7A73B9701FD9}"/>
          </ac:spMkLst>
        </pc:spChg>
        <pc:graphicFrameChg chg="add mod">
          <ac:chgData name="Rader, Aidan D" userId="56c908b0-d2ec-4571-8545-db08f4f66ee4" providerId="ADAL" clId="{04A572F4-9C01-4BBD-96F8-A1C29DE54401}" dt="2025-02-12T19:40:15.464" v="754"/>
          <ac:graphicFrameMkLst>
            <pc:docMk/>
            <pc:sldMk cId="3727156420" sldId="324"/>
            <ac:graphicFrameMk id="2" creationId="{C76BC916-FF2E-AF43-F6B0-6708A1C66893}"/>
          </ac:graphicFrameMkLst>
        </pc:graphicFrameChg>
      </pc:sldChg>
      <pc:sldChg chg="addSp modSp add del mod">
        <pc:chgData name="Rader, Aidan D" userId="56c908b0-d2ec-4571-8545-db08f4f66ee4" providerId="ADAL" clId="{04A572F4-9C01-4BBD-96F8-A1C29DE54401}" dt="2025-02-12T20:38:03.448" v="1475" actId="207"/>
        <pc:sldMkLst>
          <pc:docMk/>
          <pc:sldMk cId="3006552821" sldId="325"/>
        </pc:sldMkLst>
        <pc:spChg chg="mod">
          <ac:chgData name="Rader, Aidan D" userId="56c908b0-d2ec-4571-8545-db08f4f66ee4" providerId="ADAL" clId="{04A572F4-9C01-4BBD-96F8-A1C29DE54401}" dt="2025-02-11T21:41:01.715" v="499" actId="20577"/>
          <ac:spMkLst>
            <pc:docMk/>
            <pc:sldMk cId="3006552821" sldId="325"/>
            <ac:spMk id="68" creationId="{5EE2FF33-5328-2FA3-1B03-E8A509E6243E}"/>
          </ac:spMkLst>
        </pc:spChg>
        <pc:graphicFrameChg chg="add mod modGraphic">
          <ac:chgData name="Rader, Aidan D" userId="56c908b0-d2ec-4571-8545-db08f4f66ee4" providerId="ADAL" clId="{04A572F4-9C01-4BBD-96F8-A1C29DE54401}" dt="2025-02-12T20:38:03.448" v="1475" actId="207"/>
          <ac:graphicFrameMkLst>
            <pc:docMk/>
            <pc:sldMk cId="3006552821" sldId="325"/>
            <ac:graphicFrameMk id="2" creationId="{349023A9-264D-2237-C541-09FB865E3C15}"/>
          </ac:graphicFrameMkLst>
        </pc:graphicFrameChg>
      </pc:sldChg>
      <pc:sldChg chg="addSp modSp new add del mod ord modNotesTx">
        <pc:chgData name="Rader, Aidan D" userId="56c908b0-d2ec-4571-8545-db08f4f66ee4" providerId="ADAL" clId="{04A572F4-9C01-4BBD-96F8-A1C29DE54401}" dt="2025-02-12T20:18:30.383" v="1167" actId="1076"/>
        <pc:sldMkLst>
          <pc:docMk/>
          <pc:sldMk cId="3592274340" sldId="326"/>
        </pc:sldMkLst>
        <pc:spChg chg="mod">
          <ac:chgData name="Rader, Aidan D" userId="56c908b0-d2ec-4571-8545-db08f4f66ee4" providerId="ADAL" clId="{04A572F4-9C01-4BBD-96F8-A1C29DE54401}" dt="2025-02-11T22:00:28.260" v="547" actId="255"/>
          <ac:spMkLst>
            <pc:docMk/>
            <pc:sldMk cId="3592274340" sldId="326"/>
            <ac:spMk id="2" creationId="{00F98267-1A6D-301E-957E-282A4BE1906C}"/>
          </ac:spMkLst>
        </pc:spChg>
        <pc:spChg chg="mod">
          <ac:chgData name="Rader, Aidan D" userId="56c908b0-d2ec-4571-8545-db08f4f66ee4" providerId="ADAL" clId="{04A572F4-9C01-4BBD-96F8-A1C29DE54401}" dt="2025-02-12T20:18:30.383" v="1167" actId="1076"/>
          <ac:spMkLst>
            <pc:docMk/>
            <pc:sldMk cId="3592274340" sldId="326"/>
            <ac:spMk id="6" creationId="{187C955A-0782-3556-826E-33FA55F0B948}"/>
          </ac:spMkLst>
        </pc:spChg>
        <pc:graphicFrameChg chg="add mod">
          <ac:chgData name="Rader, Aidan D" userId="56c908b0-d2ec-4571-8545-db08f4f66ee4" providerId="ADAL" clId="{04A572F4-9C01-4BBD-96F8-A1C29DE54401}" dt="2025-02-11T22:02:46.180" v="562"/>
          <ac:graphicFrameMkLst>
            <pc:docMk/>
            <pc:sldMk cId="3592274340" sldId="326"/>
            <ac:graphicFrameMk id="4" creationId="{C15A920F-B76E-106A-DABE-B8DFF0E477BC}"/>
          </ac:graphicFrameMkLst>
        </pc:graphicFrameChg>
      </pc:sldChg>
      <pc:sldChg chg="modSp add mod ord modNotesTx">
        <pc:chgData name="Rader, Aidan D" userId="56c908b0-d2ec-4571-8545-db08f4f66ee4" providerId="ADAL" clId="{04A572F4-9C01-4BBD-96F8-A1C29DE54401}" dt="2025-02-11T22:04:17.827" v="595" actId="20577"/>
        <pc:sldMkLst>
          <pc:docMk/>
          <pc:sldMk cId="4243352072" sldId="327"/>
        </pc:sldMkLst>
        <pc:spChg chg="mod">
          <ac:chgData name="Rader, Aidan D" userId="56c908b0-d2ec-4571-8545-db08f4f66ee4" providerId="ADAL" clId="{04A572F4-9C01-4BBD-96F8-A1C29DE54401}" dt="2025-02-11T22:03:37.665" v="589" actId="20577"/>
          <ac:spMkLst>
            <pc:docMk/>
            <pc:sldMk cId="4243352072" sldId="327"/>
            <ac:spMk id="82" creationId="{5DB568A7-C284-33DD-BD4E-C3CA42276960}"/>
          </ac:spMkLst>
        </pc:spChg>
        <pc:graphicFrameChg chg="mod">
          <ac:chgData name="Rader, Aidan D" userId="56c908b0-d2ec-4571-8545-db08f4f66ee4" providerId="ADAL" clId="{04A572F4-9C01-4BBD-96F8-A1C29DE54401}" dt="2025-02-11T22:04:11.245" v="591"/>
          <ac:graphicFrameMkLst>
            <pc:docMk/>
            <pc:sldMk cId="4243352072" sldId="327"/>
            <ac:graphicFrameMk id="83" creationId="{C5B7BCFA-762A-729B-D54C-B77FC1A44142}"/>
          </ac:graphicFrameMkLst>
        </pc:graphicFrameChg>
      </pc:sldChg>
      <pc:sldChg chg="modSp add mod ord modNotesTx">
        <pc:chgData name="Rader, Aidan D" userId="56c908b0-d2ec-4571-8545-db08f4f66ee4" providerId="ADAL" clId="{04A572F4-9C01-4BBD-96F8-A1C29DE54401}" dt="2025-02-12T20:18:46.816" v="1170" actId="1076"/>
        <pc:sldMkLst>
          <pc:docMk/>
          <pc:sldMk cId="236803413" sldId="328"/>
        </pc:sldMkLst>
        <pc:spChg chg="mod">
          <ac:chgData name="Rader, Aidan D" userId="56c908b0-d2ec-4571-8545-db08f4f66ee4" providerId="ADAL" clId="{04A572F4-9C01-4BBD-96F8-A1C29DE54401}" dt="2025-02-11T22:04:38.573" v="629" actId="20577"/>
          <ac:spMkLst>
            <pc:docMk/>
            <pc:sldMk cId="236803413" sldId="328"/>
            <ac:spMk id="2" creationId="{DA57A022-EF8F-424E-5FA1-BD7506AA5AF1}"/>
          </ac:spMkLst>
        </pc:spChg>
        <pc:spChg chg="mod">
          <ac:chgData name="Rader, Aidan D" userId="56c908b0-d2ec-4571-8545-db08f4f66ee4" providerId="ADAL" clId="{04A572F4-9C01-4BBD-96F8-A1C29DE54401}" dt="2025-02-12T20:18:40.955" v="1168" actId="1076"/>
          <ac:spMkLst>
            <pc:docMk/>
            <pc:sldMk cId="236803413" sldId="328"/>
            <ac:spMk id="7" creationId="{B9C53D53-C1F5-F9CA-E84C-A58DDEB958DB}"/>
          </ac:spMkLst>
        </pc:spChg>
        <pc:picChg chg="mod">
          <ac:chgData name="Rader, Aidan D" userId="56c908b0-d2ec-4571-8545-db08f4f66ee4" providerId="ADAL" clId="{04A572F4-9C01-4BBD-96F8-A1C29DE54401}" dt="2025-02-12T20:18:46.816" v="1170" actId="1076"/>
          <ac:picMkLst>
            <pc:docMk/>
            <pc:sldMk cId="236803413" sldId="328"/>
            <ac:picMk id="6" creationId="{FAF991BF-B4A0-639C-EB77-B36469AA31F7}"/>
          </ac:picMkLst>
        </pc:picChg>
      </pc:sldChg>
      <pc:sldChg chg="modSp add mod ord modNotesTx">
        <pc:chgData name="Rader, Aidan D" userId="56c908b0-d2ec-4571-8545-db08f4f66ee4" providerId="ADAL" clId="{04A572F4-9C01-4BBD-96F8-A1C29DE54401}" dt="2025-02-21T18:53:03.391" v="1651" actId="1076"/>
        <pc:sldMkLst>
          <pc:docMk/>
          <pc:sldMk cId="3286755059" sldId="329"/>
        </pc:sldMkLst>
        <pc:spChg chg="mod">
          <ac:chgData name="Rader, Aidan D" userId="56c908b0-d2ec-4571-8545-db08f4f66ee4" providerId="ADAL" clId="{04A572F4-9C01-4BBD-96F8-A1C29DE54401}" dt="2025-02-11T22:05:13.844" v="653" actId="20577"/>
          <ac:spMkLst>
            <pc:docMk/>
            <pc:sldMk cId="3286755059" sldId="329"/>
            <ac:spMk id="82" creationId="{8F2F6899-8B2F-716C-1BF2-A35F99D3CD98}"/>
          </ac:spMkLst>
        </pc:spChg>
        <pc:graphicFrameChg chg="mod modGraphic">
          <ac:chgData name="Rader, Aidan D" userId="56c908b0-d2ec-4571-8545-db08f4f66ee4" providerId="ADAL" clId="{04A572F4-9C01-4BBD-96F8-A1C29DE54401}" dt="2025-02-21T18:53:03.391" v="1651" actId="1076"/>
          <ac:graphicFrameMkLst>
            <pc:docMk/>
            <pc:sldMk cId="3286755059" sldId="329"/>
            <ac:graphicFrameMk id="83" creationId="{33AE0B34-B810-9881-EC9B-D64D367C5440}"/>
          </ac:graphicFrameMkLst>
        </pc:graphicFrameChg>
      </pc:sldChg>
      <pc:sldChg chg="addSp delSp modSp add mod ord modNotesTx">
        <pc:chgData name="Rader, Aidan D" userId="56c908b0-d2ec-4571-8545-db08f4f66ee4" providerId="ADAL" clId="{04A572F4-9C01-4BBD-96F8-A1C29DE54401}" dt="2025-02-12T20:45:08.033" v="1637" actId="14100"/>
        <pc:sldMkLst>
          <pc:docMk/>
          <pc:sldMk cId="1900378360" sldId="330"/>
        </pc:sldMkLst>
        <pc:spChg chg="mod">
          <ac:chgData name="Rader, Aidan D" userId="56c908b0-d2ec-4571-8545-db08f4f66ee4" providerId="ADAL" clId="{04A572F4-9C01-4BBD-96F8-A1C29DE54401}" dt="2025-02-11T22:07:11.451" v="684" actId="20577"/>
          <ac:spMkLst>
            <pc:docMk/>
            <pc:sldMk cId="1900378360" sldId="330"/>
            <ac:spMk id="2" creationId="{6DAE47EA-BD89-7BC1-1127-2C56432125F0}"/>
          </ac:spMkLst>
        </pc:spChg>
        <pc:spChg chg="mod">
          <ac:chgData name="Rader, Aidan D" userId="56c908b0-d2ec-4571-8545-db08f4f66ee4" providerId="ADAL" clId="{04A572F4-9C01-4BBD-96F8-A1C29DE54401}" dt="2025-02-12T20:45:08.033" v="1637" actId="14100"/>
          <ac:spMkLst>
            <pc:docMk/>
            <pc:sldMk cId="1900378360" sldId="330"/>
            <ac:spMk id="3" creationId="{95560C68-BB38-E0E0-8546-1094ADE8E9A4}"/>
          </ac:spMkLst>
        </pc:spChg>
        <pc:picChg chg="add del mod">
          <ac:chgData name="Rader, Aidan D" userId="56c908b0-d2ec-4571-8545-db08f4f66ee4" providerId="ADAL" clId="{04A572F4-9C01-4BBD-96F8-A1C29DE54401}" dt="2025-02-12T20:43:15.785" v="1612" actId="478"/>
          <ac:picMkLst>
            <pc:docMk/>
            <pc:sldMk cId="1900378360" sldId="330"/>
            <ac:picMk id="5" creationId="{8C6E99E8-F641-7BAD-6600-9CB95C573F96}"/>
          </ac:picMkLst>
        </pc:picChg>
        <pc:picChg chg="add mod modCrop">
          <ac:chgData name="Rader, Aidan D" userId="56c908b0-d2ec-4571-8545-db08f4f66ee4" providerId="ADAL" clId="{04A572F4-9C01-4BBD-96F8-A1C29DE54401}" dt="2025-02-12T20:44:55.352" v="1636" actId="1582"/>
          <ac:picMkLst>
            <pc:docMk/>
            <pc:sldMk cId="1900378360" sldId="330"/>
            <ac:picMk id="7" creationId="{FBE9B122-979A-E853-49D1-A55BAB2664E1}"/>
          </ac:picMkLst>
        </pc:picChg>
      </pc:sldChg>
      <pc:sldChg chg="modSp add mod ord modNotesTx">
        <pc:chgData name="Rader, Aidan D" userId="56c908b0-d2ec-4571-8545-db08f4f66ee4" providerId="ADAL" clId="{04A572F4-9C01-4BBD-96F8-A1C29DE54401}" dt="2025-02-11T22:07:51.846" v="717" actId="20577"/>
        <pc:sldMkLst>
          <pc:docMk/>
          <pc:sldMk cId="1199852906" sldId="331"/>
        </pc:sldMkLst>
        <pc:spChg chg="mod">
          <ac:chgData name="Rader, Aidan D" userId="56c908b0-d2ec-4571-8545-db08f4f66ee4" providerId="ADAL" clId="{04A572F4-9C01-4BBD-96F8-A1C29DE54401}" dt="2025-02-11T22:07:44.792" v="713" actId="20577"/>
          <ac:spMkLst>
            <pc:docMk/>
            <pc:sldMk cId="1199852906" sldId="331"/>
            <ac:spMk id="82" creationId="{8BAEBA47-E7AA-5C5C-B455-EECCD193A4DE}"/>
          </ac:spMkLst>
        </pc:spChg>
      </pc:sldChg>
      <pc:sldChg chg="modSp add mod ord replId">
        <pc:chgData name="Rader, Aidan D" userId="56c908b0-d2ec-4571-8545-db08f4f66ee4" providerId="ADAL" clId="{04A572F4-9C01-4BBD-96F8-A1C29DE54401}" dt="2025-02-11T22:07:59.896" v="735" actId="20577"/>
        <pc:sldMkLst>
          <pc:docMk/>
          <pc:sldMk cId="2283115" sldId="332"/>
        </pc:sldMkLst>
        <pc:spChg chg="mod">
          <ac:chgData name="Rader, Aidan D" userId="56c908b0-d2ec-4571-8545-db08f4f66ee4" providerId="ADAL" clId="{04A572F4-9C01-4BBD-96F8-A1C29DE54401}" dt="2025-02-11T22:07:59.896" v="735" actId="20577"/>
          <ac:spMkLst>
            <pc:docMk/>
            <pc:sldMk cId="2283115" sldId="332"/>
            <ac:spMk id="2" creationId="{419E66B2-4464-4BA9-FBFA-D7DF3355AA41}"/>
          </ac:spMkLst>
        </pc:spChg>
      </pc:sldChg>
      <pc:sldChg chg="addSp delSp modSp mod modCm">
        <pc:chgData name="Rader, Aidan D" userId="56c908b0-d2ec-4571-8545-db08f4f66ee4" providerId="ADAL" clId="{04A572F4-9C01-4BBD-96F8-A1C29DE54401}" dt="2025-02-12T20:04:46.972" v="1061" actId="14100"/>
        <pc:sldMkLst>
          <pc:docMk/>
          <pc:sldMk cId="375738156" sldId="333"/>
        </pc:sldMkLst>
        <pc:spChg chg="del mod">
          <ac:chgData name="Rader, Aidan D" userId="56c908b0-d2ec-4571-8545-db08f4f66ee4" providerId="ADAL" clId="{04A572F4-9C01-4BBD-96F8-A1C29DE54401}" dt="2025-02-12T20:04:21.371" v="1054" actId="478"/>
          <ac:spMkLst>
            <pc:docMk/>
            <pc:sldMk cId="375738156" sldId="333"/>
            <ac:spMk id="3" creationId="{B0E2AF5D-F6DC-5B20-79EB-48E90E6B69B7}"/>
          </ac:spMkLst>
        </pc:spChg>
        <pc:spChg chg="mod">
          <ac:chgData name="Rader, Aidan D" userId="56c908b0-d2ec-4571-8545-db08f4f66ee4" providerId="ADAL" clId="{04A572F4-9C01-4BBD-96F8-A1C29DE54401}" dt="2025-02-12T20:04:46.972" v="1061" actId="14100"/>
          <ac:spMkLst>
            <pc:docMk/>
            <pc:sldMk cId="375738156" sldId="333"/>
            <ac:spMk id="4" creationId="{58620C96-00A4-DAF5-2B8A-D5A8A88FA142}"/>
          </ac:spMkLst>
        </pc:spChg>
        <pc:spChg chg="add del mod">
          <ac:chgData name="Rader, Aidan D" userId="56c908b0-d2ec-4571-8545-db08f4f66ee4" providerId="ADAL" clId="{04A572F4-9C01-4BBD-96F8-A1C29DE54401}" dt="2025-02-12T20:04:23.043" v="1055" actId="478"/>
          <ac:spMkLst>
            <pc:docMk/>
            <pc:sldMk cId="375738156" sldId="333"/>
            <ac:spMk id="10" creationId="{1F76AB5C-CD1C-BC0A-8CE9-707172CB87FA}"/>
          </ac:spMkLst>
        </pc:spChg>
        <pc:spChg chg="mod">
          <ac:chgData name="Rader, Aidan D" userId="56c908b0-d2ec-4571-8545-db08f4f66ee4" providerId="ADAL" clId="{04A572F4-9C01-4BBD-96F8-A1C29DE54401}" dt="2025-02-12T20:03:21.362" v="1010" actId="20577"/>
          <ac:spMkLst>
            <pc:docMk/>
            <pc:sldMk cId="375738156" sldId="333"/>
            <ac:spMk id="11" creationId="{F824EF37-0B07-554C-88D7-7D91A46BDCA8}"/>
          </ac:spMkLst>
        </pc:spChg>
        <pc:extLst>
          <p:ext xmlns:p="http://schemas.openxmlformats.org/presentationml/2006/main" uri="{D6D511B9-2390-475A-947B-AFAB55BFBCF1}">
            <pc226:cmChg xmlns:pc226="http://schemas.microsoft.com/office/powerpoint/2022/06/main/command" chg="mod">
              <pc226:chgData name="Rader, Aidan D" userId="56c908b0-d2ec-4571-8545-db08f4f66ee4" providerId="ADAL" clId="{04A572F4-9C01-4BBD-96F8-A1C29DE54401}" dt="2025-02-12T20:03:21.362" v="1010" actId="20577"/>
              <pc2:cmMkLst xmlns:pc2="http://schemas.microsoft.com/office/powerpoint/2019/9/main/command">
                <pc:docMk/>
                <pc:sldMk cId="375738156" sldId="333"/>
                <pc2:cmMk id="{91817586-AFDE-4CDE-A585-B7A7DCAC9BE3}"/>
              </pc2:cmMkLst>
            </pc226:cmChg>
          </p:ext>
        </pc:extLst>
      </pc:sldChg>
      <pc:sldChg chg="addSp modSp add ord">
        <pc:chgData name="Rader, Aidan D" userId="56c908b0-d2ec-4571-8545-db08f4f66ee4" providerId="ADAL" clId="{04A572F4-9C01-4BBD-96F8-A1C29DE54401}" dt="2025-02-12T19:40:14.455" v="753"/>
        <pc:sldMkLst>
          <pc:docMk/>
          <pc:sldMk cId="723860958" sldId="334"/>
        </pc:sldMkLst>
        <pc:graphicFrameChg chg="add mod">
          <ac:chgData name="Rader, Aidan D" userId="56c908b0-d2ec-4571-8545-db08f4f66ee4" providerId="ADAL" clId="{04A572F4-9C01-4BBD-96F8-A1C29DE54401}" dt="2025-02-12T19:40:00.465" v="751"/>
          <ac:graphicFrameMkLst>
            <pc:docMk/>
            <pc:sldMk cId="723860958" sldId="334"/>
            <ac:graphicFrameMk id="2" creationId="{98AC7637-8A70-2881-43D3-06A0292B5D0D}"/>
          </ac:graphicFrameMkLst>
        </pc:graphicFrameChg>
      </pc:sldChg>
      <pc:sldChg chg="add del">
        <pc:chgData name="Rader, Aidan D" userId="56c908b0-d2ec-4571-8545-db08f4f66ee4" providerId="ADAL" clId="{04A572F4-9C01-4BBD-96F8-A1C29DE54401}" dt="2025-02-12T20:02:19.516" v="981" actId="2890"/>
        <pc:sldMkLst>
          <pc:docMk/>
          <pc:sldMk cId="1192942258" sldId="335"/>
        </pc:sldMkLst>
      </pc:sldChg>
      <pc:sldChg chg="modSp add del mod">
        <pc:chgData name="Rader, Aidan D" userId="56c908b0-d2ec-4571-8545-db08f4f66ee4" providerId="ADAL" clId="{04A572F4-9C01-4BBD-96F8-A1C29DE54401}" dt="2025-02-12T20:05:21.610" v="1067" actId="2696"/>
        <pc:sldMkLst>
          <pc:docMk/>
          <pc:sldMk cId="2605828518" sldId="335"/>
        </pc:sldMkLst>
        <pc:spChg chg="mod">
          <ac:chgData name="Rader, Aidan D" userId="56c908b0-d2ec-4571-8545-db08f4f66ee4" providerId="ADAL" clId="{04A572F4-9C01-4BBD-96F8-A1C29DE54401}" dt="2025-02-12T20:03:35.465" v="1035" actId="20577"/>
          <ac:spMkLst>
            <pc:docMk/>
            <pc:sldMk cId="2605828518" sldId="335"/>
            <ac:spMk id="11" creationId="{198FFE52-E049-EBD0-DD0B-6112B8AE9798}"/>
          </ac:spMkLst>
        </pc:spChg>
      </pc:sldChg>
      <pc:sldChg chg="addSp delSp modSp add mod ord">
        <pc:chgData name="Rader, Aidan D" userId="56c908b0-d2ec-4571-8545-db08f4f66ee4" providerId="ADAL" clId="{04A572F4-9C01-4BBD-96F8-A1C29DE54401}" dt="2025-02-12T20:44:18.844" v="1628" actId="1582"/>
        <pc:sldMkLst>
          <pc:docMk/>
          <pc:sldMk cId="1288559060" sldId="336"/>
        </pc:sldMkLst>
        <pc:spChg chg="add mod">
          <ac:chgData name="Rader, Aidan D" userId="56c908b0-d2ec-4571-8545-db08f4f66ee4" providerId="ADAL" clId="{04A572F4-9C01-4BBD-96F8-A1C29DE54401}" dt="2025-02-12T20:44:12.464" v="1627" actId="14100"/>
          <ac:spMkLst>
            <pc:docMk/>
            <pc:sldMk cId="1288559060" sldId="336"/>
            <ac:spMk id="3" creationId="{80591DE7-13D2-9478-D925-6D31E5CD97D7}"/>
          </ac:spMkLst>
        </pc:spChg>
        <pc:spChg chg="mod">
          <ac:chgData name="Rader, Aidan D" userId="56c908b0-d2ec-4571-8545-db08f4f66ee4" providerId="ADAL" clId="{04A572F4-9C01-4BBD-96F8-A1C29DE54401}" dt="2025-02-12T20:43:29.507" v="1615" actId="255"/>
          <ac:spMkLst>
            <pc:docMk/>
            <pc:sldMk cId="1288559060" sldId="336"/>
            <ac:spMk id="4" creationId="{C5A02991-E745-34AE-1835-EAB12CBF46F9}"/>
          </ac:spMkLst>
        </pc:spChg>
        <pc:spChg chg="del mod">
          <ac:chgData name="Rader, Aidan D" userId="56c908b0-d2ec-4571-8545-db08f4f66ee4" providerId="ADAL" clId="{04A572F4-9C01-4BBD-96F8-A1C29DE54401}" dt="2025-02-12T20:23:16.162" v="1377" actId="478"/>
          <ac:spMkLst>
            <pc:docMk/>
            <pc:sldMk cId="1288559060" sldId="336"/>
            <ac:spMk id="7" creationId="{426A0D44-66B2-BCA7-2426-CD3E578EE91E}"/>
          </ac:spMkLst>
        </pc:spChg>
        <pc:spChg chg="del">
          <ac:chgData name="Rader, Aidan D" userId="56c908b0-d2ec-4571-8545-db08f4f66ee4" providerId="ADAL" clId="{04A572F4-9C01-4BBD-96F8-A1C29DE54401}" dt="2025-02-12T20:05:56.678" v="1091" actId="478"/>
          <ac:spMkLst>
            <pc:docMk/>
            <pc:sldMk cId="1288559060" sldId="336"/>
            <ac:spMk id="8" creationId="{09790FD7-BA1C-D249-470A-BBE53A540C31}"/>
          </ac:spMkLst>
        </pc:spChg>
        <pc:spChg chg="del">
          <ac:chgData name="Rader, Aidan D" userId="56c908b0-d2ec-4571-8545-db08f4f66ee4" providerId="ADAL" clId="{04A572F4-9C01-4BBD-96F8-A1C29DE54401}" dt="2025-02-12T20:05:57.315" v="1092" actId="478"/>
          <ac:spMkLst>
            <pc:docMk/>
            <pc:sldMk cId="1288559060" sldId="336"/>
            <ac:spMk id="9" creationId="{CFCB9634-DB4C-B65F-7267-2ECE99E025F8}"/>
          </ac:spMkLst>
        </pc:spChg>
        <pc:spChg chg="mod">
          <ac:chgData name="Rader, Aidan D" userId="56c908b0-d2ec-4571-8545-db08f4f66ee4" providerId="ADAL" clId="{04A572F4-9C01-4BBD-96F8-A1C29DE54401}" dt="2025-02-12T20:05:15.385" v="1066"/>
          <ac:spMkLst>
            <pc:docMk/>
            <pc:sldMk cId="1288559060" sldId="336"/>
            <ac:spMk id="11" creationId="{C80CAD00-C747-05C8-64AE-B1DF24FD6010}"/>
          </ac:spMkLst>
        </pc:spChg>
        <pc:picChg chg="add mod modCrop">
          <ac:chgData name="Rader, Aidan D" userId="56c908b0-d2ec-4571-8545-db08f4f66ee4" providerId="ADAL" clId="{04A572F4-9C01-4BBD-96F8-A1C29DE54401}" dt="2025-02-12T20:43:58.694" v="1625" actId="1076"/>
          <ac:picMkLst>
            <pc:docMk/>
            <pc:sldMk cId="1288559060" sldId="336"/>
            <ac:picMk id="2" creationId="{BFC09258-91D6-097A-7C99-02F3986B28EB}"/>
          </ac:picMkLst>
        </pc:picChg>
        <pc:picChg chg="del">
          <ac:chgData name="Rader, Aidan D" userId="56c908b0-d2ec-4571-8545-db08f4f66ee4" providerId="ADAL" clId="{04A572F4-9C01-4BBD-96F8-A1C29DE54401}" dt="2025-02-12T20:05:53.198" v="1089" actId="478"/>
          <ac:picMkLst>
            <pc:docMk/>
            <pc:sldMk cId="1288559060" sldId="336"/>
            <ac:picMk id="5" creationId="{3A98E9D5-856E-541F-89EB-FBF68ACCBF59}"/>
          </ac:picMkLst>
        </pc:picChg>
        <pc:picChg chg="del">
          <ac:chgData name="Rader, Aidan D" userId="56c908b0-d2ec-4571-8545-db08f4f66ee4" providerId="ADAL" clId="{04A572F4-9C01-4BBD-96F8-A1C29DE54401}" dt="2025-02-12T20:05:52.720" v="1088" actId="478"/>
          <ac:picMkLst>
            <pc:docMk/>
            <pc:sldMk cId="1288559060" sldId="336"/>
            <ac:picMk id="6" creationId="{B4701831-FD94-357A-D35D-874FB0B9F9DC}"/>
          </ac:picMkLst>
        </pc:picChg>
        <pc:picChg chg="add del mod">
          <ac:chgData name="Rader, Aidan D" userId="56c908b0-d2ec-4571-8545-db08f4f66ee4" providerId="ADAL" clId="{04A572F4-9C01-4BBD-96F8-A1C29DE54401}" dt="2025-02-12T20:43:24.212" v="1614" actId="478"/>
          <ac:picMkLst>
            <pc:docMk/>
            <pc:sldMk cId="1288559060" sldId="336"/>
            <ac:picMk id="10" creationId="{F913EAD4-5E4E-55FB-D043-0BB0584CD904}"/>
          </ac:picMkLst>
        </pc:picChg>
        <pc:picChg chg="add mod modCrop">
          <ac:chgData name="Rader, Aidan D" userId="56c908b0-d2ec-4571-8545-db08f4f66ee4" providerId="ADAL" clId="{04A572F4-9C01-4BBD-96F8-A1C29DE54401}" dt="2025-02-12T20:44:18.844" v="1628" actId="1582"/>
          <ac:picMkLst>
            <pc:docMk/>
            <pc:sldMk cId="1288559060" sldId="336"/>
            <ac:picMk id="12" creationId="{407EE0DF-C390-5E11-FD31-CBA6B7C161E8}"/>
          </ac:picMkLst>
        </pc:picChg>
      </pc:sldChg>
      <pc:sldChg chg="add del">
        <pc:chgData name="Rader, Aidan D" userId="56c908b0-d2ec-4571-8545-db08f4f66ee4" providerId="ADAL" clId="{04A572F4-9C01-4BBD-96F8-A1C29DE54401}" dt="2025-02-12T20:17:55.536" v="1157" actId="2890"/>
        <pc:sldMkLst>
          <pc:docMk/>
          <pc:sldMk cId="2336362654" sldId="337"/>
        </pc:sldMkLst>
      </pc:sldChg>
      <pc:sldChg chg="modSp new del mod">
        <pc:chgData name="Rader, Aidan D" userId="56c908b0-d2ec-4571-8545-db08f4f66ee4" providerId="ADAL" clId="{04A572F4-9C01-4BBD-96F8-A1C29DE54401}" dt="2025-02-12T20:18:16.213" v="1165" actId="680"/>
        <pc:sldMkLst>
          <pc:docMk/>
          <pc:sldMk cId="2497759946" sldId="337"/>
        </pc:sldMkLst>
        <pc:spChg chg="mod">
          <ac:chgData name="Rader, Aidan D" userId="56c908b0-d2ec-4571-8545-db08f4f66ee4" providerId="ADAL" clId="{04A572F4-9C01-4BBD-96F8-A1C29DE54401}" dt="2025-02-12T20:18:15.728" v="1164"/>
          <ac:spMkLst>
            <pc:docMk/>
            <pc:sldMk cId="2497759946" sldId="337"/>
            <ac:spMk id="2" creationId="{9F8E95C4-9178-3E6D-3DC9-F5B8D30C7229}"/>
          </ac:spMkLst>
        </pc:spChg>
      </pc:sldChg>
    </pc:docChg>
  </pc:docChgLst>
  <pc:docChgLst>
    <pc:chgData name="Regan, Ryan" userId="S::ryan13516@tamu.edu::6995c692-73f5-4ae4-b5cb-cd593e21e106" providerId="AD" clId="Web-{FAABB537-9A72-A181-ECCE-60722ED9D338}"/>
    <pc:docChg chg="modSld">
      <pc:chgData name="Regan, Ryan" userId="S::ryan13516@tamu.edu::6995c692-73f5-4ae4-b5cb-cd593e21e106" providerId="AD" clId="Web-{FAABB537-9A72-A181-ECCE-60722ED9D338}" dt="2025-02-13T22:08:15.023" v="1" actId="1076"/>
      <pc:docMkLst>
        <pc:docMk/>
      </pc:docMkLst>
      <pc:sldChg chg="modSp">
        <pc:chgData name="Regan, Ryan" userId="S::ryan13516@tamu.edu::6995c692-73f5-4ae4-b5cb-cd593e21e106" providerId="AD" clId="Web-{FAABB537-9A72-A181-ECCE-60722ED9D338}" dt="2025-02-13T22:08:15.023" v="1" actId="1076"/>
        <pc:sldMkLst>
          <pc:docMk/>
          <pc:sldMk cId="375738156" sldId="333"/>
        </pc:sldMkLst>
        <pc:grpChg chg="mod">
          <ac:chgData name="Regan, Ryan" userId="S::ryan13516@tamu.edu::6995c692-73f5-4ae4-b5cb-cd593e21e106" providerId="AD" clId="Web-{FAABB537-9A72-A181-ECCE-60722ED9D338}" dt="2025-02-13T22:08:15.023" v="1" actId="1076"/>
          <ac:grpSpMkLst>
            <pc:docMk/>
            <pc:sldMk cId="375738156" sldId="333"/>
            <ac:grpSpMk id="3" creationId="{23FEA4B2-47B7-807A-FF3D-56338D9C8237}"/>
          </ac:grpSpMkLst>
        </pc:grpChg>
      </pc:sldChg>
    </pc:docChg>
  </pc:docChgLst>
  <pc:docChgLst>
    <pc:chgData name="Regan, Ryan" userId="S::ryan13516@tamu.edu::6995c692-73f5-4ae4-b5cb-cd593e21e106" providerId="AD" clId="Web-{72D60CDE-B3D0-4EB6-9508-750B0F59FF58}"/>
    <pc:docChg chg="modSld">
      <pc:chgData name="Regan, Ryan" userId="S::ryan13516@tamu.edu::6995c692-73f5-4ae4-b5cb-cd593e21e106" providerId="AD" clId="Web-{72D60CDE-B3D0-4EB6-9508-750B0F59FF58}" dt="2025-02-12T19:00:10.834" v="3" actId="1076"/>
      <pc:docMkLst>
        <pc:docMk/>
      </pc:docMkLst>
      <pc:sldChg chg="modSp">
        <pc:chgData name="Regan, Ryan" userId="S::ryan13516@tamu.edu::6995c692-73f5-4ae4-b5cb-cd593e21e106" providerId="AD" clId="Web-{72D60CDE-B3D0-4EB6-9508-750B0F59FF58}" dt="2025-02-12T19:00:10.834" v="3" actId="1076"/>
        <pc:sldMkLst>
          <pc:docMk/>
          <pc:sldMk cId="2283115" sldId="332"/>
        </pc:sldMkLst>
        <pc:picChg chg="mod">
          <ac:chgData name="Regan, Ryan" userId="S::ryan13516@tamu.edu::6995c692-73f5-4ae4-b5cb-cd593e21e106" providerId="AD" clId="Web-{72D60CDE-B3D0-4EB6-9508-750B0F59FF58}" dt="2025-02-12T19:00:10.834" v="3" actId="1076"/>
          <ac:picMkLst>
            <pc:docMk/>
            <pc:sldMk cId="2283115" sldId="332"/>
            <ac:picMk id="5" creationId="{C8D269CA-A3D3-FF5F-C6A0-AAE71CB81D42}"/>
          </ac:picMkLst>
        </pc:picChg>
      </pc:sldChg>
      <pc:sldChg chg="addSp delSp modSp">
        <pc:chgData name="Regan, Ryan" userId="S::ryan13516@tamu.edu::6995c692-73f5-4ae4-b5cb-cd593e21e106" providerId="AD" clId="Web-{72D60CDE-B3D0-4EB6-9508-750B0F59FF58}" dt="2025-02-12T19:00:03.240" v="1"/>
        <pc:sldMkLst>
          <pc:docMk/>
          <pc:sldMk cId="375738156" sldId="333"/>
        </pc:sldMkLst>
        <pc:picChg chg="add del mod">
          <ac:chgData name="Regan, Ryan" userId="S::ryan13516@tamu.edu::6995c692-73f5-4ae4-b5cb-cd593e21e106" providerId="AD" clId="Web-{72D60CDE-B3D0-4EB6-9508-750B0F59FF58}" dt="2025-02-12T19:00:03.240" v="1"/>
          <ac:picMkLst>
            <pc:docMk/>
            <pc:sldMk cId="375738156" sldId="333"/>
            <ac:picMk id="2" creationId="{D977AE9F-68B6-42E3-D5AC-B490367BB8C2}"/>
          </ac:picMkLst>
        </pc:picChg>
      </pc:sldChg>
    </pc:docChg>
  </pc:docChgLst>
  <pc:docChgLst>
    <pc:chgData name="Nguyen, Andrew" userId="f77e9cb5-0f85-442d-b9a1-1c52c52d15f5" providerId="ADAL" clId="{ED9F0056-5BA6-6248-AC0D-CF527BB85198}"/>
    <pc:docChg chg="undo custSel modSld">
      <pc:chgData name="Nguyen, Andrew" userId="f77e9cb5-0f85-442d-b9a1-1c52c52d15f5" providerId="ADAL" clId="{ED9F0056-5BA6-6248-AC0D-CF527BB85198}" dt="2025-02-12T08:38:59.317" v="219" actId="20577"/>
      <pc:docMkLst>
        <pc:docMk/>
      </pc:docMkLst>
      <pc:sldChg chg="modSp">
        <pc:chgData name="Nguyen, Andrew" userId="f77e9cb5-0f85-442d-b9a1-1c52c52d15f5" providerId="ADAL" clId="{ED9F0056-5BA6-6248-AC0D-CF527BB85198}" dt="2025-02-12T08:35:22.286" v="45" actId="20577"/>
        <pc:sldMkLst>
          <pc:docMk/>
          <pc:sldMk cId="4243352072" sldId="327"/>
        </pc:sldMkLst>
        <pc:spChg chg="mod">
          <ac:chgData name="Nguyen, Andrew" userId="f77e9cb5-0f85-442d-b9a1-1c52c52d15f5" providerId="ADAL" clId="{ED9F0056-5BA6-6248-AC0D-CF527BB85198}" dt="2025-02-12T08:34:47.737" v="37" actId="20577"/>
          <ac:spMkLst>
            <pc:docMk/>
            <pc:sldMk cId="4243352072" sldId="327"/>
            <ac:spMk id="82" creationId="{5DB568A7-C284-33DD-BD4E-C3CA42276960}"/>
          </ac:spMkLst>
        </pc:spChg>
        <pc:graphicFrameChg chg="modGraphic">
          <ac:chgData name="Nguyen, Andrew" userId="f77e9cb5-0f85-442d-b9a1-1c52c52d15f5" providerId="ADAL" clId="{ED9F0056-5BA6-6248-AC0D-CF527BB85198}" dt="2025-02-12T08:35:22.286" v="45" actId="20577"/>
          <ac:graphicFrameMkLst>
            <pc:docMk/>
            <pc:sldMk cId="4243352072" sldId="327"/>
            <ac:graphicFrameMk id="83" creationId="{C5B7BCFA-762A-729B-D54C-B77FC1A44142}"/>
          </ac:graphicFrameMkLst>
        </pc:graphicFrameChg>
      </pc:sldChg>
      <pc:sldChg chg="addSp delSp modSp">
        <pc:chgData name="Nguyen, Andrew" userId="f77e9cb5-0f85-442d-b9a1-1c52c52d15f5" providerId="ADAL" clId="{ED9F0056-5BA6-6248-AC0D-CF527BB85198}" dt="2025-02-12T08:38:59.317" v="219" actId="20577"/>
        <pc:sldMkLst>
          <pc:docMk/>
          <pc:sldMk cId="236803413" sldId="328"/>
        </pc:sldMkLst>
        <pc:spChg chg="del">
          <ac:chgData name="Nguyen, Andrew" userId="f77e9cb5-0f85-442d-b9a1-1c52c52d15f5" providerId="ADAL" clId="{ED9F0056-5BA6-6248-AC0D-CF527BB85198}" dt="2025-02-12T08:35:33.704" v="46" actId="22"/>
          <ac:spMkLst>
            <pc:docMk/>
            <pc:sldMk cId="236803413" sldId="328"/>
            <ac:spMk id="3" creationId="{4572E64D-B658-F934-AF70-DC2238AE10A7}"/>
          </ac:spMkLst>
        </pc:spChg>
        <pc:spChg chg="add mod">
          <ac:chgData name="Nguyen, Andrew" userId="f77e9cb5-0f85-442d-b9a1-1c52c52d15f5" providerId="ADAL" clId="{ED9F0056-5BA6-6248-AC0D-CF527BB85198}" dt="2025-02-12T08:38:59.317" v="219" actId="20577"/>
          <ac:spMkLst>
            <pc:docMk/>
            <pc:sldMk cId="236803413" sldId="328"/>
            <ac:spMk id="7" creationId="{B9C53D53-C1F5-F9CA-E84C-A58DDEB958DB}"/>
          </ac:spMkLst>
        </pc:spChg>
        <pc:picChg chg="add mod">
          <ac:chgData name="Nguyen, Andrew" userId="f77e9cb5-0f85-442d-b9a1-1c52c52d15f5" providerId="ADAL" clId="{ED9F0056-5BA6-6248-AC0D-CF527BB85198}" dt="2025-02-12T08:35:40.092" v="50" actId="1076"/>
          <ac:picMkLst>
            <pc:docMk/>
            <pc:sldMk cId="236803413" sldId="328"/>
            <ac:picMk id="6" creationId="{FAF991BF-B4A0-639C-EB77-B36469AA31F7}"/>
          </ac:picMkLst>
        </pc:picChg>
      </pc:sldChg>
    </pc:docChg>
  </pc:docChgLst>
  <pc:docChgLst>
    <pc:chgData name="Miller, Mackenzie" userId="S::mackenziemiller@tamu.edu::f143bfc3-e4b2-4691-a54e-02f186012e6b" providerId="AD" clId="Web-{FEFF974A-65EE-A2CA-4EBE-69DFDD422ABA}"/>
    <pc:docChg chg="modSld">
      <pc:chgData name="Miller, Mackenzie" userId="S::mackenziemiller@tamu.edu::f143bfc3-e4b2-4691-a54e-02f186012e6b" providerId="AD" clId="Web-{FEFF974A-65EE-A2CA-4EBE-69DFDD422ABA}" dt="2025-02-12T16:05:56.474" v="115" actId="20577"/>
      <pc:docMkLst>
        <pc:docMk/>
      </pc:docMkLst>
      <pc:sldChg chg="modSp">
        <pc:chgData name="Miller, Mackenzie" userId="S::mackenziemiller@tamu.edu::f143bfc3-e4b2-4691-a54e-02f186012e6b" providerId="AD" clId="Web-{FEFF974A-65EE-A2CA-4EBE-69DFDD422ABA}" dt="2025-02-12T16:04:05.439" v="87" actId="20577"/>
        <pc:sldMkLst>
          <pc:docMk/>
          <pc:sldMk cId="3592274340" sldId="326"/>
        </pc:sldMkLst>
        <pc:spChg chg="mod">
          <ac:chgData name="Miller, Mackenzie" userId="S::mackenziemiller@tamu.edu::f143bfc3-e4b2-4691-a54e-02f186012e6b" providerId="AD" clId="Web-{FEFF974A-65EE-A2CA-4EBE-69DFDD422ABA}" dt="2025-02-12T16:04:05.439" v="87" actId="20577"/>
          <ac:spMkLst>
            <pc:docMk/>
            <pc:sldMk cId="3592274340" sldId="326"/>
            <ac:spMk id="6" creationId="{187C955A-0782-3556-826E-33FA55F0B948}"/>
          </ac:spMkLst>
        </pc:spChg>
      </pc:sldChg>
      <pc:sldChg chg="modSp">
        <pc:chgData name="Miller, Mackenzie" userId="S::mackenziemiller@tamu.edu::f143bfc3-e4b2-4691-a54e-02f186012e6b" providerId="AD" clId="Web-{FEFF974A-65EE-A2CA-4EBE-69DFDD422ABA}" dt="2025-02-12T16:05:56.474" v="115" actId="20577"/>
        <pc:sldMkLst>
          <pc:docMk/>
          <pc:sldMk cId="375738156" sldId="333"/>
        </pc:sldMkLst>
        <pc:spChg chg="mod">
          <ac:chgData name="Miller, Mackenzie" userId="S::mackenziemiller@tamu.edu::f143bfc3-e4b2-4691-a54e-02f186012e6b" providerId="AD" clId="Web-{FEFF974A-65EE-A2CA-4EBE-69DFDD422ABA}" dt="2025-02-12T16:05:56.474" v="115" actId="20577"/>
          <ac:spMkLst>
            <pc:docMk/>
            <pc:sldMk cId="375738156" sldId="333"/>
            <ac:spMk id="4" creationId="{58620C96-00A4-DAF5-2B8A-D5A8A88FA142}"/>
          </ac:spMkLst>
        </pc:spChg>
        <pc:picChg chg="mod modCrop">
          <ac:chgData name="Miller, Mackenzie" userId="S::mackenziemiller@tamu.edu::f143bfc3-e4b2-4691-a54e-02f186012e6b" providerId="AD" clId="Web-{FEFF974A-65EE-A2CA-4EBE-69DFDD422ABA}" dt="2025-02-12T15:55:00.284" v="3" actId="1076"/>
          <ac:picMkLst>
            <pc:docMk/>
            <pc:sldMk cId="375738156" sldId="333"/>
            <ac:picMk id="5" creationId="{F39E3B23-746F-0B0E-2219-96F2215FA7C2}"/>
          </ac:picMkLst>
        </pc:picChg>
      </pc:sldChg>
    </pc:docChg>
  </pc:docChgLst>
  <pc:docChgLst>
    <pc:chgData name="Nguyen, Andrew" userId="S::nguyen1wan@tamu.edu::f77e9cb5-0f85-442d-b9a1-1c52c52d15f5" providerId="AD" clId="Web-{89484866-8BD3-22F1-EAC7-6E9452D6E3B0}"/>
    <pc:docChg chg="modSld">
      <pc:chgData name="Nguyen, Andrew" userId="S::nguyen1wan@tamu.edu::f77e9cb5-0f85-442d-b9a1-1c52c52d15f5" providerId="AD" clId="Web-{89484866-8BD3-22F1-EAC7-6E9452D6E3B0}" dt="2025-02-12T19:27:36.213" v="49"/>
      <pc:docMkLst>
        <pc:docMk/>
      </pc:docMkLst>
      <pc:sldChg chg="modSp">
        <pc:chgData name="Nguyen, Andrew" userId="S::nguyen1wan@tamu.edu::f77e9cb5-0f85-442d-b9a1-1c52c52d15f5" providerId="AD" clId="Web-{89484866-8BD3-22F1-EAC7-6E9452D6E3B0}" dt="2025-02-12T19:27:36.213" v="49"/>
        <pc:sldMkLst>
          <pc:docMk/>
          <pc:sldMk cId="4243352072" sldId="327"/>
        </pc:sldMkLst>
        <pc:graphicFrameChg chg="mod modGraphic">
          <ac:chgData name="Nguyen, Andrew" userId="S::nguyen1wan@tamu.edu::f77e9cb5-0f85-442d-b9a1-1c52c52d15f5" providerId="AD" clId="Web-{89484866-8BD3-22F1-EAC7-6E9452D6E3B0}" dt="2025-02-12T19:27:36.213" v="49"/>
          <ac:graphicFrameMkLst>
            <pc:docMk/>
            <pc:sldMk cId="4243352072" sldId="327"/>
            <ac:graphicFrameMk id="83" creationId="{C5B7BCFA-762A-729B-D54C-B77FC1A44142}"/>
          </ac:graphicFrameMkLst>
        </pc:graphicFrameChg>
      </pc:sldChg>
    </pc:docChg>
  </pc:docChgLst>
  <pc:docChgLst>
    <pc:chgData name="Miller, Mackenzie" userId="S::mackenziemiller@tamu.edu::f143bfc3-e4b2-4691-a54e-02f186012e6b" providerId="AD" clId="Web-{137E0679-C873-7B6F-22BB-FC0E5524B9BC}"/>
    <pc:docChg chg="modSld">
      <pc:chgData name="Miller, Mackenzie" userId="S::mackenziemiller@tamu.edu::f143bfc3-e4b2-4691-a54e-02f186012e6b" providerId="AD" clId="Web-{137E0679-C873-7B6F-22BB-FC0E5524B9BC}" dt="2025-02-12T15:29:42.921" v="275"/>
      <pc:docMkLst>
        <pc:docMk/>
      </pc:docMkLst>
      <pc:sldChg chg="modSp">
        <pc:chgData name="Miller, Mackenzie" userId="S::mackenziemiller@tamu.edu::f143bfc3-e4b2-4691-a54e-02f186012e6b" providerId="AD" clId="Web-{137E0679-C873-7B6F-22BB-FC0E5524B9BC}" dt="2025-02-12T15:29:42.921" v="275"/>
        <pc:sldMkLst>
          <pc:docMk/>
          <pc:sldMk cId="4231427536" sldId="308"/>
        </pc:sldMkLst>
        <pc:graphicFrameChg chg="mod modGraphic">
          <ac:chgData name="Miller, Mackenzie" userId="S::mackenziemiller@tamu.edu::f143bfc3-e4b2-4691-a54e-02f186012e6b" providerId="AD" clId="Web-{137E0679-C873-7B6F-22BB-FC0E5524B9BC}" dt="2025-02-12T15:29:42.921" v="275"/>
          <ac:graphicFrameMkLst>
            <pc:docMk/>
            <pc:sldMk cId="4231427536" sldId="308"/>
            <ac:graphicFrameMk id="83" creationId="{00000000-0000-0000-0000-000000000000}"/>
          </ac:graphicFrameMkLst>
        </pc:graphicFrameChg>
      </pc:sldChg>
    </pc:docChg>
  </pc:docChgLst>
  <pc:docChgLst>
    <pc:chgData name="Regan, Ryan" userId="S::ryan13516@tamu.edu::6995c692-73f5-4ae4-b5cb-cd593e21e106" providerId="AD" clId="Web-{2AA172C1-285E-409D-AD0F-97B349987B3F}"/>
    <pc:docChg chg="modSld">
      <pc:chgData name="Regan, Ryan" userId="S::ryan13516@tamu.edu::6995c692-73f5-4ae4-b5cb-cd593e21e106" providerId="AD" clId="Web-{2AA172C1-285E-409D-AD0F-97B349987B3F}" dt="2025-02-12T18:53:25.133" v="875"/>
      <pc:docMkLst>
        <pc:docMk/>
      </pc:docMkLst>
      <pc:sldChg chg="modSp">
        <pc:chgData name="Regan, Ryan" userId="S::ryan13516@tamu.edu::6995c692-73f5-4ae4-b5cb-cd593e21e106" providerId="AD" clId="Web-{2AA172C1-285E-409D-AD0F-97B349987B3F}" dt="2025-02-12T18:53:25.133" v="875"/>
        <pc:sldMkLst>
          <pc:docMk/>
          <pc:sldMk cId="1199852906" sldId="331"/>
        </pc:sldMkLst>
        <pc:graphicFrameChg chg="mod modGraphic">
          <ac:chgData name="Regan, Ryan" userId="S::ryan13516@tamu.edu::6995c692-73f5-4ae4-b5cb-cd593e21e106" providerId="AD" clId="Web-{2AA172C1-285E-409D-AD0F-97B349987B3F}" dt="2025-02-12T18:53:25.133" v="875"/>
          <ac:graphicFrameMkLst>
            <pc:docMk/>
            <pc:sldMk cId="1199852906" sldId="331"/>
            <ac:graphicFrameMk id="83" creationId="{D5F962F3-7798-5A31-8985-D01B411CE145}"/>
          </ac:graphicFrameMkLst>
        </pc:graphicFrameChg>
      </pc:sldChg>
      <pc:sldChg chg="addSp delSp modSp">
        <pc:chgData name="Regan, Ryan" userId="S::ryan13516@tamu.edu::6995c692-73f5-4ae4-b5cb-cd593e21e106" providerId="AD" clId="Web-{2AA172C1-285E-409D-AD0F-97B349987B3F}" dt="2025-02-12T18:22:37.739" v="189" actId="20577"/>
        <pc:sldMkLst>
          <pc:docMk/>
          <pc:sldMk cId="2283115" sldId="332"/>
        </pc:sldMkLst>
        <pc:spChg chg="add mod">
          <ac:chgData name="Regan, Ryan" userId="S::ryan13516@tamu.edu::6995c692-73f5-4ae4-b5cb-cd593e21e106" providerId="AD" clId="Web-{2AA172C1-285E-409D-AD0F-97B349987B3F}" dt="2025-02-12T18:20:29.609" v="155" actId="1076"/>
          <ac:spMkLst>
            <pc:docMk/>
            <pc:sldMk cId="2283115" sldId="332"/>
            <ac:spMk id="3" creationId="{AE538A1F-629A-3A6E-225A-D6B0E357FD42}"/>
          </ac:spMkLst>
        </pc:spChg>
        <pc:spChg chg="add mod">
          <ac:chgData name="Regan, Ryan" userId="S::ryan13516@tamu.edu::6995c692-73f5-4ae4-b5cb-cd593e21e106" providerId="AD" clId="Web-{2AA172C1-285E-409D-AD0F-97B349987B3F}" dt="2025-02-12T18:21:16.283" v="167" actId="20577"/>
          <ac:spMkLst>
            <pc:docMk/>
            <pc:sldMk cId="2283115" sldId="332"/>
            <ac:spMk id="7" creationId="{95B9E1B6-B951-EA42-B9AB-0D74777CE5B8}"/>
          </ac:spMkLst>
        </pc:spChg>
        <pc:spChg chg="add mod">
          <ac:chgData name="Regan, Ryan" userId="S::ryan13516@tamu.edu::6995c692-73f5-4ae4-b5cb-cd593e21e106" providerId="AD" clId="Web-{2AA172C1-285E-409D-AD0F-97B349987B3F}" dt="2025-02-12T18:21:13.111" v="166" actId="20577"/>
          <ac:spMkLst>
            <pc:docMk/>
            <pc:sldMk cId="2283115" sldId="332"/>
            <ac:spMk id="8" creationId="{8B03D053-2DD0-7F0D-FA13-7270EC835CD4}"/>
          </ac:spMkLst>
        </pc:spChg>
        <pc:spChg chg="add mod">
          <ac:chgData name="Regan, Ryan" userId="S::ryan13516@tamu.edu::6995c692-73f5-4ae4-b5cb-cd593e21e106" providerId="AD" clId="Web-{2AA172C1-285E-409D-AD0F-97B349987B3F}" dt="2025-02-12T18:21:09.376" v="164" actId="20577"/>
          <ac:spMkLst>
            <pc:docMk/>
            <pc:sldMk cId="2283115" sldId="332"/>
            <ac:spMk id="9" creationId="{65203116-8607-9379-F9E1-318D79711DBA}"/>
          </ac:spMkLst>
        </pc:spChg>
        <pc:spChg chg="add mod">
          <ac:chgData name="Regan, Ryan" userId="S::ryan13516@tamu.edu::6995c692-73f5-4ae4-b5cb-cd593e21e106" providerId="AD" clId="Web-{2AA172C1-285E-409D-AD0F-97B349987B3F}" dt="2025-02-12T18:22:09.238" v="180" actId="1076"/>
          <ac:spMkLst>
            <pc:docMk/>
            <pc:sldMk cId="2283115" sldId="332"/>
            <ac:spMk id="10" creationId="{8865AA31-0466-2C37-D487-8D95B47D6D01}"/>
          </ac:spMkLst>
        </pc:spChg>
        <pc:spChg chg="add del">
          <ac:chgData name="Regan, Ryan" userId="S::ryan13516@tamu.edu::6995c692-73f5-4ae4-b5cb-cd593e21e106" providerId="AD" clId="Web-{2AA172C1-285E-409D-AD0F-97B349987B3F}" dt="2025-02-12T18:22:16.473" v="182"/>
          <ac:spMkLst>
            <pc:docMk/>
            <pc:sldMk cId="2283115" sldId="332"/>
            <ac:spMk id="11" creationId="{3DD7E5AF-159E-1361-15AF-1B21D4D026ED}"/>
          </ac:spMkLst>
        </pc:spChg>
        <pc:spChg chg="add mod">
          <ac:chgData name="Regan, Ryan" userId="S::ryan13516@tamu.edu::6995c692-73f5-4ae4-b5cb-cd593e21e106" providerId="AD" clId="Web-{2AA172C1-285E-409D-AD0F-97B349987B3F}" dt="2025-02-12T18:22:34.036" v="188" actId="20577"/>
          <ac:spMkLst>
            <pc:docMk/>
            <pc:sldMk cId="2283115" sldId="332"/>
            <ac:spMk id="12" creationId="{7E7AA865-03CB-DD5C-E1F1-1394FC92B7B6}"/>
          </ac:spMkLst>
        </pc:spChg>
        <pc:spChg chg="add mod">
          <ac:chgData name="Regan, Ryan" userId="S::ryan13516@tamu.edu::6995c692-73f5-4ae4-b5cb-cd593e21e106" providerId="AD" clId="Web-{2AA172C1-285E-409D-AD0F-97B349987B3F}" dt="2025-02-12T18:22:37.739" v="189" actId="20577"/>
          <ac:spMkLst>
            <pc:docMk/>
            <pc:sldMk cId="2283115" sldId="332"/>
            <ac:spMk id="13" creationId="{D3231635-CF90-9DBC-2EB5-0492FA48DE6C}"/>
          </ac:spMkLst>
        </pc:spChg>
        <pc:picChg chg="add del mod">
          <ac:chgData name="Regan, Ryan" userId="S::ryan13516@tamu.edu::6995c692-73f5-4ae4-b5cb-cd593e21e106" providerId="AD" clId="Web-{2AA172C1-285E-409D-AD0F-97B349987B3F}" dt="2025-02-12T18:20:36.657" v="157"/>
          <ac:picMkLst>
            <pc:docMk/>
            <pc:sldMk cId="2283115" sldId="332"/>
            <ac:picMk id="6" creationId="{F5EF3CBB-2489-8ECD-6720-B23735C38FD0}"/>
          </ac:picMkLst>
        </pc:picChg>
      </pc:sldChg>
      <pc:sldChg chg="addSp delSp modSp">
        <pc:chgData name="Regan, Ryan" userId="S::ryan13516@tamu.edu::6995c692-73f5-4ae4-b5cb-cd593e21e106" providerId="AD" clId="Web-{2AA172C1-285E-409D-AD0F-97B349987B3F}" dt="2025-02-12T18:47:15.026" v="387" actId="14100"/>
        <pc:sldMkLst>
          <pc:docMk/>
          <pc:sldMk cId="375738156" sldId="333"/>
        </pc:sldMkLst>
        <pc:spChg chg="del">
          <ac:chgData name="Regan, Ryan" userId="S::ryan13516@tamu.edu::6995c692-73f5-4ae4-b5cb-cd593e21e106" providerId="AD" clId="Web-{2AA172C1-285E-409D-AD0F-97B349987B3F}" dt="2025-02-12T18:43:52.972" v="305"/>
          <ac:spMkLst>
            <pc:docMk/>
            <pc:sldMk cId="375738156" sldId="333"/>
            <ac:spMk id="2" creationId="{6792AF6B-4A16-E813-5411-4A77FF0F5D88}"/>
          </ac:spMkLst>
        </pc:spChg>
        <pc:spChg chg="mod">
          <ac:chgData name="Regan, Ryan" userId="S::ryan13516@tamu.edu::6995c692-73f5-4ae4-b5cb-cd593e21e106" providerId="AD" clId="Web-{2AA172C1-285E-409D-AD0F-97B349987B3F}" dt="2025-02-12T18:47:15.026" v="387" actId="14100"/>
          <ac:spMkLst>
            <pc:docMk/>
            <pc:sldMk cId="375738156" sldId="333"/>
            <ac:spMk id="4" creationId="{58620C96-00A4-DAF5-2B8A-D5A8A88FA142}"/>
          </ac:spMkLst>
        </pc:spChg>
        <pc:spChg chg="add mod ord">
          <ac:chgData name="Regan, Ryan" userId="S::ryan13516@tamu.edu::6995c692-73f5-4ae4-b5cb-cd593e21e106" providerId="AD" clId="Web-{2AA172C1-285E-409D-AD0F-97B349987B3F}" dt="2025-02-12T18:46:56.728" v="382" actId="1076"/>
          <ac:spMkLst>
            <pc:docMk/>
            <pc:sldMk cId="375738156" sldId="333"/>
            <ac:spMk id="7" creationId="{B65ECA4B-ACC0-C0E4-82C1-785CA9944583}"/>
          </ac:spMkLst>
        </pc:spChg>
        <pc:spChg chg="add mod ord">
          <ac:chgData name="Regan, Ryan" userId="S::ryan13516@tamu.edu::6995c692-73f5-4ae4-b5cb-cd593e21e106" providerId="AD" clId="Web-{2AA172C1-285E-409D-AD0F-97B349987B3F}" dt="2025-02-12T18:46:56.744" v="383" actId="1076"/>
          <ac:spMkLst>
            <pc:docMk/>
            <pc:sldMk cId="375738156" sldId="333"/>
            <ac:spMk id="8" creationId="{B7F373E7-930C-D84E-8938-BEA09CFC0C89}"/>
          </ac:spMkLst>
        </pc:spChg>
        <pc:spChg chg="add mod">
          <ac:chgData name="Regan, Ryan" userId="S::ryan13516@tamu.edu::6995c692-73f5-4ae4-b5cb-cd593e21e106" providerId="AD" clId="Web-{2AA172C1-285E-409D-AD0F-97B349987B3F}" dt="2025-02-12T18:46:56.713" v="381" actId="1076"/>
          <ac:spMkLst>
            <pc:docMk/>
            <pc:sldMk cId="375738156" sldId="333"/>
            <ac:spMk id="9" creationId="{9C8F8854-AC45-C9C1-4632-FA8A44CD854B}"/>
          </ac:spMkLst>
        </pc:spChg>
        <pc:spChg chg="add mod">
          <ac:chgData name="Regan, Ryan" userId="S::ryan13516@tamu.edu::6995c692-73f5-4ae4-b5cb-cd593e21e106" providerId="AD" clId="Web-{2AA172C1-285E-409D-AD0F-97B349987B3F}" dt="2025-02-12T18:47:00.588" v="385" actId="1076"/>
          <ac:spMkLst>
            <pc:docMk/>
            <pc:sldMk cId="375738156" sldId="333"/>
            <ac:spMk id="11" creationId="{F824EF37-0B07-554C-88D7-7D91A46BDCA8}"/>
          </ac:spMkLst>
        </pc:spChg>
        <pc:spChg chg="add del mod">
          <ac:chgData name="Regan, Ryan" userId="S::ryan13516@tamu.edu::6995c692-73f5-4ae4-b5cb-cd593e21e106" providerId="AD" clId="Web-{2AA172C1-285E-409D-AD0F-97B349987B3F}" dt="2025-02-12T18:44:04.222" v="308"/>
          <ac:spMkLst>
            <pc:docMk/>
            <pc:sldMk cId="375738156" sldId="333"/>
            <ac:spMk id="13" creationId="{026DF7F0-E005-D232-DC78-F141BFC80097}"/>
          </ac:spMkLst>
        </pc:spChg>
        <pc:picChg chg="mod modCrop">
          <ac:chgData name="Regan, Ryan" userId="S::ryan13516@tamu.edu::6995c692-73f5-4ae4-b5cb-cd593e21e106" providerId="AD" clId="Web-{2AA172C1-285E-409D-AD0F-97B349987B3F}" dt="2025-02-12T18:46:56.697" v="380" actId="1076"/>
          <ac:picMkLst>
            <pc:docMk/>
            <pc:sldMk cId="375738156" sldId="333"/>
            <ac:picMk id="5" creationId="{F39E3B23-746F-0B0E-2219-96F2215FA7C2}"/>
          </ac:picMkLst>
        </pc:picChg>
        <pc:picChg chg="add mod modCrop">
          <ac:chgData name="Regan, Ryan" userId="S::ryan13516@tamu.edu::6995c692-73f5-4ae4-b5cb-cd593e21e106" providerId="AD" clId="Web-{2AA172C1-285E-409D-AD0F-97B349987B3F}" dt="2025-02-12T18:47:06.338" v="386" actId="1076"/>
          <ac:picMkLst>
            <pc:docMk/>
            <pc:sldMk cId="375738156" sldId="333"/>
            <ac:picMk id="6" creationId="{47589A34-A125-BB08-039D-6E75BEBA5F86}"/>
          </ac:picMkLst>
        </pc:picChg>
      </pc:sldChg>
    </pc:docChg>
  </pc:docChgLst>
  <pc:docChgLst>
    <pc:chgData name="Regan, Ryan" userId="S::ryan13516@tamu.edu::6995c692-73f5-4ae4-b5cb-cd593e21e106" providerId="AD" clId="Web-{F420807A-987D-48CA-8C76-0D3D9738F57F}"/>
    <pc:docChg chg="mod modSld">
      <pc:chgData name="Regan, Ryan" userId="S::ryan13516@tamu.edu::6995c692-73f5-4ae4-b5cb-cd593e21e106" providerId="AD" clId="Web-{F420807A-987D-48CA-8C76-0D3D9738F57F}" dt="2025-02-12T20:11:29.392" v="202" actId="1076"/>
      <pc:docMkLst>
        <pc:docMk/>
      </pc:docMkLst>
      <pc:sldChg chg="modSp">
        <pc:chgData name="Regan, Ryan" userId="S::ryan13516@tamu.edu::6995c692-73f5-4ae4-b5cb-cd593e21e106" providerId="AD" clId="Web-{F420807A-987D-48CA-8C76-0D3D9738F57F}" dt="2025-02-12T20:06:42.430" v="132"/>
        <pc:sldMkLst>
          <pc:docMk/>
          <pc:sldMk cId="1199852906" sldId="331"/>
        </pc:sldMkLst>
        <pc:graphicFrameChg chg="mod modGraphic">
          <ac:chgData name="Regan, Ryan" userId="S::ryan13516@tamu.edu::6995c692-73f5-4ae4-b5cb-cd593e21e106" providerId="AD" clId="Web-{F420807A-987D-48CA-8C76-0D3D9738F57F}" dt="2025-02-12T20:06:42.430" v="132"/>
          <ac:graphicFrameMkLst>
            <pc:docMk/>
            <pc:sldMk cId="1199852906" sldId="331"/>
            <ac:graphicFrameMk id="83" creationId="{D5F962F3-7798-5A31-8985-D01B411CE145}"/>
          </ac:graphicFrameMkLst>
        </pc:graphicFrameChg>
      </pc:sldChg>
      <pc:sldChg chg="addSp delSp modSp">
        <pc:chgData name="Regan, Ryan" userId="S::ryan13516@tamu.edu::6995c692-73f5-4ae4-b5cb-cd593e21e106" providerId="AD" clId="Web-{F420807A-987D-48CA-8C76-0D3D9738F57F}" dt="2025-02-12T20:11:29.392" v="202" actId="1076"/>
        <pc:sldMkLst>
          <pc:docMk/>
          <pc:sldMk cId="375738156" sldId="333"/>
        </pc:sldMkLst>
        <pc:spChg chg="mod">
          <ac:chgData name="Regan, Ryan" userId="S::ryan13516@tamu.edu::6995c692-73f5-4ae4-b5cb-cd593e21e106" providerId="AD" clId="Web-{F420807A-987D-48CA-8C76-0D3D9738F57F}" dt="2025-02-12T20:08:02.761" v="141" actId="1076"/>
          <ac:spMkLst>
            <pc:docMk/>
            <pc:sldMk cId="375738156" sldId="333"/>
            <ac:spMk id="7" creationId="{B65ECA4B-ACC0-C0E4-82C1-785CA9944583}"/>
          </ac:spMkLst>
        </pc:spChg>
        <pc:spChg chg="mod">
          <ac:chgData name="Regan, Ryan" userId="S::ryan13516@tamu.edu::6995c692-73f5-4ae4-b5cb-cd593e21e106" providerId="AD" clId="Web-{F420807A-987D-48CA-8C76-0D3D9738F57F}" dt="2025-02-12T20:08:02.776" v="142" actId="1076"/>
          <ac:spMkLst>
            <pc:docMk/>
            <pc:sldMk cId="375738156" sldId="333"/>
            <ac:spMk id="8" creationId="{B7F373E7-930C-D84E-8938-BEA09CFC0C89}"/>
          </ac:spMkLst>
        </pc:spChg>
        <pc:spChg chg="mod">
          <ac:chgData name="Regan, Ryan" userId="S::ryan13516@tamu.edu::6995c692-73f5-4ae4-b5cb-cd593e21e106" providerId="AD" clId="Web-{F420807A-987D-48CA-8C76-0D3D9738F57F}" dt="2025-02-12T20:08:02.761" v="140" actId="1076"/>
          <ac:spMkLst>
            <pc:docMk/>
            <pc:sldMk cId="375738156" sldId="333"/>
            <ac:spMk id="9" creationId="{9C8F8854-AC45-C9C1-4632-FA8A44CD854B}"/>
          </ac:spMkLst>
        </pc:spChg>
        <pc:spChg chg="add mod">
          <ac:chgData name="Regan, Ryan" userId="S::ryan13516@tamu.edu::6995c692-73f5-4ae4-b5cb-cd593e21e106" providerId="AD" clId="Web-{F420807A-987D-48CA-8C76-0D3D9738F57F}" dt="2025-02-12T20:11:29.392" v="202" actId="1076"/>
          <ac:spMkLst>
            <pc:docMk/>
            <pc:sldMk cId="375738156" sldId="333"/>
            <ac:spMk id="20" creationId="{5297F970-1F80-3166-7EBB-D2B00A6BBE35}"/>
          </ac:spMkLst>
        </pc:spChg>
        <pc:picChg chg="add mod">
          <ac:chgData name="Regan, Ryan" userId="S::ryan13516@tamu.edu::6995c692-73f5-4ae4-b5cb-cd593e21e106" providerId="AD" clId="Web-{F420807A-987D-48CA-8C76-0D3D9738F57F}" dt="2025-02-12T20:08:07.261" v="144" actId="14100"/>
          <ac:picMkLst>
            <pc:docMk/>
            <pc:sldMk cId="375738156" sldId="333"/>
            <ac:picMk id="2" creationId="{E0D1B3CA-D5ED-6C7E-CC02-551AB33A6AB1}"/>
          </ac:picMkLst>
        </pc:picChg>
        <pc:picChg chg="mod">
          <ac:chgData name="Regan, Ryan" userId="S::ryan13516@tamu.edu::6995c692-73f5-4ae4-b5cb-cd593e21e106" providerId="AD" clId="Web-{F420807A-987D-48CA-8C76-0D3D9738F57F}" dt="2025-02-12T20:08:02.151" v="138" actId="1076"/>
          <ac:picMkLst>
            <pc:docMk/>
            <pc:sldMk cId="375738156" sldId="333"/>
            <ac:picMk id="5" creationId="{F39E3B23-746F-0B0E-2219-96F2215FA7C2}"/>
          </ac:picMkLst>
        </pc:picChg>
        <pc:picChg chg="mod">
          <ac:chgData name="Regan, Ryan" userId="S::ryan13516@tamu.edu::6995c692-73f5-4ae4-b5cb-cd593e21e106" providerId="AD" clId="Web-{F420807A-987D-48CA-8C76-0D3D9738F57F}" dt="2025-02-12T20:08:02.745" v="139" actId="1076"/>
          <ac:picMkLst>
            <pc:docMk/>
            <pc:sldMk cId="375738156" sldId="333"/>
            <ac:picMk id="6" creationId="{47589A34-A125-BB08-039D-6E75BEBA5F86}"/>
          </ac:picMkLst>
        </pc:picChg>
        <pc:inkChg chg="add">
          <ac:chgData name="Regan, Ryan" userId="S::ryan13516@tamu.edu::6995c692-73f5-4ae4-b5cb-cd593e21e106" providerId="AD" clId="Web-{F420807A-987D-48CA-8C76-0D3D9738F57F}" dt="2025-02-12T20:08:50.825" v="145"/>
          <ac:inkMkLst>
            <pc:docMk/>
            <pc:sldMk cId="375738156" sldId="333"/>
            <ac:inkMk id="10" creationId="{6E3C5724-4EFC-0424-99C9-813B760E116A}"/>
          </ac:inkMkLst>
        </pc:inkChg>
        <pc:inkChg chg="add">
          <ac:chgData name="Regan, Ryan" userId="S::ryan13516@tamu.edu::6995c692-73f5-4ae4-b5cb-cd593e21e106" providerId="AD" clId="Web-{F420807A-987D-48CA-8C76-0D3D9738F57F}" dt="2025-02-12T20:08:52.872" v="146"/>
          <ac:inkMkLst>
            <pc:docMk/>
            <pc:sldMk cId="375738156" sldId="333"/>
            <ac:inkMk id="12" creationId="{3286311E-7A30-A375-0269-3A7C0E19AA07}"/>
          </ac:inkMkLst>
        </pc:inkChg>
        <pc:inkChg chg="add">
          <ac:chgData name="Regan, Ryan" userId="S::ryan13516@tamu.edu::6995c692-73f5-4ae4-b5cb-cd593e21e106" providerId="AD" clId="Web-{F420807A-987D-48CA-8C76-0D3D9738F57F}" dt="2025-02-12T20:08:57.466" v="147"/>
          <ac:inkMkLst>
            <pc:docMk/>
            <pc:sldMk cId="375738156" sldId="333"/>
            <ac:inkMk id="13" creationId="{BF63C595-7DA1-ACD3-B4B8-F967569274BB}"/>
          </ac:inkMkLst>
        </pc:inkChg>
        <pc:inkChg chg="add">
          <ac:chgData name="Regan, Ryan" userId="S::ryan13516@tamu.edu::6995c692-73f5-4ae4-b5cb-cd593e21e106" providerId="AD" clId="Web-{F420807A-987D-48CA-8C76-0D3D9738F57F}" dt="2025-02-12T20:09:09.028" v="148"/>
          <ac:inkMkLst>
            <pc:docMk/>
            <pc:sldMk cId="375738156" sldId="333"/>
            <ac:inkMk id="14" creationId="{4F4F498B-162E-D576-AA6F-CCECBE8E6614}"/>
          </ac:inkMkLst>
        </pc:inkChg>
        <pc:inkChg chg="add">
          <ac:chgData name="Regan, Ryan" userId="S::ryan13516@tamu.edu::6995c692-73f5-4ae4-b5cb-cd593e21e106" providerId="AD" clId="Web-{F420807A-987D-48CA-8C76-0D3D9738F57F}" dt="2025-02-12T20:09:36.482" v="149"/>
          <ac:inkMkLst>
            <pc:docMk/>
            <pc:sldMk cId="375738156" sldId="333"/>
            <ac:inkMk id="15" creationId="{707584D7-18E3-68EA-04AE-B7B051353516}"/>
          </ac:inkMkLst>
        </pc:inkChg>
        <pc:inkChg chg="add">
          <ac:chgData name="Regan, Ryan" userId="S::ryan13516@tamu.edu::6995c692-73f5-4ae4-b5cb-cd593e21e106" providerId="AD" clId="Web-{F420807A-987D-48CA-8C76-0D3D9738F57F}" dt="2025-02-12T20:09:40.592" v="150"/>
          <ac:inkMkLst>
            <pc:docMk/>
            <pc:sldMk cId="375738156" sldId="333"/>
            <ac:inkMk id="16" creationId="{EBA2F439-3007-15FF-E30D-38456593C985}"/>
          </ac:inkMkLst>
        </pc:inkChg>
        <pc:inkChg chg="add">
          <ac:chgData name="Regan, Ryan" userId="S::ryan13516@tamu.edu::6995c692-73f5-4ae4-b5cb-cd593e21e106" providerId="AD" clId="Web-{F420807A-987D-48CA-8C76-0D3D9738F57F}" dt="2025-02-12T20:09:46.014" v="151"/>
          <ac:inkMkLst>
            <pc:docMk/>
            <pc:sldMk cId="375738156" sldId="333"/>
            <ac:inkMk id="17" creationId="{9585B818-E805-941B-76CA-CCC988EB61AA}"/>
          </ac:inkMkLst>
        </pc:inkChg>
        <pc:inkChg chg="add">
          <ac:chgData name="Regan, Ryan" userId="S::ryan13516@tamu.edu::6995c692-73f5-4ae4-b5cb-cd593e21e106" providerId="AD" clId="Web-{F420807A-987D-48CA-8C76-0D3D9738F57F}" dt="2025-02-12T20:09:49.780" v="152"/>
          <ac:inkMkLst>
            <pc:docMk/>
            <pc:sldMk cId="375738156" sldId="333"/>
            <ac:inkMk id="18" creationId="{EA20B452-736A-1AFD-E593-95A3A02123C7}"/>
          </ac:inkMkLst>
        </pc:inkChg>
        <pc:inkChg chg="add">
          <ac:chgData name="Regan, Ryan" userId="S::ryan13516@tamu.edu::6995c692-73f5-4ae4-b5cb-cd593e21e106" providerId="AD" clId="Web-{F420807A-987D-48CA-8C76-0D3D9738F57F}" dt="2025-02-12T20:10:00.343" v="153"/>
          <ac:inkMkLst>
            <pc:docMk/>
            <pc:sldMk cId="375738156" sldId="333"/>
            <ac:inkMk id="19" creationId="{A5CE7782-4D64-621F-EEF0-D856C0D2CDC5}"/>
          </ac:inkMkLst>
        </pc:inkChg>
        <pc:inkChg chg="add del">
          <ac:chgData name="Regan, Ryan" userId="S::ryan13516@tamu.edu::6995c692-73f5-4ae4-b5cb-cd593e21e106" providerId="AD" clId="Web-{F420807A-987D-48CA-8C76-0D3D9738F57F}" dt="2025-02-12T20:10:31.094" v="171"/>
          <ac:inkMkLst>
            <pc:docMk/>
            <pc:sldMk cId="375738156" sldId="333"/>
            <ac:inkMk id="21" creationId="{18154E95-C6D0-E01F-6F0A-D8EB07CBE099}"/>
          </ac:inkMkLst>
        </pc:inkChg>
        <pc:inkChg chg="add del">
          <ac:chgData name="Regan, Ryan" userId="S::ryan13516@tamu.edu::6995c692-73f5-4ae4-b5cb-cd593e21e106" providerId="AD" clId="Web-{F420807A-987D-48CA-8C76-0D3D9738F57F}" dt="2025-02-12T20:10:31.094" v="170"/>
          <ac:inkMkLst>
            <pc:docMk/>
            <pc:sldMk cId="375738156" sldId="333"/>
            <ac:inkMk id="22" creationId="{1D1BE9F0-B05C-1F33-00D8-FA6492164A24}"/>
          </ac:inkMkLst>
        </pc:inkChg>
        <pc:inkChg chg="add del">
          <ac:chgData name="Regan, Ryan" userId="S::ryan13516@tamu.edu::6995c692-73f5-4ae4-b5cb-cd593e21e106" providerId="AD" clId="Web-{F420807A-987D-48CA-8C76-0D3D9738F57F}" dt="2025-02-12T20:10:31.094" v="169"/>
          <ac:inkMkLst>
            <pc:docMk/>
            <pc:sldMk cId="375738156" sldId="333"/>
            <ac:inkMk id="23" creationId="{2304C1E9-E63A-4206-9407-B68F0AF6AB8D}"/>
          </ac:inkMkLst>
        </pc:inkChg>
        <pc:inkChg chg="add del">
          <ac:chgData name="Regan, Ryan" userId="S::ryan13516@tamu.edu::6995c692-73f5-4ae4-b5cb-cd593e21e106" providerId="AD" clId="Web-{F420807A-987D-48CA-8C76-0D3D9738F57F}" dt="2025-02-12T20:10:50.641" v="173"/>
          <ac:inkMkLst>
            <pc:docMk/>
            <pc:sldMk cId="375738156" sldId="333"/>
            <ac:inkMk id="24" creationId="{B664DC0D-86DE-7ABB-C1D9-5F2FF4B46CC5}"/>
          </ac:inkMkLst>
        </pc:inkChg>
      </pc:sldChg>
    </pc:docChg>
  </pc:docChgLst>
  <pc:docChgLst>
    <pc:chgData name="Rader, Aidan D" userId="S::aidandrader@tamu.edu::56c908b0-d2ec-4571-8545-db08f4f66ee4" providerId="AD" clId="Web-{36C6FE68-18EF-3CFB-8C65-0ABBBBD60C53}"/>
    <pc:docChg chg="modSld">
      <pc:chgData name="Rader, Aidan D" userId="S::aidandrader@tamu.edu::56c908b0-d2ec-4571-8545-db08f4f66ee4" providerId="AD" clId="Web-{36C6FE68-18EF-3CFB-8C65-0ABBBBD60C53}" dt="2025-02-11T19:39:19.549" v="14"/>
      <pc:docMkLst>
        <pc:docMk/>
      </pc:docMkLst>
      <pc:sldChg chg="delSp modSp modNotes">
        <pc:chgData name="Rader, Aidan D" userId="S::aidandrader@tamu.edu::56c908b0-d2ec-4571-8545-db08f4f66ee4" providerId="AD" clId="Web-{36C6FE68-18EF-3CFB-8C65-0ABBBBD60C53}" dt="2025-02-11T19:39:19.549" v="14"/>
        <pc:sldMkLst>
          <pc:docMk/>
          <pc:sldMk cId="3482335894" sldId="304"/>
        </pc:sldMkLst>
        <pc:spChg chg="del">
          <ac:chgData name="Rader, Aidan D" userId="S::aidandrader@tamu.edu::56c908b0-d2ec-4571-8545-db08f4f66ee4" providerId="AD" clId="Web-{36C6FE68-18EF-3CFB-8C65-0ABBBBD60C53}" dt="2025-02-11T19:39:19.549" v="14"/>
          <ac:spMkLst>
            <pc:docMk/>
            <pc:sldMk cId="3482335894" sldId="304"/>
            <ac:spMk id="2" creationId="{00000000-0000-0000-0000-000000000000}"/>
          </ac:spMkLst>
        </pc:spChg>
        <pc:spChg chg="mod">
          <ac:chgData name="Rader, Aidan D" userId="S::aidandrader@tamu.edu::56c908b0-d2ec-4571-8545-db08f4f66ee4" providerId="AD" clId="Web-{36C6FE68-18EF-3CFB-8C65-0ABBBBD60C53}" dt="2025-02-11T19:39:18.861" v="1" actId="20577"/>
          <ac:spMkLst>
            <pc:docMk/>
            <pc:sldMk cId="3482335894" sldId="304"/>
            <ac:spMk id="54" creationId="{00000000-0000-0000-0000-000000000000}"/>
          </ac:spMkLst>
        </pc:spChg>
      </pc:sldChg>
    </pc:docChg>
  </pc:docChgLst>
  <pc:docChgLst>
    <pc:chgData name="Regan, Ryan" userId="S::ryan13516@tamu.edu::6995c692-73f5-4ae4-b5cb-cd593e21e106" providerId="AD" clId="Web-{336BAC3B-092A-46F6-A825-D6663C4F49B2}"/>
    <pc:docChg chg="modSld">
      <pc:chgData name="Regan, Ryan" userId="S::ryan13516@tamu.edu::6995c692-73f5-4ae4-b5cb-cd593e21e106" providerId="AD" clId="Web-{336BAC3B-092A-46F6-A825-D6663C4F49B2}" dt="2025-02-12T20:57:57.966" v="16"/>
      <pc:docMkLst>
        <pc:docMk/>
      </pc:docMkLst>
      <pc:sldChg chg="modSp">
        <pc:chgData name="Regan, Ryan" userId="S::ryan13516@tamu.edu::6995c692-73f5-4ae4-b5cb-cd593e21e106" providerId="AD" clId="Web-{336BAC3B-092A-46F6-A825-D6663C4F49B2}" dt="2025-02-12T20:56:06.260" v="7"/>
        <pc:sldMkLst>
          <pc:docMk/>
          <pc:sldMk cId="3592274340" sldId="326"/>
        </pc:sldMkLst>
        <pc:picChg chg="mod">
          <ac:chgData name="Regan, Ryan" userId="S::ryan13516@tamu.edu::6995c692-73f5-4ae4-b5cb-cd593e21e106" providerId="AD" clId="Web-{336BAC3B-092A-46F6-A825-D6663C4F49B2}" dt="2025-02-12T20:56:06.260" v="7"/>
          <ac:picMkLst>
            <pc:docMk/>
            <pc:sldMk cId="3592274340" sldId="326"/>
            <ac:picMk id="4" creationId="{FA33B0F5-F9B2-4BA9-9522-56E12D5F660C}"/>
          </ac:picMkLst>
        </pc:picChg>
      </pc:sldChg>
      <pc:sldChg chg="modSp">
        <pc:chgData name="Regan, Ryan" userId="S::ryan13516@tamu.edu::6995c692-73f5-4ae4-b5cb-cd593e21e106" providerId="AD" clId="Web-{336BAC3B-092A-46F6-A825-D6663C4F49B2}" dt="2025-02-12T20:55:45.572" v="4"/>
        <pc:sldMkLst>
          <pc:docMk/>
          <pc:sldMk cId="236803413" sldId="328"/>
        </pc:sldMkLst>
        <pc:picChg chg="mod">
          <ac:chgData name="Regan, Ryan" userId="S::ryan13516@tamu.edu::6995c692-73f5-4ae4-b5cb-cd593e21e106" providerId="AD" clId="Web-{336BAC3B-092A-46F6-A825-D6663C4F49B2}" dt="2025-02-12T20:55:45.572" v="4"/>
          <ac:picMkLst>
            <pc:docMk/>
            <pc:sldMk cId="236803413" sldId="328"/>
            <ac:picMk id="6" creationId="{FAF991BF-B4A0-639C-EB77-B36469AA31F7}"/>
          </ac:picMkLst>
        </pc:picChg>
      </pc:sldChg>
      <pc:sldChg chg="modSp">
        <pc:chgData name="Regan, Ryan" userId="S::ryan13516@tamu.edu::6995c692-73f5-4ae4-b5cb-cd593e21e106" providerId="AD" clId="Web-{336BAC3B-092A-46F6-A825-D6663C4F49B2}" dt="2025-02-12T20:56:20.620" v="8"/>
        <pc:sldMkLst>
          <pc:docMk/>
          <pc:sldMk cId="2283115" sldId="332"/>
        </pc:sldMkLst>
        <pc:picChg chg="mod">
          <ac:chgData name="Regan, Ryan" userId="S::ryan13516@tamu.edu::6995c692-73f5-4ae4-b5cb-cd593e21e106" providerId="AD" clId="Web-{336BAC3B-092A-46F6-A825-D6663C4F49B2}" dt="2025-02-12T20:56:20.620" v="8"/>
          <ac:picMkLst>
            <pc:docMk/>
            <pc:sldMk cId="2283115" sldId="332"/>
            <ac:picMk id="4" creationId="{49CD0D09-6EEF-3A9A-3F4F-AA31068C439B}"/>
          </ac:picMkLst>
        </pc:picChg>
      </pc:sldChg>
      <pc:sldChg chg="addSp modSp">
        <pc:chgData name="Regan, Ryan" userId="S::ryan13516@tamu.edu::6995c692-73f5-4ae4-b5cb-cd593e21e106" providerId="AD" clId="Web-{336BAC3B-092A-46F6-A825-D6663C4F49B2}" dt="2025-02-12T20:57:57.966" v="16"/>
        <pc:sldMkLst>
          <pc:docMk/>
          <pc:sldMk cId="375738156" sldId="333"/>
        </pc:sldMkLst>
        <pc:spChg chg="mod">
          <ac:chgData name="Regan, Ryan" userId="S::ryan13516@tamu.edu::6995c692-73f5-4ae4-b5cb-cd593e21e106" providerId="AD" clId="Web-{336BAC3B-092A-46F6-A825-D6663C4F49B2}" dt="2025-02-12T20:57:44.857" v="13"/>
          <ac:spMkLst>
            <pc:docMk/>
            <pc:sldMk cId="375738156" sldId="333"/>
            <ac:spMk id="7" creationId="{B65ECA4B-ACC0-C0E4-82C1-785CA9944583}"/>
          </ac:spMkLst>
        </pc:spChg>
        <pc:spChg chg="mod">
          <ac:chgData name="Regan, Ryan" userId="S::ryan13516@tamu.edu::6995c692-73f5-4ae4-b5cb-cd593e21e106" providerId="AD" clId="Web-{336BAC3B-092A-46F6-A825-D6663C4F49B2}" dt="2025-02-12T20:57:44.857" v="14"/>
          <ac:spMkLst>
            <pc:docMk/>
            <pc:sldMk cId="375738156" sldId="333"/>
            <ac:spMk id="8" creationId="{B7F373E7-930C-D84E-8938-BEA09CFC0C89}"/>
          </ac:spMkLst>
        </pc:spChg>
        <pc:spChg chg="mod">
          <ac:chgData name="Regan, Ryan" userId="S::ryan13516@tamu.edu::6995c692-73f5-4ae4-b5cb-cd593e21e106" providerId="AD" clId="Web-{336BAC3B-092A-46F6-A825-D6663C4F49B2}" dt="2025-02-12T20:57:57.966" v="16"/>
          <ac:spMkLst>
            <pc:docMk/>
            <pc:sldMk cId="375738156" sldId="333"/>
            <ac:spMk id="9" creationId="{9C8F8854-AC45-C9C1-4632-FA8A44CD854B}"/>
          </ac:spMkLst>
        </pc:spChg>
        <pc:grpChg chg="add">
          <ac:chgData name="Regan, Ryan" userId="S::ryan13516@tamu.edu::6995c692-73f5-4ae4-b5cb-cd593e21e106" providerId="AD" clId="Web-{336BAC3B-092A-46F6-A825-D6663C4F49B2}" dt="2025-02-12T20:56:55.793" v="9"/>
          <ac:grpSpMkLst>
            <pc:docMk/>
            <pc:sldMk cId="375738156" sldId="333"/>
            <ac:grpSpMk id="3" creationId="{23FEA4B2-47B7-807A-FF3D-56338D9C8237}"/>
          </ac:grpSpMkLst>
        </pc:grpChg>
        <pc:picChg chg="mod">
          <ac:chgData name="Regan, Ryan" userId="S::ryan13516@tamu.edu::6995c692-73f5-4ae4-b5cb-cd593e21e106" providerId="AD" clId="Web-{336BAC3B-092A-46F6-A825-D6663C4F49B2}" dt="2025-02-12T20:57:44.982" v="15"/>
          <ac:picMkLst>
            <pc:docMk/>
            <pc:sldMk cId="375738156" sldId="333"/>
            <ac:picMk id="2" creationId="{E0D1B3CA-D5ED-6C7E-CC02-551AB33A6AB1}"/>
          </ac:picMkLst>
        </pc:picChg>
        <pc:picChg chg="mod">
          <ac:chgData name="Regan, Ryan" userId="S::ryan13516@tamu.edu::6995c692-73f5-4ae4-b5cb-cd593e21e106" providerId="AD" clId="Web-{336BAC3B-092A-46F6-A825-D6663C4F49B2}" dt="2025-02-12T20:57:44.857" v="10"/>
          <ac:picMkLst>
            <pc:docMk/>
            <pc:sldMk cId="375738156" sldId="333"/>
            <ac:picMk id="5" creationId="{F39E3B23-746F-0B0E-2219-96F2215FA7C2}"/>
          </ac:picMkLst>
        </pc:picChg>
        <pc:picChg chg="mod">
          <ac:chgData name="Regan, Ryan" userId="S::ryan13516@tamu.edu::6995c692-73f5-4ae4-b5cb-cd593e21e106" providerId="AD" clId="Web-{336BAC3B-092A-46F6-A825-D6663C4F49B2}" dt="2025-02-12T20:57:44.857" v="11"/>
          <ac:picMkLst>
            <pc:docMk/>
            <pc:sldMk cId="375738156" sldId="333"/>
            <ac:picMk id="6" creationId="{47589A34-A125-BB08-039D-6E75BEBA5F86}"/>
          </ac:picMkLst>
        </pc:picChg>
      </pc:sldChg>
    </pc:docChg>
  </pc:docChgLst>
  <pc:docChgLst>
    <pc:chgData clId="Web-{FEFF974A-65EE-A2CA-4EBE-69DFDD422ABA}"/>
    <pc:docChg chg="modSld">
      <pc:chgData name="" userId="" providerId="" clId="Web-{FEFF974A-65EE-A2CA-4EBE-69DFDD422ABA}" dt="2025-02-12T15:54:41.955" v="0" actId="1076"/>
      <pc:docMkLst>
        <pc:docMk/>
      </pc:docMkLst>
      <pc:sldChg chg="modSp">
        <pc:chgData name="" userId="" providerId="" clId="Web-{FEFF974A-65EE-A2CA-4EBE-69DFDD422ABA}" dt="2025-02-12T15:54:41.955" v="0" actId="1076"/>
        <pc:sldMkLst>
          <pc:docMk/>
          <pc:sldMk cId="375738156" sldId="333"/>
        </pc:sldMkLst>
        <pc:picChg chg="mod">
          <ac:chgData name="" userId="" providerId="" clId="Web-{FEFF974A-65EE-A2CA-4EBE-69DFDD422ABA}" dt="2025-02-12T15:54:41.955" v="0" actId="1076"/>
          <ac:picMkLst>
            <pc:docMk/>
            <pc:sldMk cId="375738156" sldId="333"/>
            <ac:picMk id="5" creationId="{F39E3B23-746F-0B0E-2219-96F2215FA7C2}"/>
          </ac:picMkLst>
        </pc:picChg>
      </pc:sldChg>
    </pc:docChg>
  </pc:docChgLst>
  <pc:docChgLst>
    <pc:chgData name="Nguyen, Andrew" userId="S::nguyen1wan@tamu.edu::f77e9cb5-0f85-442d-b9a1-1c52c52d15f5" providerId="AD" clId="Web-{20E924EC-7992-B9A5-D2FD-18BF383CD45B}"/>
    <pc:docChg chg="modSld">
      <pc:chgData name="Nguyen, Andrew" userId="S::nguyen1wan@tamu.edu::f77e9cb5-0f85-442d-b9a1-1c52c52d15f5" providerId="AD" clId="Web-{20E924EC-7992-B9A5-D2FD-18BF383CD45B}" dt="2025-02-12T20:22:24.188" v="165"/>
      <pc:docMkLst>
        <pc:docMk/>
      </pc:docMkLst>
      <pc:sldChg chg="modSp">
        <pc:chgData name="Nguyen, Andrew" userId="S::nguyen1wan@tamu.edu::f77e9cb5-0f85-442d-b9a1-1c52c52d15f5" providerId="AD" clId="Web-{20E924EC-7992-B9A5-D2FD-18BF383CD45B}" dt="2025-02-12T20:22:24.188" v="165"/>
        <pc:sldMkLst>
          <pc:docMk/>
          <pc:sldMk cId="4243352072" sldId="327"/>
        </pc:sldMkLst>
        <pc:graphicFrameChg chg="mod modGraphic">
          <ac:chgData name="Nguyen, Andrew" userId="S::nguyen1wan@tamu.edu::f77e9cb5-0f85-442d-b9a1-1c52c52d15f5" providerId="AD" clId="Web-{20E924EC-7992-B9A5-D2FD-18BF383CD45B}" dt="2025-02-12T20:22:24.188" v="165"/>
          <ac:graphicFrameMkLst>
            <pc:docMk/>
            <pc:sldMk cId="4243352072" sldId="327"/>
            <ac:graphicFrameMk id="83" creationId="{C5B7BCFA-762A-729B-D54C-B77FC1A44142}"/>
          </ac:graphicFrameMkLst>
        </pc:graphicFrame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12T20:08:50.947"/>
    </inkml:context>
    <inkml:brush xml:id="br0">
      <inkml:brushProperty name="width" value="0.1" units="cm"/>
      <inkml:brushProperty name="height" value="0.1" units="cm"/>
      <inkml:brushProperty name="color" value="#E71224"/>
    </inkml:brush>
  </inkml:definitions>
  <inkml:trace contextRef="#ctx0" brushRef="#br0">12118 9357 16383 0 0,'6'0'0'0'0,"7"0"0"0"0,3-6 0 0 0,3-2 0 0 0,5 1 0 0 0,3 1 0 0 0,4 1 0 0 0,3 3 0 0 0,0 0 0 0 0,1 2 0 0 0,0 0 0 0 0,-5-6 0 0 0,-3-1 0 0 0,0 0 0 0 0,-4-5 0 0 0,-1 0 0 0 0,3 2 0 0 0,2 3 0 0 0,-4-4 0 0 0,1 1 0 0 0,2 1 0 0 0,2 3 0 0 0,2-4 0 0 0,3 1 0 0 0,0 0 0 0 0,1 3 0 0 0,-5-4 0 0 0,-2 0 0 0 0,1 2 0 0 0,-6-4 0 0 0,1 0 0 0 0,1 3 0 0 0,-2-4 0 0 0,0 1 0 0 0,2 2 0 0 0,3 3 0 0 0,-3-3 0 0 0,0 0 0 0 0,2 2 0 0 0,-3 2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12T20:08:52.529"/>
    </inkml:context>
    <inkml:brush xml:id="br0">
      <inkml:brushProperty name="width" value="0.1" units="cm"/>
      <inkml:brushProperty name="height" value="0.1" units="cm"/>
      <inkml:brushProperty name="color" value="#E71224"/>
    </inkml:brush>
  </inkml:definitions>
  <inkml:trace contextRef="#ctx0" brushRef="#br0">12674 8890 16383 0 0,'5'0'0'0'0,"9"0"0"0"0,7 0 0 0 0,6 0 0 0 0,4 0 0 0 0,-3 6 0 0 0,0 2 0 0 0,0-1 0 0 0,2-1 0 0 0,1-2 0 0 0,-4 5 0 0 0,-1 0 0 0 0,0-1 0 0 0,3-2 0 0 0,1-2 0 0 0,-4 4 0 0 0,0 1 0 0 0,0-2 0 0 0,3-1 0 0 0,-10-2 0 0 0,-9 4 0 0 0,-11 1 0 0 0,-5 5 0 0 0,-9-1 0 0 0,0 4 0 0 0,-4-1 0 0 0,0 3 0 0 0,-1-3 0 0 0,-3-3 0 0 0,1 2 0 0 0,6 4 0 0 0,-1-1 0 0 0,-4 2 0 0 0,-3-3 0 0 0,2 3 0 0 0,-2-3 0 0 0,5 2 0 0 0,4 3 0 0 0,0-2 0 0 0,1 2 0 0 0,-1-4 0 0 0,0-4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12T20:08:57.032"/>
    </inkml:context>
    <inkml:brush xml:id="br0">
      <inkml:brushProperty name="width" value="0.1" units="cm"/>
      <inkml:brushProperty name="height" value="0.1" units="cm"/>
      <inkml:brushProperty name="color" value="#E71224"/>
    </inkml:brush>
  </inkml:definitions>
  <inkml:trace contextRef="#ctx0" brushRef="#br0">13414 9374 16383 0 0,'6'0'0'0'0,"8"0"0"0"0,7 0 0 0 0,6 0 0 0 0,4 0 0 0 0,3 0 0 0 0,1 0 0 0 0,1 0 0 0 0,0 0 0 0 0,-1 0 0 0 0,1 0 0 0 0,-2 0 0 0 0,1 0 0 0 0,0 0 0 0 0,-1 0 0 0 0,0 0 0 0 0,0 0 0 0 0,1 0 0 0 0,-7-6 0 0 0,-1-2 0 0 0,0 1 0 0 0,1 1 0 0 0,2 2 0 0 0,-4 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12T20:09:08.625"/>
    </inkml:context>
    <inkml:brush xml:id="br0">
      <inkml:brushProperty name="width" value="0.1" units="cm"/>
      <inkml:brushProperty name="height" value="0.1" units="cm"/>
      <inkml:brushProperty name="color" value="#E71224"/>
    </inkml:brush>
  </inkml:definitions>
  <inkml:trace contextRef="#ctx0" brushRef="#br0">13391 8796 16383 0 0,'0'-6'0'0'0,"-6"-1"0"0"0,-7-1 0 0 0,-8 2 0 0 0,-6 2 0 0 0,1 7 0 0 0,6 9 0 0 0,0 3 0 0 0,-3-2 0 0 0,4 4 0 0 0,-2-2 0 0 0,3 2 0 0 0,4 5 0 0 0,6 4 0 0 0,2 3 0 0 0,4 4 0 0 0,2 0 0 0 0,0 2 0 0 0,1 0 0 0 0,0 0 0 0 0,5-5 0 0 0,3-3 0 0 0,4-6 0 0 0,1 0 0 0 0,4-4 0 0 0,4-5 0 0 0,5-4 0 0 0,3-4 0 0 0,3-3 0 0 0,1 0 0 0 0,-5-8 0 0 0,-2-2 0 0 0,1 1 0 0 0,-5-4 0 0 0,0-1 0 0 0,-4-3 0 0 0,-6-5 0 0 0,2 1 0 0 0,-3-2 0 0 0,4 3 0 0 0,-3-2 0 0 0,4 4 0 0 0,-1-2 0 0 0,-4-3 0 0 0,-4-4 0 0 0,-3-3 0 0 0,-2-3 0 0 0,-2-2 0 0 0,-2 0 0 0 0,1-1 0 0 0,-7 6 0 0 0,-7 7 0 0 0,-8 9 0 0 0,-5 5 0 0 0,-4 5 0 0 0,-3 2 0 0 0,4-4 0 0 0,8-1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12T20:09:36.029"/>
    </inkml:context>
    <inkml:brush xml:id="br0">
      <inkml:brushProperty name="width" value="0.1" units="cm"/>
      <inkml:brushProperty name="height" value="0.1" units="cm"/>
      <inkml:brushProperty name="color" value="#E71224"/>
    </inkml:brush>
  </inkml:definitions>
  <inkml:trace contextRef="#ctx0" brushRef="#br0">13514 6429 16383 0 0,'0'6'0'0'0,"0"8"0"0"0,0 7 0 0 0,0 6 0 0 0,0 4 0 0 0,0 3 0 0 0,0 1 0 0 0,0 1 0 0 0,0 0 0 0 0,0-1 0 0 0,0 1 0 0 0,0-2 0 0 0,0 1 0 0 0,0 0 0 0 0,0-1 0 0 0,-5-6 0 0 0,-9-7 0 0 0,-7-8 0 0 0,-6-5 0 0 0,-4-5 0 0 0,3 3 0 0 0,0 1 0 0 0,0-1 0 0 0,-2-2 0 0 0,-1-1 0 0 0,-2-1 0 0 0,0-1 0 0 0,-1-1 0 0 0,5-6 0 0 0,2-2 0 0 0,0 0 0 0 0,-2 2 0 0 0,-1 2 0 0 0,4-5 0 0 0,1 0 0 0 0,-2 1 0 0 0,-1 2 0 0 0,-2 2 0 0 0,4-4 0 0 0,6-1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12T20:09:40.213"/>
    </inkml:context>
    <inkml:brush xml:id="br0">
      <inkml:brushProperty name="width" value="0.1" units="cm"/>
      <inkml:brushProperty name="height" value="0.1" units="cm"/>
      <inkml:brushProperty name="color" value="#E71224"/>
    </inkml:brush>
  </inkml:definitions>
  <inkml:trace contextRef="#ctx0" brushRef="#br0">12266 6808 16383 0 0,'-6'0'0'0'0,"-8"0"0"0"0,-7 0 0 0 0,-6 0 0 0 0,2-6 0 0 0,-1-2 0 0 0,-2 1 0 0 0,-2 1 0 0 0,-2 2 0 0 0,-1 1 0 0 0,0 2 0 0 0,-2 0 0 0 0,1 1 0 0 0,-1 0 0 0 0,0 1 0 0 0,1-1 0 0 0,-1 0 0 0 0,1 1 0 0 0,-1-1 0 0 0,1 0 0 0 0,5 6 0 0 0,3 1 0 0 0,-1 1 0 0 0,4 4 0 0 0,1 0 0 0 0,4 3 0 0 0,4 6 0 0 0,6 5 0 0 0,3 4 0 0 0,3 2 0 0 0,2 2 0 0 0,1 1 0 0 0,0 0 0 0 0,-1 1 0 0 0,1-1 0 0 0,0 0 0 0 0,-1-1 0 0 0,0 1 0 0 0,1-1 0 0 0,-1 1 0 0 0,0-7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12T20:09:45.566"/>
    </inkml:context>
    <inkml:brush xml:id="br0">
      <inkml:brushProperty name="width" value="0.1" units="cm"/>
      <inkml:brushProperty name="height" value="0.1" units="cm"/>
      <inkml:brushProperty name="color" value="#E71224"/>
    </inkml:brush>
  </inkml:definitions>
  <inkml:trace contextRef="#ctx0" brushRef="#br0">11245 8229 16383 0 0,'0'5'0'0'0,"0"9"0"0"0,0 7 0 0 0,0 6 0 0 0,0 4 0 0 0,0 3 0 0 0,0 1 0 0 0,0 1 0 0 0,6-6 0 0 0,1-2 0 0 0,1 0 0 0 0,-2 1 0 0 0,4-5 0 0 0,0 0 0 0 0,5-4 0 0 0,5-6 0 0 0,5-5 0 0 0,5-4 0 0 0,2-3 0 0 0,2-2 0 0 0,1 0 0 0 0,0-2 0 0 0,1 1 0 0 0,-1 1 0 0 0,0-1 0 0 0,0 1 0 0 0,-1-1 0 0 0,1 1 0 0 0,-1 0 0 0 0,0 0 0 0 0,0 0 0 0 0,-5-5 0 0 0,-3-3 0 0 0,1 0 0 0 0,2 2 0 0 0,1 2 0 0 0,1 2 0 0 0,-4-6 0 0 0,0 0 0 0 0,-1 1 0 0 0,-3 1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12T20:09:49.384"/>
    </inkml:context>
    <inkml:brush xml:id="br0">
      <inkml:brushProperty name="width" value="0.1" units="cm"/>
      <inkml:brushProperty name="height" value="0.1" units="cm"/>
      <inkml:brushProperty name="color" value="#E71224"/>
    </inkml:brush>
  </inkml:definitions>
  <inkml:trace contextRef="#ctx0" brushRef="#br0">12779 8493 16383 0 0,'6'0'0'0'0,"8"0"0"0"0,7 0 0 0 0,6 0 0 0 0,4 0 0 0 0,3 0 0 0 0,1 0 0 0 0,1 0 0 0 0,0 0 0 0 0,-1 0 0 0 0,1 0 0 0 0,-2 0 0 0 0,1 0 0 0 0,0 0 0 0 0,-1 0 0 0 0,0 0 0 0 0,0 0 0 0 0,1 0 0 0 0,-1 0 0 0 0,0 0 0 0 0,1 0 0 0 0,-1 0 0 0 0,0 0 0 0 0,1 0 0 0 0,-1 0 0 0 0,-6 6 0 0 0,-7 8 0 0 0,-13 1 0 0 0,-9 4 0 0 0,-9-1 0 0 0,-3 2 0 0 0,-6-2 0 0 0,2 1 0 0 0,2 4 0 0 0,-1-2 0 0 0,1 0 0 0 0,4 4 0 0 0,4-3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12T20:09:59.933"/>
    </inkml:context>
    <inkml:brush xml:id="br0">
      <inkml:brushProperty name="width" value="0.1" units="cm"/>
      <inkml:brushProperty name="height" value="0.1" units="cm"/>
      <inkml:brushProperty name="color" value="#E71224"/>
    </inkml:brush>
  </inkml:definitions>
  <inkml:trace contextRef="#ctx0" brushRef="#br0">11157 7206 16383 0 0,'-6'0'0'0'0,"-7"6"0"0"0,-8 2 0 0 0,0 5 0 0 0,-3 1 0 0 0,-2-3 0 0 0,2 4 0 0 0,0-2 0 0 0,-1-2 0 0 0,-4-4 0 0 0,5 4 0 0 0,-1-1 0 0 0,-1-2 0 0 0,-2-2 0 0 0,-2-2 0 0 0,-3-2 0 0 0,0-2 0 0 0,5-5 0 0 0,1-3 0 0 0,0 0 0 0 0,4-5 0 0 0,0 1 0 0 0,-2 2 0 0 0,4 8 0 0 0,-1 5 0 0 0,4 7 0 0 0,4 9 0 0 0,5 6 0 0 0,4 5 0 0 0,3 3 0 0 0,2 2 0 0 0,0 1 0 0 0,1 0 0 0 0,0-1 0 0 0,0 1 0 0 0,5-7 0 0 0,2-2 0 0 0,0 0 0 0 0,-2 1 0 0 0,-2 2 0 0 0,-1 2 0 0 0,-2 1 0 0 0,0 1 0 0 0,-1 0 0 0 0,0 0 0 0 0,5-5 0 0 0,2-2 0 0 0,1 0 0 0 0,-3 2 0 0 0,0 1 0 0 0,-3 2 0 0 0,-1 1 0 0 0,0 0 0 0 0,-1 2 0 0 0,0-1 0 0 0,-1 1 0 0 0,1 0 0 0 0,0-1 0 0 0,0 1 0 0 0,5-7 0 0 0,3-1 0 0 0,5-6 0 0 0,7-6 0 0 0,5-6 0 0 0,5-4 0 0 0,2-4 0 0 0,-3 5 0 0 0,-1 1 0 0 0,0-1 0 0 0,1-1 0 0 0,2-2 0 0 0,2-1 0 0 0,0-1 0 0 0,1-1 0 0 0,0 0 0 0 0,1 0 0 0 0,-1 0 0 0 0,1 0 0 0 0,0-1 0 0 0,-1 1 0 0 0,0 0 0 0 0,1 0 0 0 0,-1 0 0 0 0,0 0 0 0 0,1 0 0 0 0,-7-6 0 0 0,-1-2 0 0 0,0 1 0 0 0,1 1 0 0 0,2 2 0 0 0,2 1 0 0 0,-5-4 0 0 0,-1-1 0 0 0,1 0 0 0 0,1 3 0 0 0,-3-5 0 0 0,-1 0 0 0 0,2 1 0 0 0,2 3 0 0 0,2 2 0 0 0,2 1 0 0 0,2 2 0 0 0,0 1 0 0 0,0 0 0 0 0,1 1 0 0 0,0-1 0 0 0,-6-5 0 0 0,-3-3 0 0 0,1 1 0 0 0,2 1 0 0 0,1 2 0 0 0,2 1 0 0 0,1 2 0 0 0,0 0 0 0 0,2 1 0 0 0,-1 1 0 0 0,1-1 0 0 0,0 0 0 0 0,-7-5 0 0 0,-1-3 0 0 0,0 1 0 0 0,2 1 0 0 0,-5-4 0 0 0,-6-6 0 0 0,-6-7 0 0 0,-5-4 0 0 0,-4-5 0 0 0,-3-1 0 0 0,0-2 0 0 0,-1-1 0 0 0,-1 1 0 0 0,1-1 0 0 0,1 1 0 0 0,-1 0 0 0 0,1 1 0 0 0,0-1 0 0 0,0 1 0 0 0,-6 6 0 0 0,-2 1 0 0 0,1 0 0 0 0,1-1 0 0 0,2-2 0 0 0,1-2 0 0 0,2-1 0 0 0,0-1 0 0 0,1 0 0 0 0,0 0 0 0 0,1-1 0 0 0,-1 0 0 0 0,0 1 0 0 0,0-1 0 0 0,0 1 0 0 0,0-1 0 0 0,1 1 0 0 0,-1 0 0 0 0,-1-1 0 0 0,-4 7 0 0 0,-9 7 0 0 0,-7 8 0 0 0,-6 6 0 0 0,-4 3 0 0 0,-3 4 0 0 0,-1 1 0 0 0,-1 0 0 0 0,0 1 0 0 0,1-1 0 0 0,-1 0 0 0 0,1 0 0 0 0,1-1 0 0 0,-1 0 0 0 0,1 0 0 0 0,0 0 0 0 0,-1 0 0 0 0,1 0 0 0 0,0 0 0 0 0,0 0 0 0 0,-1 0 0 0 0,1 6 0 0 0,0 1 0 0 0,-1 1 0 0 0,1-2 0 0 0,0-2 0 0 0,-1-1 0 0 0,1-2 0 0 0,0 0 0 0 0,-1-1 0 0 0,1-1 0 0 0,0 1 0 0 0,-1 0 0 0 0,1-1 0 0 0,0 1 0 0 0,-1 0 0 0 0,1 0 0 0 0,0 0 0 0 0,-1 0 0 0 0,1 0 0 0 0,0 0 0 0 0,5 6 0 0 0,3 2 0 0 0,-1-1 0 0 0,4-1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8C991-F86D-4354-831F-75753FF02021}" type="datetimeFigureOut">
              <a:rPr lang="en-US" smtClean="0"/>
              <a:t>2/21/2025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BF0103-B3C6-432F-8770-4E36A8160A52}" type="slidenum">
              <a:rPr lang="en-US" smtClean="0"/>
              <a:t>‹#›</a:t>
            </a:fld>
            <a:endParaRPr lang="en-US"/>
          </a:p>
        </p:txBody>
      </p:sp>
    </p:spTree>
    <p:extLst>
      <p:ext uri="{BB962C8B-B14F-4D97-AF65-F5344CB8AC3E}">
        <p14:creationId xmlns:p14="http://schemas.microsoft.com/office/powerpoint/2010/main" val="83558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SzPts val="1100"/>
            </a:pPr>
            <a:r>
              <a:rPr lang="en-US"/>
              <a:t>Mackenzie</a:t>
            </a:r>
            <a:endParaRPr lang="en-US">
              <a:ea typeface="Calibri"/>
              <a:cs typeface="Calibri"/>
            </a:endParaRPr>
          </a:p>
          <a:p>
            <a:r>
              <a:rPr lang="en-US"/>
              <a:t>30 seconds</a:t>
            </a:r>
            <a:br>
              <a:rPr lang="en-US">
                <a:ea typeface="Calibri"/>
                <a:cs typeface="Calibri"/>
              </a:rPr>
            </a:br>
            <a:endParaRPr>
              <a:ea typeface="Calibri"/>
              <a:cs typeface="Calibri"/>
            </a:endParaRPr>
          </a:p>
        </p:txBody>
      </p:sp>
      <p:sp>
        <p:nvSpPr>
          <p:cNvPr id="52" name="Google Shape;5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8173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31BAC-E93E-1044-6900-B850DF0849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F7BCCD-B9B5-B08F-4786-3CBFE1DF93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6AB483-B972-FDA2-00E0-8DC87F08DD32}"/>
              </a:ext>
            </a:extLst>
          </p:cNvPr>
          <p:cNvSpPr>
            <a:spLocks noGrp="1"/>
          </p:cNvSpPr>
          <p:nvPr>
            <p:ph type="body" idx="1"/>
          </p:nvPr>
        </p:nvSpPr>
        <p:spPr/>
        <p:txBody>
          <a:bodyPr/>
          <a:lstStyle/>
          <a:p>
            <a:pPr marL="0" lvl="0" indent="0" algn="l" rtl="0">
              <a:spcBef>
                <a:spcPts val="0"/>
              </a:spcBef>
              <a:spcAft>
                <a:spcPts val="0"/>
              </a:spcAft>
              <a:buNone/>
            </a:pPr>
            <a:r>
              <a:rPr lang="en-US"/>
              <a:t>Aidan</a:t>
            </a:r>
          </a:p>
          <a:p>
            <a:pPr marL="0" lvl="0" indent="0" algn="l" rtl="0">
              <a:spcBef>
                <a:spcPts val="0"/>
              </a:spcBef>
              <a:spcAft>
                <a:spcPts val="0"/>
              </a:spcAft>
              <a:buNone/>
            </a:pPr>
            <a:r>
              <a:rPr lang="en-US"/>
              <a:t>45 seconds</a:t>
            </a:r>
          </a:p>
          <a:p>
            <a:pPr marL="0" lvl="0" indent="0" algn="l" rtl="0">
              <a:spcBef>
                <a:spcPts val="0"/>
              </a:spcBef>
              <a:spcAft>
                <a:spcPts val="0"/>
              </a:spcAft>
              <a:buNone/>
            </a:pPr>
            <a:endParaRPr lang="en-US"/>
          </a:p>
          <a:p>
            <a:r>
              <a:rPr lang="en-US"/>
              <a:t>Interesting figure related to your subsystem progress --- </a:t>
            </a:r>
          </a:p>
          <a:p>
            <a:r>
              <a:rPr lang="en-US"/>
              <a:t>Best to show: Results from prep for integration =&gt; integration =&gt; test of integrated subsystems</a:t>
            </a:r>
          </a:p>
          <a:p>
            <a:endParaRPr lang="en-US"/>
          </a:p>
        </p:txBody>
      </p:sp>
      <p:sp>
        <p:nvSpPr>
          <p:cNvPr id="4" name="Slide Number Placeholder 3">
            <a:extLst>
              <a:ext uri="{FF2B5EF4-FFF2-40B4-BE49-F238E27FC236}">
                <a16:creationId xmlns:a16="http://schemas.microsoft.com/office/drawing/2014/main" id="{DE381C09-B45E-FB34-3E52-CE05B600D611}"/>
              </a:ext>
            </a:extLst>
          </p:cNvPr>
          <p:cNvSpPr>
            <a:spLocks noGrp="1"/>
          </p:cNvSpPr>
          <p:nvPr>
            <p:ph type="sldNum" sz="quarter" idx="5"/>
          </p:nvPr>
        </p:nvSpPr>
        <p:spPr/>
        <p:txBody>
          <a:bodyPr/>
          <a:lstStyle/>
          <a:p>
            <a:fld id="{61BF0103-B3C6-432F-8770-4E36A8160A52}" type="slidenum">
              <a:rPr lang="en-US" smtClean="0"/>
              <a:t>10</a:t>
            </a:fld>
            <a:endParaRPr lang="en-US"/>
          </a:p>
        </p:txBody>
      </p:sp>
    </p:spTree>
    <p:extLst>
      <p:ext uri="{BB962C8B-B14F-4D97-AF65-F5344CB8AC3E}">
        <p14:creationId xmlns:p14="http://schemas.microsoft.com/office/powerpoint/2010/main" val="4014908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a:extLst>
            <a:ext uri="{FF2B5EF4-FFF2-40B4-BE49-F238E27FC236}">
              <a16:creationId xmlns:a16="http://schemas.microsoft.com/office/drawing/2014/main" id="{0D419E47-6207-3917-613B-452FF883E5B8}"/>
            </a:ext>
          </a:extLst>
        </p:cNvPr>
        <p:cNvGrpSpPr/>
        <p:nvPr/>
      </p:nvGrpSpPr>
      <p:grpSpPr>
        <a:xfrm>
          <a:off x="0" y="0"/>
          <a:ext cx="0" cy="0"/>
          <a:chOff x="0" y="0"/>
          <a:chExt cx="0" cy="0"/>
        </a:xfrm>
      </p:grpSpPr>
      <p:sp>
        <p:nvSpPr>
          <p:cNvPr id="79" name="Google Shape;79;p5:notes">
            <a:extLst>
              <a:ext uri="{FF2B5EF4-FFF2-40B4-BE49-F238E27FC236}">
                <a16:creationId xmlns:a16="http://schemas.microsoft.com/office/drawing/2014/main" id="{2EA6A602-C6C2-CB0A-FEE9-DA8F6C1C6A0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Ryan</a:t>
            </a:r>
          </a:p>
          <a:p>
            <a:pPr marL="0" lvl="0" indent="0" algn="l" rtl="0">
              <a:lnSpc>
                <a:spcPct val="100000"/>
              </a:lnSpc>
              <a:spcBef>
                <a:spcPts val="0"/>
              </a:spcBef>
              <a:spcAft>
                <a:spcPts val="0"/>
              </a:spcAft>
              <a:buSzPts val="1100"/>
              <a:buNone/>
            </a:pPr>
            <a:r>
              <a:rPr lang="en-US"/>
              <a:t>45 seconds</a:t>
            </a:r>
          </a:p>
          <a:p>
            <a:pPr marL="0" lvl="0" indent="0" algn="l" rtl="0">
              <a:lnSpc>
                <a:spcPct val="100000"/>
              </a:lnSpc>
              <a:spcBef>
                <a:spcPts val="0"/>
              </a:spcBef>
              <a:spcAft>
                <a:spcPts val="0"/>
              </a:spcAft>
              <a:buSzPts val="1100"/>
              <a:buNone/>
            </a:pPr>
            <a:endParaRPr lang="en-US"/>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sz="1200"/>
              <a:t>What has been accomplished since last review (not just</a:t>
            </a:r>
            <a:r>
              <a:rPr lang="en-US" sz="1200" baseline="0"/>
              <a:t> started) </a:t>
            </a:r>
            <a:endParaRPr lang="en-US" sz="1200"/>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sz="1200"/>
              <a:t>What are you going</a:t>
            </a:r>
            <a:r>
              <a:rPr lang="en-US" sz="1200" baseline="0"/>
              <a:t> to accomplish in the next 2 weeks</a:t>
            </a:r>
            <a:endParaRPr lang="en-US"/>
          </a:p>
          <a:p>
            <a:pPr marL="0" lvl="0" indent="0" algn="l" rtl="0">
              <a:lnSpc>
                <a:spcPct val="100000"/>
              </a:lnSpc>
              <a:spcBef>
                <a:spcPts val="0"/>
              </a:spcBef>
              <a:spcAft>
                <a:spcPts val="0"/>
              </a:spcAft>
              <a:buSzPts val="1100"/>
              <a:buNone/>
            </a:pPr>
            <a:endParaRPr lang="en-US"/>
          </a:p>
          <a:p>
            <a:r>
              <a:rPr lang="en-US"/>
              <a:t>For 2</a:t>
            </a:r>
            <a:r>
              <a:rPr lang="en-US" baseline="30000"/>
              <a:t>nd</a:t>
            </a:r>
            <a:r>
              <a:rPr lang="en-US"/>
              <a:t> review should all be in the context of your integration plans! For example:</a:t>
            </a:r>
          </a:p>
          <a:p>
            <a:r>
              <a:rPr lang="en-US"/>
              <a:t>“Completed X-function </a:t>
            </a:r>
            <a:r>
              <a:rPr lang="en-US">
                <a:solidFill>
                  <a:srgbClr val="FF0000"/>
                </a:solidFill>
              </a:rPr>
              <a:t>in preparation for integrating </a:t>
            </a:r>
            <a:r>
              <a:rPr lang="en-US"/>
              <a:t>with Y-subsystem”</a:t>
            </a:r>
          </a:p>
          <a:p>
            <a:r>
              <a:rPr lang="en-US"/>
              <a:t>“</a:t>
            </a:r>
            <a:r>
              <a:rPr lang="en-US">
                <a:solidFill>
                  <a:srgbClr val="FF0000"/>
                </a:solidFill>
              </a:rPr>
              <a:t>Tested integrated </a:t>
            </a:r>
            <a:r>
              <a:rPr lang="en-US"/>
              <a:t>motor controllers with MCU by verifying full range of motion on all 6 joints with no load and 0.5kg load” </a:t>
            </a:r>
          </a:p>
          <a:p>
            <a:r>
              <a:rPr lang="en-US"/>
              <a:t>“</a:t>
            </a:r>
            <a:r>
              <a:rPr lang="en-US">
                <a:solidFill>
                  <a:srgbClr val="FF0000"/>
                </a:solidFill>
              </a:rPr>
              <a:t>On-going integration </a:t>
            </a:r>
            <a:r>
              <a:rPr lang="en-US"/>
              <a:t>of motor control system with MCU”</a:t>
            </a:r>
          </a:p>
          <a:p>
            <a:r>
              <a:rPr lang="en-US"/>
              <a:t>“By next review </a:t>
            </a:r>
            <a:r>
              <a:rPr lang="en-US">
                <a:solidFill>
                  <a:srgbClr val="FF0000"/>
                </a:solidFill>
              </a:rPr>
              <a:t>will integrate </a:t>
            </a:r>
            <a:r>
              <a:rPr lang="en-US"/>
              <a:t>with android app”</a:t>
            </a:r>
          </a:p>
        </p:txBody>
      </p:sp>
      <p:sp>
        <p:nvSpPr>
          <p:cNvPr id="80" name="Google Shape;80;p5:notes">
            <a:extLst>
              <a:ext uri="{FF2B5EF4-FFF2-40B4-BE49-F238E27FC236}">
                <a16:creationId xmlns:a16="http://schemas.microsoft.com/office/drawing/2014/main" id="{538E1D76-1846-FEA9-94D8-488E685723A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055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D99C5-62F4-0A00-D7C9-733BEB15BE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7548F1-8478-1CD6-E03E-F7A0413107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E29AC5-9000-3E84-821D-2C29A6E599A5}"/>
              </a:ext>
            </a:extLst>
          </p:cNvPr>
          <p:cNvSpPr>
            <a:spLocks noGrp="1"/>
          </p:cNvSpPr>
          <p:nvPr>
            <p:ph type="body" idx="1"/>
          </p:nvPr>
        </p:nvSpPr>
        <p:spPr/>
        <p:txBody>
          <a:bodyPr/>
          <a:lstStyle/>
          <a:p>
            <a:pPr marL="0" lvl="0" indent="0" algn="l" rtl="0">
              <a:spcBef>
                <a:spcPts val="0"/>
              </a:spcBef>
              <a:spcAft>
                <a:spcPts val="0"/>
              </a:spcAft>
              <a:buNone/>
            </a:pPr>
            <a:r>
              <a:rPr lang="en-US"/>
              <a:t>Mackenzie</a:t>
            </a:r>
          </a:p>
          <a:p>
            <a:pPr marL="0" lvl="0" indent="0" algn="l" rtl="0">
              <a:spcBef>
                <a:spcPts val="0"/>
              </a:spcBef>
              <a:spcAft>
                <a:spcPts val="0"/>
              </a:spcAft>
              <a:buNone/>
            </a:pPr>
            <a:r>
              <a:rPr lang="en-US"/>
              <a:t>45 seconds</a:t>
            </a:r>
          </a:p>
          <a:p>
            <a:pPr marL="0" lvl="0" indent="0" algn="l" rtl="0">
              <a:spcBef>
                <a:spcPts val="0"/>
              </a:spcBef>
              <a:spcAft>
                <a:spcPts val="0"/>
              </a:spcAft>
              <a:buNone/>
            </a:pPr>
            <a:endParaRPr lang="en-US"/>
          </a:p>
          <a:p>
            <a:r>
              <a:rPr lang="en-US"/>
              <a:t>Interesting figure related to your subsystem progress --- </a:t>
            </a:r>
          </a:p>
          <a:p>
            <a:r>
              <a:rPr lang="en-US"/>
              <a:t>Best to show: Results from prep for integration =&gt; integration =&gt; test of integrated subsystems</a:t>
            </a:r>
          </a:p>
          <a:p>
            <a:endParaRPr lang="en-US"/>
          </a:p>
        </p:txBody>
      </p:sp>
      <p:sp>
        <p:nvSpPr>
          <p:cNvPr id="4" name="Slide Number Placeholder 3">
            <a:extLst>
              <a:ext uri="{FF2B5EF4-FFF2-40B4-BE49-F238E27FC236}">
                <a16:creationId xmlns:a16="http://schemas.microsoft.com/office/drawing/2014/main" id="{95808D3E-D1EC-8A4D-B8D7-3E21A1C31009}"/>
              </a:ext>
            </a:extLst>
          </p:cNvPr>
          <p:cNvSpPr>
            <a:spLocks noGrp="1"/>
          </p:cNvSpPr>
          <p:nvPr>
            <p:ph type="sldNum" sz="quarter" idx="5"/>
          </p:nvPr>
        </p:nvSpPr>
        <p:spPr/>
        <p:txBody>
          <a:bodyPr/>
          <a:lstStyle/>
          <a:p>
            <a:fld id="{61BF0103-B3C6-432F-8770-4E36A8160A52}" type="slidenum">
              <a:rPr lang="en-US" smtClean="0"/>
              <a:t>12</a:t>
            </a:fld>
            <a:endParaRPr lang="en-US"/>
          </a:p>
        </p:txBody>
      </p:sp>
    </p:spTree>
    <p:extLst>
      <p:ext uri="{BB962C8B-B14F-4D97-AF65-F5344CB8AC3E}">
        <p14:creationId xmlns:p14="http://schemas.microsoft.com/office/powerpoint/2010/main" val="290193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1BF0103-B3C6-432F-8770-4E36A8160A52}" type="slidenum">
              <a:rPr lang="en-US" smtClean="0"/>
              <a:t>14</a:t>
            </a:fld>
            <a:endParaRPr lang="en-US"/>
          </a:p>
        </p:txBody>
      </p:sp>
    </p:spTree>
    <p:extLst>
      <p:ext uri="{BB962C8B-B14F-4D97-AF65-F5344CB8AC3E}">
        <p14:creationId xmlns:p14="http://schemas.microsoft.com/office/powerpoint/2010/main" val="141084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7d564a01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7d564a0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Aidan</a:t>
            </a:r>
          </a:p>
          <a:p>
            <a:pPr marL="0" lvl="0" indent="0" algn="l" rtl="0">
              <a:spcBef>
                <a:spcPts val="0"/>
              </a:spcBef>
              <a:spcAft>
                <a:spcPts val="0"/>
              </a:spcAft>
              <a:buNone/>
            </a:pPr>
            <a:r>
              <a:rPr lang="en-US"/>
              <a:t>30 seconds</a:t>
            </a:r>
          </a:p>
          <a:p>
            <a:pPr marL="0" lvl="0" indent="0" algn="l" rtl="0">
              <a:spcBef>
                <a:spcPts val="0"/>
              </a:spcBef>
              <a:spcAft>
                <a:spcPts val="0"/>
              </a:spcAft>
              <a:buNone/>
            </a:pPr>
            <a:endParaRPr lang="en-US"/>
          </a:p>
          <a:p>
            <a:pPr marL="0" indent="0">
              <a:buFont typeface="Arial" panose="020B0604020202020204" pitchFamily="34" charset="0"/>
              <a:buNone/>
            </a:pPr>
            <a:r>
              <a:rPr lang="en-US">
                <a:latin typeface="Calibri" panose="020F0502020204030204" pitchFamily="34" charset="0"/>
                <a:ea typeface="Calibri" panose="020F0502020204030204" pitchFamily="34" charset="0"/>
                <a:cs typeface="Times New Roman" panose="02020603050405020304" pitchFamily="18" charset="0"/>
              </a:rPr>
              <a:t>Execution plan</a:t>
            </a:r>
          </a:p>
          <a:p>
            <a:pPr marL="0" indent="0">
              <a:buFont typeface="Arial" panose="020B0604020202020204" pitchFamily="34" charset="0"/>
              <a:buNone/>
            </a:pPr>
            <a:r>
              <a:rPr lang="en-US">
                <a:latin typeface="Calibri" panose="020F0502020204030204" pitchFamily="34" charset="0"/>
                <a:ea typeface="Calibri" panose="020F0502020204030204" pitchFamily="34" charset="0"/>
                <a:cs typeface="Times New Roman" panose="02020603050405020304" pitchFamily="18" charset="0"/>
              </a:rPr>
              <a:t>-Your team planned milestones for completion of any remaining subsystem functionality, integration of specific subsystems, test, and validation plans should be presented.</a:t>
            </a:r>
          </a:p>
          <a:p>
            <a:pPr marL="0" indent="0">
              <a:buFont typeface="Arial" panose="020B0604020202020204" pitchFamily="34" charset="0"/>
              <a:buNone/>
            </a:pPr>
            <a:r>
              <a:rPr lang="en-US">
                <a:latin typeface="Calibri" panose="020F0502020204030204" pitchFamily="34" charset="0"/>
                <a:ea typeface="Calibri" panose="020F0502020204030204" pitchFamily="34" charset="0"/>
                <a:cs typeface="Times New Roman" panose="02020603050405020304" pitchFamily="18" charset="0"/>
              </a:rPr>
              <a:t>-Milestones should have owners … things like final integration can be group owned</a:t>
            </a:r>
          </a:p>
          <a:p>
            <a:pPr marL="0" indent="0">
              <a:buFont typeface="Arial" panose="020B0604020202020204" pitchFamily="34" charset="0"/>
              <a:buNone/>
            </a:pPr>
            <a:r>
              <a:rPr lang="en-US">
                <a:latin typeface="Calibri" panose="020F0502020204030204" pitchFamily="34" charset="0"/>
                <a:ea typeface="Calibri" panose="020F0502020204030204" pitchFamily="34" charset="0"/>
                <a:cs typeface="Times New Roman" panose="02020603050405020304" pitchFamily="18" charset="0"/>
              </a:rPr>
              <a:t>-Gantt chart – should indicate some 404 progress.</a:t>
            </a:r>
          </a:p>
          <a:p>
            <a:pPr marL="0" lvl="0" indent="0" algn="l" rtl="0">
              <a:spcBef>
                <a:spcPts val="0"/>
              </a:spcBef>
              <a:spcAft>
                <a:spcPts val="0"/>
              </a:spcAft>
              <a:buNone/>
            </a:pPr>
            <a:endParaRPr/>
          </a:p>
        </p:txBody>
      </p:sp>
    </p:spTree>
    <p:extLst>
      <p:ext uri="{BB962C8B-B14F-4D97-AF65-F5344CB8AC3E}">
        <p14:creationId xmlns:p14="http://schemas.microsoft.com/office/powerpoint/2010/main" val="2040328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2BFFF591-7CB6-34ED-FC9C-570121A7002D}"/>
            </a:ext>
          </a:extLst>
        </p:cNvPr>
        <p:cNvGrpSpPr/>
        <p:nvPr/>
      </p:nvGrpSpPr>
      <p:grpSpPr>
        <a:xfrm>
          <a:off x="0" y="0"/>
          <a:ext cx="0" cy="0"/>
          <a:chOff x="0" y="0"/>
          <a:chExt cx="0" cy="0"/>
        </a:xfrm>
      </p:grpSpPr>
      <p:sp>
        <p:nvSpPr>
          <p:cNvPr id="72" name="Google Shape;72;gc7d564a012_0_0:notes">
            <a:extLst>
              <a:ext uri="{FF2B5EF4-FFF2-40B4-BE49-F238E27FC236}">
                <a16:creationId xmlns:a16="http://schemas.microsoft.com/office/drawing/2014/main" id="{5F6C11AC-4507-858F-2BA6-DC33D4C5F14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7d564a012_0_0:notes">
            <a:extLst>
              <a:ext uri="{FF2B5EF4-FFF2-40B4-BE49-F238E27FC236}">
                <a16:creationId xmlns:a16="http://schemas.microsoft.com/office/drawing/2014/main" id="{850E65B3-90E6-453B-4F59-0F216E1C32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Aidan</a:t>
            </a:r>
          </a:p>
          <a:p>
            <a:pPr marL="0" lvl="0" indent="0" algn="l" rtl="0">
              <a:spcBef>
                <a:spcPts val="0"/>
              </a:spcBef>
              <a:spcAft>
                <a:spcPts val="0"/>
              </a:spcAft>
              <a:buNone/>
            </a:pPr>
            <a:r>
              <a:rPr lang="en-US"/>
              <a:t>30 seconds</a:t>
            </a:r>
          </a:p>
          <a:p>
            <a:pPr marL="0" lvl="0" indent="0" algn="l" rtl="0">
              <a:spcBef>
                <a:spcPts val="0"/>
              </a:spcBef>
              <a:spcAft>
                <a:spcPts val="0"/>
              </a:spcAft>
              <a:buNone/>
            </a:pPr>
            <a:endParaRPr lang="en-US"/>
          </a:p>
          <a:p>
            <a:pPr marL="0" indent="0">
              <a:buFont typeface="Arial" panose="020B0604020202020204" pitchFamily="34" charset="0"/>
              <a:buNone/>
            </a:pPr>
            <a:r>
              <a:rPr lang="en-US">
                <a:latin typeface="Calibri" panose="020F0502020204030204" pitchFamily="34" charset="0"/>
                <a:ea typeface="Calibri" panose="020F0502020204030204" pitchFamily="34" charset="0"/>
                <a:cs typeface="Times New Roman" panose="02020603050405020304" pitchFamily="18" charset="0"/>
              </a:rPr>
              <a:t>Execution plan</a:t>
            </a:r>
          </a:p>
          <a:p>
            <a:pPr marL="0" indent="0">
              <a:buFont typeface="Arial" panose="020B0604020202020204" pitchFamily="34" charset="0"/>
              <a:buNone/>
            </a:pPr>
            <a:r>
              <a:rPr lang="en-US">
                <a:latin typeface="Calibri" panose="020F0502020204030204" pitchFamily="34" charset="0"/>
                <a:ea typeface="Calibri" panose="020F0502020204030204" pitchFamily="34" charset="0"/>
                <a:cs typeface="Times New Roman" panose="02020603050405020304" pitchFamily="18" charset="0"/>
              </a:rPr>
              <a:t>-Your team planned milestones for completion of any remaining subsystem functionality, integration of specific subsystems, test, and validation plans should be presented.</a:t>
            </a:r>
          </a:p>
          <a:p>
            <a:pPr marL="0" indent="0">
              <a:buFont typeface="Arial" panose="020B0604020202020204" pitchFamily="34" charset="0"/>
              <a:buNone/>
            </a:pPr>
            <a:r>
              <a:rPr lang="en-US">
                <a:latin typeface="Calibri" panose="020F0502020204030204" pitchFamily="34" charset="0"/>
                <a:ea typeface="Calibri" panose="020F0502020204030204" pitchFamily="34" charset="0"/>
                <a:cs typeface="Times New Roman" panose="02020603050405020304" pitchFamily="18" charset="0"/>
              </a:rPr>
              <a:t>-Milestones should have owners … things like final integration can be group owned</a:t>
            </a:r>
          </a:p>
          <a:p>
            <a:pPr marL="0" indent="0">
              <a:buFont typeface="Arial" panose="020B0604020202020204" pitchFamily="34" charset="0"/>
              <a:buNone/>
            </a:pPr>
            <a:r>
              <a:rPr lang="en-US">
                <a:latin typeface="Calibri" panose="020F0502020204030204" pitchFamily="34" charset="0"/>
                <a:ea typeface="Calibri" panose="020F0502020204030204" pitchFamily="34" charset="0"/>
                <a:cs typeface="Times New Roman" panose="02020603050405020304" pitchFamily="18" charset="0"/>
              </a:rPr>
              <a:t>-Gantt chart – should indicate some 404 progress.</a:t>
            </a:r>
          </a:p>
          <a:p>
            <a:pPr marL="0" lvl="0" indent="0" algn="l" rtl="0">
              <a:spcBef>
                <a:spcPts val="0"/>
              </a:spcBef>
              <a:spcAft>
                <a:spcPts val="0"/>
              </a:spcAft>
              <a:buNone/>
            </a:pPr>
            <a:endParaRPr/>
          </a:p>
        </p:txBody>
      </p:sp>
    </p:spTree>
    <p:extLst>
      <p:ext uri="{BB962C8B-B14F-4D97-AF65-F5344CB8AC3E}">
        <p14:creationId xmlns:p14="http://schemas.microsoft.com/office/powerpoint/2010/main" val="2083791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8B8ABC12-9DB0-E99A-1418-1E7C96D7DBF6}"/>
            </a:ext>
          </a:extLst>
        </p:cNvPr>
        <p:cNvGrpSpPr/>
        <p:nvPr/>
      </p:nvGrpSpPr>
      <p:grpSpPr>
        <a:xfrm>
          <a:off x="0" y="0"/>
          <a:ext cx="0" cy="0"/>
          <a:chOff x="0" y="0"/>
          <a:chExt cx="0" cy="0"/>
        </a:xfrm>
      </p:grpSpPr>
      <p:sp>
        <p:nvSpPr>
          <p:cNvPr id="72" name="Google Shape;72;gc7d564a012_0_0:notes">
            <a:extLst>
              <a:ext uri="{FF2B5EF4-FFF2-40B4-BE49-F238E27FC236}">
                <a16:creationId xmlns:a16="http://schemas.microsoft.com/office/drawing/2014/main" id="{F8D1F854-0257-39AA-48C9-EF666293076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7d564a012_0_0:notes">
            <a:extLst>
              <a:ext uri="{FF2B5EF4-FFF2-40B4-BE49-F238E27FC236}">
                <a16:creationId xmlns:a16="http://schemas.microsoft.com/office/drawing/2014/main" id="{478A73EF-A644-B61F-DC61-2D8AFE2B84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Aidan</a:t>
            </a:r>
          </a:p>
          <a:p>
            <a:pPr marL="0" lvl="0" indent="0" algn="l" rtl="0">
              <a:spcBef>
                <a:spcPts val="0"/>
              </a:spcBef>
              <a:spcAft>
                <a:spcPts val="0"/>
              </a:spcAft>
              <a:buNone/>
            </a:pPr>
            <a:r>
              <a:rPr lang="en-US"/>
              <a:t>30 seconds</a:t>
            </a:r>
          </a:p>
          <a:p>
            <a:pPr marL="0" lvl="0" indent="0" algn="l" rtl="0">
              <a:spcBef>
                <a:spcPts val="0"/>
              </a:spcBef>
              <a:spcAft>
                <a:spcPts val="0"/>
              </a:spcAft>
              <a:buNone/>
            </a:pPr>
            <a:endParaRPr lang="en-US"/>
          </a:p>
          <a:p>
            <a:pPr marL="0" indent="0">
              <a:buFont typeface="Arial" panose="020B0604020202020204" pitchFamily="34" charset="0"/>
              <a:buNone/>
            </a:pPr>
            <a:r>
              <a:rPr lang="en-US">
                <a:latin typeface="Calibri" panose="020F0502020204030204" pitchFamily="34" charset="0"/>
                <a:ea typeface="Calibri" panose="020F0502020204030204" pitchFamily="34" charset="0"/>
                <a:cs typeface="Times New Roman" panose="02020603050405020304" pitchFamily="18" charset="0"/>
              </a:rPr>
              <a:t>Execution plan</a:t>
            </a:r>
          </a:p>
          <a:p>
            <a:pPr marL="0" indent="0">
              <a:buFont typeface="Arial" panose="020B0604020202020204" pitchFamily="34" charset="0"/>
              <a:buNone/>
            </a:pPr>
            <a:r>
              <a:rPr lang="en-US">
                <a:latin typeface="Calibri" panose="020F0502020204030204" pitchFamily="34" charset="0"/>
                <a:ea typeface="Calibri" panose="020F0502020204030204" pitchFamily="34" charset="0"/>
                <a:cs typeface="Times New Roman" panose="02020603050405020304" pitchFamily="18" charset="0"/>
              </a:rPr>
              <a:t>-Your team planned milestones for completion of any remaining subsystem functionality, integration of specific subsystems, test, and validation plans should be presented.</a:t>
            </a:r>
          </a:p>
          <a:p>
            <a:pPr marL="0" indent="0">
              <a:buFont typeface="Arial" panose="020B0604020202020204" pitchFamily="34" charset="0"/>
              <a:buNone/>
            </a:pPr>
            <a:r>
              <a:rPr lang="en-US">
                <a:latin typeface="Calibri" panose="020F0502020204030204" pitchFamily="34" charset="0"/>
                <a:ea typeface="Calibri" panose="020F0502020204030204" pitchFamily="34" charset="0"/>
                <a:cs typeface="Times New Roman" panose="02020603050405020304" pitchFamily="18" charset="0"/>
              </a:rPr>
              <a:t>-Milestones should have owners … things like final integration can be group owned</a:t>
            </a:r>
          </a:p>
          <a:p>
            <a:pPr marL="0" indent="0">
              <a:buFont typeface="Arial" panose="020B0604020202020204" pitchFamily="34" charset="0"/>
              <a:buNone/>
            </a:pPr>
            <a:r>
              <a:rPr lang="en-US">
                <a:latin typeface="Calibri" panose="020F0502020204030204" pitchFamily="34" charset="0"/>
                <a:ea typeface="Calibri" panose="020F0502020204030204" pitchFamily="34" charset="0"/>
                <a:cs typeface="Times New Roman" panose="02020603050405020304" pitchFamily="18" charset="0"/>
              </a:rPr>
              <a:t>-Gantt chart – should indicate some 404 progress.</a:t>
            </a:r>
          </a:p>
          <a:p>
            <a:pPr marL="0" lvl="0" indent="0" algn="l" rtl="0">
              <a:spcBef>
                <a:spcPts val="0"/>
              </a:spcBef>
              <a:spcAft>
                <a:spcPts val="0"/>
              </a:spcAft>
              <a:buNone/>
            </a:pPr>
            <a:endParaRPr/>
          </a:p>
        </p:txBody>
      </p:sp>
    </p:spTree>
    <p:extLst>
      <p:ext uri="{BB962C8B-B14F-4D97-AF65-F5344CB8AC3E}">
        <p14:creationId xmlns:p14="http://schemas.microsoft.com/office/powerpoint/2010/main" val="3167830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a11958be6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a11958be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66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Mackenzie</a:t>
            </a:r>
          </a:p>
          <a:p>
            <a:pPr marL="0" lvl="0" indent="0" algn="l" rtl="0">
              <a:lnSpc>
                <a:spcPct val="100000"/>
              </a:lnSpc>
              <a:spcBef>
                <a:spcPts val="0"/>
              </a:spcBef>
              <a:spcAft>
                <a:spcPts val="0"/>
              </a:spcAft>
              <a:buSzPts val="1100"/>
              <a:buNone/>
            </a:pPr>
            <a:r>
              <a:rPr lang="en-US"/>
              <a:t>30 seconds</a:t>
            </a:r>
          </a:p>
          <a:p>
            <a:pPr marL="0" lvl="0" indent="0" algn="l" rtl="0">
              <a:lnSpc>
                <a:spcPct val="100000"/>
              </a:lnSpc>
              <a:spcBef>
                <a:spcPts val="0"/>
              </a:spcBef>
              <a:spcAft>
                <a:spcPts val="0"/>
              </a:spcAft>
              <a:buSzPts val="1100"/>
              <a:buNone/>
            </a:pPr>
            <a:endParaRPr lang="en-US"/>
          </a:p>
          <a:p>
            <a:pPr marL="63500" lvl="0" indent="0" algn="l" rtl="0">
              <a:lnSpc>
                <a:spcPct val="80000"/>
              </a:lnSpc>
              <a:spcBef>
                <a:spcPts val="0"/>
              </a:spcBef>
              <a:spcAft>
                <a:spcPts val="0"/>
              </a:spcAft>
              <a:buSzPts val="2600"/>
              <a:buNone/>
            </a:pPr>
            <a:r>
              <a:rPr lang="en-US" sz="1200"/>
              <a:t>What is the problem that we are solving</a:t>
            </a:r>
          </a:p>
          <a:p>
            <a:pPr marL="63500" lvl="0" indent="0" algn="l" rtl="0">
              <a:lnSpc>
                <a:spcPct val="80000"/>
              </a:lnSpc>
              <a:spcBef>
                <a:spcPts val="0"/>
              </a:spcBef>
              <a:spcAft>
                <a:spcPts val="0"/>
              </a:spcAft>
              <a:buSzPts val="2600"/>
              <a:buNone/>
            </a:pPr>
            <a:r>
              <a:rPr lang="en-US" sz="1200"/>
              <a:t>High-level summary of what system does to solve the problem</a:t>
            </a:r>
          </a:p>
          <a:p>
            <a:pPr marL="63500" lvl="0" indent="0" algn="l" rtl="0">
              <a:lnSpc>
                <a:spcPct val="80000"/>
              </a:lnSpc>
              <a:spcBef>
                <a:spcPts val="0"/>
              </a:spcBef>
              <a:spcAft>
                <a:spcPts val="0"/>
              </a:spcAft>
              <a:buSzPts val="2600"/>
              <a:buNone/>
            </a:pPr>
            <a:endParaRPr lang="en-US" sz="1200"/>
          </a:p>
          <a:p>
            <a:pPr marL="63500" marR="0" lvl="0" indent="0" algn="l" defTabSz="914400" rtl="0" eaLnBrk="1" fontAlgn="auto" latinLnBrk="0" hangingPunct="1">
              <a:lnSpc>
                <a:spcPct val="80000"/>
              </a:lnSpc>
              <a:spcBef>
                <a:spcPts val="0"/>
              </a:spcBef>
              <a:spcAft>
                <a:spcPts val="0"/>
              </a:spcAft>
              <a:buClrTx/>
              <a:buSzPts val="2600"/>
              <a:buFontTx/>
              <a:buNone/>
              <a:tabLst/>
              <a:defRPr/>
            </a:pPr>
            <a:r>
              <a:rPr lang="en-US" sz="1600"/>
              <a:t>Picture / Diagram here</a:t>
            </a:r>
          </a:p>
          <a:p>
            <a:pPr marL="63500" lvl="0" indent="0" algn="l" rtl="0">
              <a:lnSpc>
                <a:spcPct val="80000"/>
              </a:lnSpc>
              <a:spcBef>
                <a:spcPts val="0"/>
              </a:spcBef>
              <a:spcAft>
                <a:spcPts val="0"/>
              </a:spcAft>
              <a:buSzPts val="2600"/>
              <a:buNone/>
            </a:pPr>
            <a:endParaRPr lang="en-US" sz="1100"/>
          </a:p>
          <a:p>
            <a:pPr marL="0" lvl="0" indent="0" algn="l" rtl="0">
              <a:lnSpc>
                <a:spcPct val="100000"/>
              </a:lnSpc>
              <a:spcBef>
                <a:spcPts val="0"/>
              </a:spcBef>
              <a:spcAft>
                <a:spcPts val="0"/>
              </a:spcAft>
              <a:buSzPts val="1100"/>
              <a:buNone/>
            </a:pPr>
            <a:endParaRPr lang="en-US"/>
          </a:p>
        </p:txBody>
      </p:sp>
      <p:sp>
        <p:nvSpPr>
          <p:cNvPr id="59" name="Google Shape;5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574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Aidan</a:t>
            </a:r>
          </a:p>
          <a:p>
            <a:pPr marL="0" lvl="0" indent="0" algn="l" rtl="0">
              <a:lnSpc>
                <a:spcPct val="100000"/>
              </a:lnSpc>
              <a:spcBef>
                <a:spcPts val="0"/>
              </a:spcBef>
              <a:spcAft>
                <a:spcPts val="0"/>
              </a:spcAft>
              <a:buSzPts val="1100"/>
              <a:buNone/>
            </a:pPr>
            <a:r>
              <a:rPr lang="en-US"/>
              <a:t>45 seconds</a:t>
            </a:r>
          </a:p>
          <a:p>
            <a:pPr marL="0" lvl="0" indent="0" algn="l" rtl="0">
              <a:lnSpc>
                <a:spcPct val="100000"/>
              </a:lnSpc>
              <a:spcBef>
                <a:spcPts val="0"/>
              </a:spcBef>
              <a:spcAft>
                <a:spcPts val="0"/>
              </a:spcAft>
              <a:buSzPts val="1100"/>
              <a:buNone/>
            </a:pPr>
            <a:endParaRPr lang="en-US"/>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a:t>Diagram showing subsystems – with labels showing subsystem owners</a:t>
            </a:r>
          </a:p>
          <a:p>
            <a:pPr marL="0" lvl="0" indent="0" algn="l" rtl="0">
              <a:lnSpc>
                <a:spcPct val="100000"/>
              </a:lnSpc>
              <a:spcBef>
                <a:spcPts val="0"/>
              </a:spcBef>
              <a:spcAft>
                <a:spcPts val="0"/>
              </a:spcAft>
              <a:buSzPts val="1100"/>
              <a:buNone/>
            </a:pPr>
            <a:endParaRPr lang="en-US"/>
          </a:p>
        </p:txBody>
      </p:sp>
      <p:sp>
        <p:nvSpPr>
          <p:cNvPr id="66" name="Google Shape;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1249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a:extLst>
            <a:ext uri="{FF2B5EF4-FFF2-40B4-BE49-F238E27FC236}">
              <a16:creationId xmlns:a16="http://schemas.microsoft.com/office/drawing/2014/main" id="{3D993891-A7A1-5976-50A7-2CB5D7A73ABE}"/>
            </a:ext>
          </a:extLst>
        </p:cNvPr>
        <p:cNvGrpSpPr/>
        <p:nvPr/>
      </p:nvGrpSpPr>
      <p:grpSpPr>
        <a:xfrm>
          <a:off x="0" y="0"/>
          <a:ext cx="0" cy="0"/>
          <a:chOff x="0" y="0"/>
          <a:chExt cx="0" cy="0"/>
        </a:xfrm>
      </p:grpSpPr>
      <p:sp>
        <p:nvSpPr>
          <p:cNvPr id="65" name="Google Shape;65;p4:notes">
            <a:extLst>
              <a:ext uri="{FF2B5EF4-FFF2-40B4-BE49-F238E27FC236}">
                <a16:creationId xmlns:a16="http://schemas.microsoft.com/office/drawing/2014/main" id="{EFDC4F0E-BE8F-AC54-13F9-131E6603EC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Aidan</a:t>
            </a:r>
          </a:p>
          <a:p>
            <a:pPr marL="0" lvl="0" indent="0" algn="l" rtl="0">
              <a:lnSpc>
                <a:spcPct val="100000"/>
              </a:lnSpc>
              <a:spcBef>
                <a:spcPts val="0"/>
              </a:spcBef>
              <a:spcAft>
                <a:spcPts val="0"/>
              </a:spcAft>
              <a:buSzPts val="1100"/>
              <a:buNone/>
            </a:pPr>
            <a:r>
              <a:rPr lang="en-US"/>
              <a:t>45 seconds</a:t>
            </a:r>
          </a:p>
          <a:p>
            <a:pPr marL="0" lvl="0" indent="0" algn="l" rtl="0">
              <a:lnSpc>
                <a:spcPct val="100000"/>
              </a:lnSpc>
              <a:spcBef>
                <a:spcPts val="0"/>
              </a:spcBef>
              <a:spcAft>
                <a:spcPts val="0"/>
              </a:spcAft>
              <a:buSzPts val="1100"/>
              <a:buNone/>
            </a:pPr>
            <a:endParaRPr lang="en-US"/>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a:t>Diagram showing subsystems – with labels showing subsystem owners</a:t>
            </a:r>
          </a:p>
          <a:p>
            <a:pPr marL="0" lvl="0" indent="0" algn="l" rtl="0">
              <a:lnSpc>
                <a:spcPct val="100000"/>
              </a:lnSpc>
              <a:spcBef>
                <a:spcPts val="0"/>
              </a:spcBef>
              <a:spcAft>
                <a:spcPts val="0"/>
              </a:spcAft>
              <a:buSzPts val="1100"/>
              <a:buNone/>
            </a:pPr>
            <a:endParaRPr lang="en-US"/>
          </a:p>
        </p:txBody>
      </p:sp>
      <p:sp>
        <p:nvSpPr>
          <p:cNvPr id="66" name="Google Shape;66;p4:notes">
            <a:extLst>
              <a:ext uri="{FF2B5EF4-FFF2-40B4-BE49-F238E27FC236}">
                <a16:creationId xmlns:a16="http://schemas.microsoft.com/office/drawing/2014/main" id="{6141B0F4-5DB6-C094-043B-22DCFF5AD0F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0433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Mackenzie</a:t>
            </a:r>
          </a:p>
          <a:p>
            <a:pPr marL="0" lvl="0" indent="0" algn="l" rtl="0">
              <a:lnSpc>
                <a:spcPct val="100000"/>
              </a:lnSpc>
              <a:spcBef>
                <a:spcPts val="0"/>
              </a:spcBef>
              <a:spcAft>
                <a:spcPts val="0"/>
              </a:spcAft>
              <a:buSzPts val="1100"/>
              <a:buNone/>
            </a:pPr>
            <a:r>
              <a:rPr lang="en-US"/>
              <a:t>45 seconds</a:t>
            </a:r>
          </a:p>
          <a:p>
            <a:pPr marL="0" lvl="0" indent="0" algn="l" rtl="0">
              <a:lnSpc>
                <a:spcPct val="100000"/>
              </a:lnSpc>
              <a:spcBef>
                <a:spcPts val="0"/>
              </a:spcBef>
              <a:spcAft>
                <a:spcPts val="0"/>
              </a:spcAft>
              <a:buSzPts val="1100"/>
              <a:buNone/>
            </a:pPr>
            <a:endParaRPr lang="en-US"/>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sz="1200"/>
              <a:t>What has been accomplished since last review (not just</a:t>
            </a:r>
            <a:r>
              <a:rPr lang="en-US" sz="1200" baseline="0"/>
              <a:t> started) </a:t>
            </a:r>
            <a:endParaRPr lang="en-US" sz="1200"/>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sz="1200"/>
              <a:t>What are you going</a:t>
            </a:r>
            <a:r>
              <a:rPr lang="en-US" sz="1200" baseline="0"/>
              <a:t> to accomplish in the next 2 weeks</a:t>
            </a:r>
            <a:endParaRPr lang="en-US"/>
          </a:p>
          <a:p>
            <a:pPr marL="0" lvl="0" indent="0" algn="l" rtl="0">
              <a:lnSpc>
                <a:spcPct val="100000"/>
              </a:lnSpc>
              <a:spcBef>
                <a:spcPts val="0"/>
              </a:spcBef>
              <a:spcAft>
                <a:spcPts val="0"/>
              </a:spcAft>
              <a:buSzPts val="1100"/>
              <a:buNone/>
            </a:pPr>
            <a:endParaRPr lang="en-US"/>
          </a:p>
          <a:p>
            <a:r>
              <a:rPr lang="en-US"/>
              <a:t>For 2</a:t>
            </a:r>
            <a:r>
              <a:rPr lang="en-US" baseline="30000"/>
              <a:t>nd</a:t>
            </a:r>
            <a:r>
              <a:rPr lang="en-US"/>
              <a:t> review should all be in the context of your integration plans! For example:</a:t>
            </a:r>
          </a:p>
          <a:p>
            <a:r>
              <a:rPr lang="en-US"/>
              <a:t>“Completed X-function </a:t>
            </a:r>
            <a:r>
              <a:rPr lang="en-US">
                <a:solidFill>
                  <a:srgbClr val="FF0000"/>
                </a:solidFill>
              </a:rPr>
              <a:t>in preparation for integrating </a:t>
            </a:r>
            <a:r>
              <a:rPr lang="en-US"/>
              <a:t>with Y-subsystem”</a:t>
            </a:r>
          </a:p>
          <a:p>
            <a:r>
              <a:rPr lang="en-US"/>
              <a:t>“</a:t>
            </a:r>
            <a:r>
              <a:rPr lang="en-US">
                <a:solidFill>
                  <a:srgbClr val="FF0000"/>
                </a:solidFill>
              </a:rPr>
              <a:t>Tested integrated </a:t>
            </a:r>
            <a:r>
              <a:rPr lang="en-US"/>
              <a:t>motor controllers with MCU by verifying full range of motion on all 6 joints with no load and 0.5kg load” </a:t>
            </a:r>
          </a:p>
          <a:p>
            <a:r>
              <a:rPr lang="en-US"/>
              <a:t>“</a:t>
            </a:r>
            <a:r>
              <a:rPr lang="en-US">
                <a:solidFill>
                  <a:srgbClr val="FF0000"/>
                </a:solidFill>
              </a:rPr>
              <a:t>On-going integration </a:t>
            </a:r>
            <a:r>
              <a:rPr lang="en-US"/>
              <a:t>of motor control system with MCU”</a:t>
            </a:r>
          </a:p>
          <a:p>
            <a:r>
              <a:rPr lang="en-US"/>
              <a:t>“By next review </a:t>
            </a:r>
            <a:r>
              <a:rPr lang="en-US">
                <a:solidFill>
                  <a:srgbClr val="FF0000"/>
                </a:solidFill>
              </a:rPr>
              <a:t>will integrate </a:t>
            </a:r>
            <a:r>
              <a:rPr lang="en-US"/>
              <a:t>with android app”</a:t>
            </a:r>
          </a:p>
        </p:txBody>
      </p:sp>
      <p:sp>
        <p:nvSpPr>
          <p:cNvPr id="80" name="Google Shape;8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4992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a:t>Mackenzie</a:t>
            </a:r>
          </a:p>
          <a:p>
            <a:pPr marL="0" lvl="0" indent="0" algn="l" rtl="0">
              <a:spcBef>
                <a:spcPts val="0"/>
              </a:spcBef>
              <a:spcAft>
                <a:spcPts val="0"/>
              </a:spcAft>
              <a:buNone/>
            </a:pPr>
            <a:r>
              <a:rPr lang="en-US"/>
              <a:t>45 seconds</a:t>
            </a:r>
          </a:p>
          <a:p>
            <a:pPr marL="0" lvl="0" indent="0" algn="l" rtl="0">
              <a:spcBef>
                <a:spcPts val="0"/>
              </a:spcBef>
              <a:spcAft>
                <a:spcPts val="0"/>
              </a:spcAft>
              <a:buNone/>
            </a:pPr>
            <a:endParaRPr lang="en-US"/>
          </a:p>
          <a:p>
            <a:r>
              <a:rPr lang="en-US"/>
              <a:t>Interesting figure related to your subsystem progress --- </a:t>
            </a:r>
          </a:p>
          <a:p>
            <a:r>
              <a:rPr lang="en-US"/>
              <a:t>Best to show: Results from prep for integration =&gt; integration =&gt; test of integrated subsystems</a:t>
            </a:r>
          </a:p>
          <a:p>
            <a:endParaRPr lang="en-US"/>
          </a:p>
        </p:txBody>
      </p:sp>
      <p:sp>
        <p:nvSpPr>
          <p:cNvPr id="4" name="Slide Number Placeholder 3"/>
          <p:cNvSpPr>
            <a:spLocks noGrp="1"/>
          </p:cNvSpPr>
          <p:nvPr>
            <p:ph type="sldNum" sz="quarter" idx="5"/>
          </p:nvPr>
        </p:nvSpPr>
        <p:spPr/>
        <p:txBody>
          <a:bodyPr/>
          <a:lstStyle/>
          <a:p>
            <a:fld id="{61BF0103-B3C6-432F-8770-4E36A8160A52}" type="slidenum">
              <a:rPr lang="en-US" smtClean="0"/>
              <a:t>6</a:t>
            </a:fld>
            <a:endParaRPr lang="en-US"/>
          </a:p>
        </p:txBody>
      </p:sp>
    </p:spTree>
    <p:extLst>
      <p:ext uri="{BB962C8B-B14F-4D97-AF65-F5344CB8AC3E}">
        <p14:creationId xmlns:p14="http://schemas.microsoft.com/office/powerpoint/2010/main" val="4273416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a:extLst>
            <a:ext uri="{FF2B5EF4-FFF2-40B4-BE49-F238E27FC236}">
              <a16:creationId xmlns:a16="http://schemas.microsoft.com/office/drawing/2014/main" id="{3CA52364-8E3E-BA39-81FE-20A2F46DAC54}"/>
            </a:ext>
          </a:extLst>
        </p:cNvPr>
        <p:cNvGrpSpPr/>
        <p:nvPr/>
      </p:nvGrpSpPr>
      <p:grpSpPr>
        <a:xfrm>
          <a:off x="0" y="0"/>
          <a:ext cx="0" cy="0"/>
          <a:chOff x="0" y="0"/>
          <a:chExt cx="0" cy="0"/>
        </a:xfrm>
      </p:grpSpPr>
      <p:sp>
        <p:nvSpPr>
          <p:cNvPr id="79" name="Google Shape;79;p5:notes">
            <a:extLst>
              <a:ext uri="{FF2B5EF4-FFF2-40B4-BE49-F238E27FC236}">
                <a16:creationId xmlns:a16="http://schemas.microsoft.com/office/drawing/2014/main" id="{540F964F-C0EE-A7CE-9619-6E224849732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Drew</a:t>
            </a:r>
          </a:p>
          <a:p>
            <a:pPr marL="0" lvl="0" indent="0" algn="l" rtl="0">
              <a:lnSpc>
                <a:spcPct val="100000"/>
              </a:lnSpc>
              <a:spcBef>
                <a:spcPts val="0"/>
              </a:spcBef>
              <a:spcAft>
                <a:spcPts val="0"/>
              </a:spcAft>
              <a:buSzPts val="1100"/>
              <a:buNone/>
            </a:pPr>
            <a:r>
              <a:rPr lang="en-US"/>
              <a:t>45 seconds</a:t>
            </a:r>
          </a:p>
          <a:p>
            <a:pPr marL="0" lvl="0" indent="0" algn="l" rtl="0">
              <a:lnSpc>
                <a:spcPct val="100000"/>
              </a:lnSpc>
              <a:spcBef>
                <a:spcPts val="0"/>
              </a:spcBef>
              <a:spcAft>
                <a:spcPts val="0"/>
              </a:spcAft>
              <a:buSzPts val="1100"/>
              <a:buNone/>
            </a:pPr>
            <a:endParaRPr lang="en-US"/>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sz="1200"/>
              <a:t>What has been accomplished since last review (not just</a:t>
            </a:r>
            <a:r>
              <a:rPr lang="en-US" sz="1200" baseline="0"/>
              <a:t> started) </a:t>
            </a:r>
            <a:endParaRPr lang="en-US" sz="1200"/>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sz="1200"/>
              <a:t>What are you going</a:t>
            </a:r>
            <a:r>
              <a:rPr lang="en-US" sz="1200" baseline="0"/>
              <a:t> to accomplish in the next 2 weeks</a:t>
            </a:r>
            <a:endParaRPr lang="en-US"/>
          </a:p>
          <a:p>
            <a:pPr marL="0" lvl="0" indent="0" algn="l" rtl="0">
              <a:lnSpc>
                <a:spcPct val="100000"/>
              </a:lnSpc>
              <a:spcBef>
                <a:spcPts val="0"/>
              </a:spcBef>
              <a:spcAft>
                <a:spcPts val="0"/>
              </a:spcAft>
              <a:buSzPts val="1100"/>
              <a:buNone/>
            </a:pPr>
            <a:endParaRPr lang="en-US"/>
          </a:p>
          <a:p>
            <a:r>
              <a:rPr lang="en-US"/>
              <a:t>For 2</a:t>
            </a:r>
            <a:r>
              <a:rPr lang="en-US" baseline="30000"/>
              <a:t>nd</a:t>
            </a:r>
            <a:r>
              <a:rPr lang="en-US"/>
              <a:t> review should all be in the context of your integration plans! For example:</a:t>
            </a:r>
          </a:p>
          <a:p>
            <a:r>
              <a:rPr lang="en-US"/>
              <a:t>“Completed X-function </a:t>
            </a:r>
            <a:r>
              <a:rPr lang="en-US">
                <a:solidFill>
                  <a:srgbClr val="FF0000"/>
                </a:solidFill>
              </a:rPr>
              <a:t>in preparation for integrating </a:t>
            </a:r>
            <a:r>
              <a:rPr lang="en-US"/>
              <a:t>with Y-subsystem”</a:t>
            </a:r>
          </a:p>
          <a:p>
            <a:r>
              <a:rPr lang="en-US"/>
              <a:t>“</a:t>
            </a:r>
            <a:r>
              <a:rPr lang="en-US">
                <a:solidFill>
                  <a:srgbClr val="FF0000"/>
                </a:solidFill>
              </a:rPr>
              <a:t>Tested integrated </a:t>
            </a:r>
            <a:r>
              <a:rPr lang="en-US"/>
              <a:t>motor controllers with MCU by verifying full range of motion on all 6 joints with no load and 0.5kg load” </a:t>
            </a:r>
          </a:p>
          <a:p>
            <a:r>
              <a:rPr lang="en-US"/>
              <a:t>“</a:t>
            </a:r>
            <a:r>
              <a:rPr lang="en-US">
                <a:solidFill>
                  <a:srgbClr val="FF0000"/>
                </a:solidFill>
              </a:rPr>
              <a:t>On-going integration </a:t>
            </a:r>
            <a:r>
              <a:rPr lang="en-US"/>
              <a:t>of motor control system with MCU”</a:t>
            </a:r>
          </a:p>
          <a:p>
            <a:r>
              <a:rPr lang="en-US"/>
              <a:t>“By next review </a:t>
            </a:r>
            <a:r>
              <a:rPr lang="en-US">
                <a:solidFill>
                  <a:srgbClr val="FF0000"/>
                </a:solidFill>
              </a:rPr>
              <a:t>will integrate </a:t>
            </a:r>
            <a:r>
              <a:rPr lang="en-US"/>
              <a:t>with android app”</a:t>
            </a:r>
          </a:p>
        </p:txBody>
      </p:sp>
      <p:sp>
        <p:nvSpPr>
          <p:cNvPr id="80" name="Google Shape;80;p5:notes">
            <a:extLst>
              <a:ext uri="{FF2B5EF4-FFF2-40B4-BE49-F238E27FC236}">
                <a16:creationId xmlns:a16="http://schemas.microsoft.com/office/drawing/2014/main" id="{6C9C8632-0B41-91CA-12D4-7816819347C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875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04179-36E1-197B-FAAC-34EE233427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A77C9-D693-2917-62EB-67FC386ED5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BA4BE3-741D-3D44-0A55-AEA1EA7C496D}"/>
              </a:ext>
            </a:extLst>
          </p:cNvPr>
          <p:cNvSpPr>
            <a:spLocks noGrp="1"/>
          </p:cNvSpPr>
          <p:nvPr>
            <p:ph type="body" idx="1"/>
          </p:nvPr>
        </p:nvSpPr>
        <p:spPr/>
        <p:txBody>
          <a:bodyPr/>
          <a:lstStyle/>
          <a:p>
            <a:pPr marL="0" lvl="0" indent="0" algn="l" rtl="0">
              <a:spcBef>
                <a:spcPts val="0"/>
              </a:spcBef>
              <a:spcAft>
                <a:spcPts val="0"/>
              </a:spcAft>
              <a:buNone/>
            </a:pPr>
            <a:r>
              <a:rPr lang="en-US"/>
              <a:t>Drew</a:t>
            </a:r>
          </a:p>
          <a:p>
            <a:pPr marL="0" lvl="0" indent="0" algn="l" rtl="0">
              <a:spcBef>
                <a:spcPts val="0"/>
              </a:spcBef>
              <a:spcAft>
                <a:spcPts val="0"/>
              </a:spcAft>
              <a:buNone/>
            </a:pPr>
            <a:r>
              <a:rPr lang="en-US"/>
              <a:t>45 seconds</a:t>
            </a:r>
          </a:p>
          <a:p>
            <a:pPr marL="0" lvl="0" indent="0" algn="l" rtl="0">
              <a:spcBef>
                <a:spcPts val="0"/>
              </a:spcBef>
              <a:spcAft>
                <a:spcPts val="0"/>
              </a:spcAft>
              <a:buNone/>
            </a:pPr>
            <a:endParaRPr lang="en-US"/>
          </a:p>
          <a:p>
            <a:r>
              <a:rPr lang="en-US"/>
              <a:t>Interesting figure related to your subsystem progress --- </a:t>
            </a:r>
          </a:p>
          <a:p>
            <a:r>
              <a:rPr lang="en-US"/>
              <a:t>Best to show: Results from prep for integration =&gt; integration =&gt; test of integrated subsystems</a:t>
            </a:r>
          </a:p>
          <a:p>
            <a:endParaRPr lang="en-US"/>
          </a:p>
        </p:txBody>
      </p:sp>
      <p:sp>
        <p:nvSpPr>
          <p:cNvPr id="4" name="Slide Number Placeholder 3">
            <a:extLst>
              <a:ext uri="{FF2B5EF4-FFF2-40B4-BE49-F238E27FC236}">
                <a16:creationId xmlns:a16="http://schemas.microsoft.com/office/drawing/2014/main" id="{85609381-155E-6C3B-CCB9-5FA0D06194AD}"/>
              </a:ext>
            </a:extLst>
          </p:cNvPr>
          <p:cNvSpPr>
            <a:spLocks noGrp="1"/>
          </p:cNvSpPr>
          <p:nvPr>
            <p:ph type="sldNum" sz="quarter" idx="5"/>
          </p:nvPr>
        </p:nvSpPr>
        <p:spPr/>
        <p:txBody>
          <a:bodyPr/>
          <a:lstStyle/>
          <a:p>
            <a:fld id="{61BF0103-B3C6-432F-8770-4E36A8160A52}" type="slidenum">
              <a:rPr lang="en-US" smtClean="0"/>
              <a:t>8</a:t>
            </a:fld>
            <a:endParaRPr lang="en-US"/>
          </a:p>
        </p:txBody>
      </p:sp>
    </p:spTree>
    <p:extLst>
      <p:ext uri="{BB962C8B-B14F-4D97-AF65-F5344CB8AC3E}">
        <p14:creationId xmlns:p14="http://schemas.microsoft.com/office/powerpoint/2010/main" val="2903532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a:extLst>
            <a:ext uri="{FF2B5EF4-FFF2-40B4-BE49-F238E27FC236}">
              <a16:creationId xmlns:a16="http://schemas.microsoft.com/office/drawing/2014/main" id="{EB1A4530-CC51-AEE4-4FE5-B7F6BA06FC0A}"/>
            </a:ext>
          </a:extLst>
        </p:cNvPr>
        <p:cNvGrpSpPr/>
        <p:nvPr/>
      </p:nvGrpSpPr>
      <p:grpSpPr>
        <a:xfrm>
          <a:off x="0" y="0"/>
          <a:ext cx="0" cy="0"/>
          <a:chOff x="0" y="0"/>
          <a:chExt cx="0" cy="0"/>
        </a:xfrm>
      </p:grpSpPr>
      <p:sp>
        <p:nvSpPr>
          <p:cNvPr id="79" name="Google Shape;79;p5:notes">
            <a:extLst>
              <a:ext uri="{FF2B5EF4-FFF2-40B4-BE49-F238E27FC236}">
                <a16:creationId xmlns:a16="http://schemas.microsoft.com/office/drawing/2014/main" id="{17517BDB-B11B-0355-2799-5B79BF00E3A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Aidan</a:t>
            </a:r>
          </a:p>
          <a:p>
            <a:pPr marL="0" lvl="0" indent="0" algn="l" rtl="0">
              <a:lnSpc>
                <a:spcPct val="100000"/>
              </a:lnSpc>
              <a:spcBef>
                <a:spcPts val="0"/>
              </a:spcBef>
              <a:spcAft>
                <a:spcPts val="0"/>
              </a:spcAft>
              <a:buSzPts val="1100"/>
              <a:buNone/>
            </a:pPr>
            <a:r>
              <a:rPr lang="en-US"/>
              <a:t>45 seconds</a:t>
            </a:r>
          </a:p>
          <a:p>
            <a:pPr marL="0" lvl="0" indent="0" algn="l" rtl="0">
              <a:lnSpc>
                <a:spcPct val="100000"/>
              </a:lnSpc>
              <a:spcBef>
                <a:spcPts val="0"/>
              </a:spcBef>
              <a:spcAft>
                <a:spcPts val="0"/>
              </a:spcAft>
              <a:buSzPts val="1100"/>
              <a:buNone/>
            </a:pPr>
            <a:endParaRPr lang="en-US"/>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sz="1200"/>
              <a:t>What has been accomplished since last review (not just</a:t>
            </a:r>
            <a:r>
              <a:rPr lang="en-US" sz="1200" baseline="0"/>
              <a:t> started) </a:t>
            </a:r>
            <a:endParaRPr lang="en-US" sz="1200"/>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sz="1200"/>
              <a:t>What are you going</a:t>
            </a:r>
            <a:r>
              <a:rPr lang="en-US" sz="1200" baseline="0"/>
              <a:t> to accomplish in the next 2 weeks</a:t>
            </a:r>
            <a:endParaRPr lang="en-US"/>
          </a:p>
          <a:p>
            <a:pPr marL="0" lvl="0" indent="0" algn="l" rtl="0">
              <a:lnSpc>
                <a:spcPct val="100000"/>
              </a:lnSpc>
              <a:spcBef>
                <a:spcPts val="0"/>
              </a:spcBef>
              <a:spcAft>
                <a:spcPts val="0"/>
              </a:spcAft>
              <a:buSzPts val="1100"/>
              <a:buNone/>
            </a:pPr>
            <a:endParaRPr lang="en-US"/>
          </a:p>
          <a:p>
            <a:r>
              <a:rPr lang="en-US"/>
              <a:t>For 2</a:t>
            </a:r>
            <a:r>
              <a:rPr lang="en-US" baseline="30000"/>
              <a:t>nd</a:t>
            </a:r>
            <a:r>
              <a:rPr lang="en-US"/>
              <a:t> review should all be in the context of your integration plans! For example:</a:t>
            </a:r>
          </a:p>
          <a:p>
            <a:r>
              <a:rPr lang="en-US"/>
              <a:t>“Completed X-function </a:t>
            </a:r>
            <a:r>
              <a:rPr lang="en-US">
                <a:solidFill>
                  <a:srgbClr val="FF0000"/>
                </a:solidFill>
              </a:rPr>
              <a:t>in preparation for integrating </a:t>
            </a:r>
            <a:r>
              <a:rPr lang="en-US"/>
              <a:t>with Y-subsystem”</a:t>
            </a:r>
          </a:p>
          <a:p>
            <a:r>
              <a:rPr lang="en-US"/>
              <a:t>“</a:t>
            </a:r>
            <a:r>
              <a:rPr lang="en-US">
                <a:solidFill>
                  <a:srgbClr val="FF0000"/>
                </a:solidFill>
              </a:rPr>
              <a:t>Tested integrated </a:t>
            </a:r>
            <a:r>
              <a:rPr lang="en-US"/>
              <a:t>motor controllers with MCU by verifying full range of motion on all 6 joints with no load and 0.5kg load” </a:t>
            </a:r>
          </a:p>
          <a:p>
            <a:r>
              <a:rPr lang="en-US"/>
              <a:t>“</a:t>
            </a:r>
            <a:r>
              <a:rPr lang="en-US">
                <a:solidFill>
                  <a:srgbClr val="FF0000"/>
                </a:solidFill>
              </a:rPr>
              <a:t>On-going integration </a:t>
            </a:r>
            <a:r>
              <a:rPr lang="en-US"/>
              <a:t>of motor control system with MCU”</a:t>
            </a:r>
          </a:p>
          <a:p>
            <a:r>
              <a:rPr lang="en-US"/>
              <a:t>“By next review </a:t>
            </a:r>
            <a:r>
              <a:rPr lang="en-US">
                <a:solidFill>
                  <a:srgbClr val="FF0000"/>
                </a:solidFill>
              </a:rPr>
              <a:t>will integrate </a:t>
            </a:r>
            <a:r>
              <a:rPr lang="en-US"/>
              <a:t>with android app”</a:t>
            </a:r>
          </a:p>
        </p:txBody>
      </p:sp>
      <p:sp>
        <p:nvSpPr>
          <p:cNvPr id="80" name="Google Shape;80;p5:notes">
            <a:extLst>
              <a:ext uri="{FF2B5EF4-FFF2-40B4-BE49-F238E27FC236}">
                <a16:creationId xmlns:a16="http://schemas.microsoft.com/office/drawing/2014/main" id="{193FD3A3-7709-3D6E-7501-C077DC2B4B5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200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69582" y="2130425"/>
            <a:ext cx="4488617" cy="1470025"/>
          </a:xfrm>
        </p:spPr>
        <p:txBody>
          <a:bodyPr>
            <a:normAutofit/>
          </a:bodyPr>
          <a:lstStyle>
            <a:lvl1pPr algn="r">
              <a:defRPr sz="36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3124200" y="3886200"/>
            <a:ext cx="5333999" cy="1752600"/>
          </a:xfrm>
        </p:spPr>
        <p:txBody>
          <a:bodyPr>
            <a:normAutofit/>
          </a:bodyPr>
          <a:lstStyle>
            <a:lvl1pPr marL="0" indent="0" algn="r">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81039F-CB0C-E14D-A7EF-3BACE2CEF4EA}"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1436585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177"/>
            <a:ext cx="8229600" cy="803756"/>
          </a:xfrm>
        </p:spPr>
        <p:txBody>
          <a:bodyPr>
            <a:normAutofit/>
          </a:bodyPr>
          <a:lstStyle>
            <a:lvl1pPr algn="ctr">
              <a:defRPr sz="3200" b="1"/>
            </a:lvl1pPr>
          </a:lstStyle>
          <a:p>
            <a:r>
              <a:rPr lang="en-US"/>
              <a:t>Click to edit Master title style</a:t>
            </a:r>
          </a:p>
        </p:txBody>
      </p:sp>
      <p:sp>
        <p:nvSpPr>
          <p:cNvPr id="3" name="Content Placeholder 2"/>
          <p:cNvSpPr>
            <a:spLocks noGrp="1"/>
          </p:cNvSpPr>
          <p:nvPr>
            <p:ph idx="1"/>
          </p:nvPr>
        </p:nvSpPr>
        <p:spPr>
          <a:xfrm>
            <a:off x="457200" y="2049270"/>
            <a:ext cx="8229600" cy="4076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1039F-CB0C-E14D-A7EF-3BACE2CEF4EA}"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a:p>
        </p:txBody>
      </p:sp>
      <p:pic>
        <p:nvPicPr>
          <p:cNvPr id="7" name="Picture 6" descr="DLCOE_logo_HWH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50851" y="234146"/>
            <a:ext cx="2443865" cy="412601"/>
          </a:xfrm>
          <a:prstGeom prst="rect">
            <a:avLst/>
          </a:prstGeom>
        </p:spPr>
      </p:pic>
    </p:spTree>
    <p:extLst>
      <p:ext uri="{BB962C8B-B14F-4D97-AF65-F5344CB8AC3E}">
        <p14:creationId xmlns:p14="http://schemas.microsoft.com/office/powerpoint/2010/main" val="363967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81039F-CB0C-E14D-A7EF-3BACE2CEF4EA}"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
        <p:nvSpPr>
          <p:cNvPr id="8" name="Title 1"/>
          <p:cNvSpPr>
            <a:spLocks noGrp="1"/>
          </p:cNvSpPr>
          <p:nvPr>
            <p:ph type="title"/>
          </p:nvPr>
        </p:nvSpPr>
        <p:spPr>
          <a:xfrm>
            <a:off x="457200" y="1049177"/>
            <a:ext cx="8229600" cy="803756"/>
          </a:xfrm>
        </p:spPr>
        <p:txBody>
          <a:bodyPr>
            <a:normAutofit/>
          </a:bodyPr>
          <a:lstStyle>
            <a:lvl1pPr algn="ctr">
              <a:defRPr sz="3200" b="1"/>
            </a:lvl1pPr>
          </a:lstStyle>
          <a:p>
            <a:r>
              <a:rPr lang="en-US"/>
              <a:t>Click to edit Master title style</a:t>
            </a:r>
          </a:p>
        </p:txBody>
      </p:sp>
    </p:spTree>
    <p:extLst>
      <p:ext uri="{BB962C8B-B14F-4D97-AF65-F5344CB8AC3E}">
        <p14:creationId xmlns:p14="http://schemas.microsoft.com/office/powerpoint/2010/main" val="220168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00649"/>
            <a:ext cx="8229600" cy="1143000"/>
          </a:xfrm>
        </p:spPr>
        <p:txBody>
          <a:bodyPr>
            <a:normAutofit/>
          </a:bodyPr>
          <a:lstStyle>
            <a:lvl1pPr>
              <a:defRPr sz="4000" b="1"/>
            </a:lvl1pPr>
          </a:lstStyle>
          <a:p>
            <a:r>
              <a:rPr lang="en-US"/>
              <a:t>Click to edit Master title style</a:t>
            </a:r>
          </a:p>
        </p:txBody>
      </p:sp>
      <p:sp>
        <p:nvSpPr>
          <p:cNvPr id="3" name="Date Placeholder 2"/>
          <p:cNvSpPr>
            <a:spLocks noGrp="1"/>
          </p:cNvSpPr>
          <p:nvPr>
            <p:ph type="dt" sz="half" idx="10"/>
          </p:nvPr>
        </p:nvSpPr>
        <p:spPr/>
        <p:txBody>
          <a:bodyPr/>
          <a:lstStyle/>
          <a:p>
            <a:fld id="{7181039F-CB0C-E14D-A7EF-3BACE2CEF4EA}" type="datetimeFigureOut">
              <a:rPr lang="en-US" smtClean="0"/>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2252493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968"/>
            <a:ext cx="3008313" cy="73688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73720"/>
            <a:ext cx="5111750" cy="5052443"/>
          </a:xfrm>
        </p:spPr>
        <p:txBody>
          <a:bodyPr/>
          <a:lstStyle>
            <a:lvl1pPr>
              <a:defRPr sz="2800" b="1"/>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03850"/>
            <a:ext cx="3008313" cy="43223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26352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96430"/>
            <a:ext cx="2573672" cy="566738"/>
          </a:xfrm>
        </p:spPr>
        <p:txBody>
          <a:bodyPr anchor="b">
            <a:no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3200400" y="1196430"/>
            <a:ext cx="5486400" cy="4850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57200" y="1768043"/>
            <a:ext cx="2573672" cy="42786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1608722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1039F-CB0C-E14D-A7EF-3BACE2CEF4EA}" type="datetimeFigureOut">
              <a:rPr lang="en-US" smtClean="0"/>
              <a:t>2/21/2025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265A6-8BBF-864B-863C-9248948DDB56}" type="slidenum">
              <a:rPr lang="en-US" smtClean="0"/>
              <a:t>‹#›</a:t>
            </a:fld>
            <a:endParaRPr lang="en-US"/>
          </a:p>
        </p:txBody>
      </p:sp>
    </p:spTree>
    <p:extLst>
      <p:ext uri="{BB962C8B-B14F-4D97-AF65-F5344CB8AC3E}">
        <p14:creationId xmlns:p14="http://schemas.microsoft.com/office/powerpoint/2010/main" val="211316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customXml" Target="../ink/ink5.xml"/><Relationship Id="rId18" Type="http://schemas.openxmlformats.org/officeDocument/2006/relationships/image" Target="../media/image22.png"/><Relationship Id="rId3" Type="http://schemas.openxmlformats.org/officeDocument/2006/relationships/image" Target="../media/image14.jpe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19.png"/><Relationship Id="rId17" Type="http://schemas.openxmlformats.org/officeDocument/2006/relationships/customXml" Target="../ink/ink7.xml"/><Relationship Id="rId2" Type="http://schemas.openxmlformats.org/officeDocument/2006/relationships/image" Target="../media/image13.png"/><Relationship Id="rId16" Type="http://schemas.openxmlformats.org/officeDocument/2006/relationships/image" Target="../media/image21.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18.png"/><Relationship Id="rId19" Type="http://schemas.openxmlformats.org/officeDocument/2006/relationships/customXml" Target="../ink/ink8.xml"/><Relationship Id="rId4" Type="http://schemas.openxmlformats.org/officeDocument/2006/relationships/image" Target="../media/image15.png"/><Relationship Id="rId9" Type="http://schemas.openxmlformats.org/officeDocument/2006/relationships/customXml" Target="../ink/ink3.xml"/><Relationship Id="rId14" Type="http://schemas.openxmlformats.org/officeDocument/2006/relationships/image" Target="../media/image20.png"/><Relationship Id="rId22"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1619250" y="3814625"/>
            <a:ext cx="7302600" cy="2296800"/>
          </a:xfrm>
          <a:prstGeom prst="rect">
            <a:avLst/>
          </a:prstGeom>
          <a:noFill/>
          <a:ln>
            <a:noFill/>
          </a:ln>
        </p:spPr>
        <p:txBody>
          <a:bodyPr spcFirstLastPara="1" wrap="square" lIns="91425" tIns="45700" rIns="91425" bIns="45700" anchor="ctr" anchorCtr="0">
            <a:normAutofit fontScale="90000"/>
          </a:bodyPr>
          <a:lstStyle/>
          <a:p>
            <a:pPr>
              <a:spcBef>
                <a:spcPts val="0"/>
              </a:spcBef>
            </a:pPr>
            <a:r>
              <a:rPr lang="en-US"/>
              <a:t>Team 70: VFD Motor Controller</a:t>
            </a:r>
            <a:endParaRPr lang="en-US" b="0">
              <a:solidFill>
                <a:srgbClr val="000000"/>
              </a:solidFill>
              <a:cs typeface="Arial"/>
            </a:endParaRPr>
          </a:p>
          <a:p>
            <a:r>
              <a:rPr lang="en-US"/>
              <a:t>Bi-Weekly Update 2 </a:t>
            </a:r>
            <a:endParaRPr lang="en-US" sz="2400" b="0">
              <a:solidFill>
                <a:srgbClr val="FFFFFF"/>
              </a:solidFill>
              <a:cs typeface="Arial"/>
            </a:endParaRPr>
          </a:p>
          <a:p>
            <a:r>
              <a:rPr lang="en-US" sz="2400" b="0"/>
              <a:t>Mackenzie Miller </a:t>
            </a:r>
            <a:endParaRPr lang="en-US" sz="2400" b="0">
              <a:solidFill>
                <a:srgbClr val="000000"/>
              </a:solidFill>
              <a:cs typeface="Arial"/>
            </a:endParaRPr>
          </a:p>
          <a:p>
            <a:r>
              <a:rPr lang="en-US" sz="2400" b="0"/>
              <a:t>Andrew Nguyen </a:t>
            </a:r>
            <a:endParaRPr lang="en-US" sz="2400" b="0">
              <a:solidFill>
                <a:srgbClr val="000000"/>
              </a:solidFill>
              <a:cs typeface="Arial"/>
            </a:endParaRPr>
          </a:p>
          <a:p>
            <a:r>
              <a:rPr lang="en-US" sz="2400" b="0"/>
              <a:t>Aidan Rader </a:t>
            </a:r>
            <a:endParaRPr lang="en-US" sz="2400" b="0">
              <a:solidFill>
                <a:srgbClr val="000000"/>
              </a:solidFill>
              <a:cs typeface="Arial"/>
            </a:endParaRPr>
          </a:p>
          <a:p>
            <a:pPr>
              <a:spcBef>
                <a:spcPts val="0"/>
              </a:spcBef>
            </a:pPr>
            <a:r>
              <a:rPr lang="en-US" sz="2400" b="0"/>
              <a:t>Ryan Regan </a:t>
            </a:r>
            <a:br>
              <a:rPr lang="en-US" sz="2400" b="0">
                <a:cs typeface="Arial"/>
              </a:rPr>
            </a:br>
            <a:r>
              <a:rPr lang="en-US" sz="2400" b="0"/>
              <a:t>Sponsor: John Lusher</a:t>
            </a:r>
            <a:br>
              <a:rPr lang="en-US" sz="2400" b="0">
                <a:cs typeface="Arial"/>
              </a:rPr>
            </a:br>
            <a:r>
              <a:rPr lang="en-US" sz="2400" b="0"/>
              <a:t>TA: Ali </a:t>
            </a:r>
            <a:r>
              <a:rPr lang="en-US" sz="2400" b="0" err="1"/>
              <a:t>Alenezi</a:t>
            </a:r>
            <a:br>
              <a:rPr lang="en-US" sz="2400" b="0">
                <a:cs typeface="Arial"/>
              </a:rPr>
            </a:br>
            <a:endParaRPr lang="en-US" sz="2400" b="0">
              <a:solidFill>
                <a:srgbClr val="000000"/>
              </a:solidFill>
              <a:cs typeface="Arial"/>
            </a:endParaRPr>
          </a:p>
        </p:txBody>
      </p:sp>
      <p:sp>
        <p:nvSpPr>
          <p:cNvPr id="55" name="Google Shape;55;p1"/>
          <p:cNvSpPr/>
          <p:nvPr/>
        </p:nvSpPr>
        <p:spPr>
          <a:xfrm>
            <a:off x="0" y="0"/>
            <a:ext cx="6111425" cy="6111425"/>
          </a:xfrm>
          <a:prstGeom prst="diagStripe">
            <a:avLst>
              <a:gd name="adj" fmla="val 28990"/>
            </a:avLst>
          </a:prstGeom>
          <a:blipFill rotWithShape="1">
            <a:blip r:embed="rId3">
              <a:alphaModFix/>
            </a:blip>
            <a:stretch>
              <a:fillRect/>
            </a:stretch>
          </a:blipFill>
          <a:ln>
            <a:noFill/>
          </a:ln>
          <a:effectLst>
            <a:outerShdw blurRad="193675" dist="230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6" name="Google Shape;56;p1" descr="DLCOE_logo_HWHT.png"/>
          <p:cNvPicPr preferRelativeResize="0"/>
          <p:nvPr/>
        </p:nvPicPr>
        <p:blipFill rotWithShape="1">
          <a:blip r:embed="rId4">
            <a:alphaModFix/>
          </a:blip>
          <a:srcRect/>
          <a:stretch/>
        </p:blipFill>
        <p:spPr>
          <a:xfrm>
            <a:off x="5344000" y="1105318"/>
            <a:ext cx="3114199" cy="525774"/>
          </a:xfrm>
          <a:prstGeom prst="rect">
            <a:avLst/>
          </a:prstGeom>
          <a:noFill/>
          <a:ln>
            <a:noFill/>
          </a:ln>
        </p:spPr>
      </p:pic>
    </p:spTree>
    <p:extLst>
      <p:ext uri="{BB962C8B-B14F-4D97-AF65-F5344CB8AC3E}">
        <p14:creationId xmlns:p14="http://schemas.microsoft.com/office/powerpoint/2010/main" val="348233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1FF67-9F9F-69B3-A56C-89E7F47849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AE47EA-BD89-7BC1-1127-2C56432125F0}"/>
              </a:ext>
            </a:extLst>
          </p:cNvPr>
          <p:cNvSpPr>
            <a:spLocks noGrp="1"/>
          </p:cNvSpPr>
          <p:nvPr>
            <p:ph type="title"/>
          </p:nvPr>
        </p:nvSpPr>
        <p:spPr/>
        <p:txBody>
          <a:bodyPr>
            <a:normAutofit fontScale="90000"/>
          </a:bodyPr>
          <a:lstStyle/>
          <a:p>
            <a:pPr marL="0" lvl="0" indent="0" algn="ctr" rtl="0">
              <a:lnSpc>
                <a:spcPct val="115000"/>
              </a:lnSpc>
              <a:spcBef>
                <a:spcPts val="0"/>
              </a:spcBef>
              <a:spcAft>
                <a:spcPts val="0"/>
              </a:spcAft>
              <a:buClr>
                <a:schemeClr val="dk1"/>
              </a:buClr>
              <a:buSzPts val="990"/>
              <a:buFont typeface="Arial"/>
              <a:buNone/>
            </a:pPr>
            <a:r>
              <a:rPr lang="en-US" sz="3600"/>
              <a:t>Power</a:t>
            </a:r>
            <a:br>
              <a:rPr lang="en-US"/>
            </a:br>
            <a:r>
              <a:rPr lang="en-US" sz="1900"/>
              <a:t>Aidan Rader</a:t>
            </a:r>
          </a:p>
        </p:txBody>
      </p:sp>
      <p:sp>
        <p:nvSpPr>
          <p:cNvPr id="3" name="Content Placeholder 2">
            <a:extLst>
              <a:ext uri="{FF2B5EF4-FFF2-40B4-BE49-F238E27FC236}">
                <a16:creationId xmlns:a16="http://schemas.microsoft.com/office/drawing/2014/main" id="{95560C68-BB38-E0E0-8546-1094ADE8E9A4}"/>
              </a:ext>
            </a:extLst>
          </p:cNvPr>
          <p:cNvSpPr>
            <a:spLocks noGrp="1"/>
          </p:cNvSpPr>
          <p:nvPr>
            <p:ph idx="1"/>
          </p:nvPr>
        </p:nvSpPr>
        <p:spPr>
          <a:xfrm>
            <a:off x="457200" y="2049270"/>
            <a:ext cx="4212771" cy="4076893"/>
          </a:xfrm>
        </p:spPr>
        <p:txBody>
          <a:bodyPr/>
          <a:lstStyle/>
          <a:p>
            <a:pPr marL="285750" indent="-285750">
              <a:spcBef>
                <a:spcPts val="0"/>
              </a:spcBef>
              <a:buFont typeface="Calibri"/>
              <a:buChar char="-"/>
            </a:pPr>
            <a:r>
              <a:rPr lang="en-US" sz="1800">
                <a:cs typeface="Arial"/>
              </a:rPr>
              <a:t>PCBv1 improvements</a:t>
            </a:r>
          </a:p>
          <a:p>
            <a:pPr marL="685800" lvl="1">
              <a:spcBef>
                <a:spcPts val="0"/>
              </a:spcBef>
              <a:buFont typeface="Calibri"/>
              <a:buChar char="-"/>
            </a:pPr>
            <a:r>
              <a:rPr lang="en-US" sz="1600">
                <a:cs typeface="Arial"/>
              </a:rPr>
              <a:t>Increased board density</a:t>
            </a:r>
          </a:p>
          <a:p>
            <a:pPr marL="685800" lvl="1">
              <a:spcBef>
                <a:spcPts val="0"/>
              </a:spcBef>
              <a:buFont typeface="Calibri"/>
              <a:buChar char="-"/>
            </a:pPr>
            <a:r>
              <a:rPr lang="en-US" sz="1600">
                <a:cs typeface="Arial"/>
              </a:rPr>
              <a:t>Changed screw connectors to ribbon</a:t>
            </a:r>
          </a:p>
          <a:p>
            <a:pPr marL="685800" lvl="1">
              <a:spcBef>
                <a:spcPts val="0"/>
              </a:spcBef>
              <a:buFont typeface="Calibri"/>
              <a:buChar char="-"/>
            </a:pPr>
            <a:r>
              <a:rPr lang="en-US" sz="1600">
                <a:cs typeface="Arial"/>
              </a:rPr>
              <a:t>Aligned connectors to system's physical orientation</a:t>
            </a:r>
          </a:p>
          <a:p>
            <a:pPr marL="685800" lvl="1">
              <a:spcBef>
                <a:spcPts val="0"/>
              </a:spcBef>
              <a:buFont typeface="Calibri"/>
              <a:buChar char="-"/>
            </a:pPr>
            <a:r>
              <a:rPr lang="en-US" sz="1600">
                <a:cs typeface="Arial"/>
              </a:rPr>
              <a:t>Added missing 2 pin connector for 2 phase to 15V Converter</a:t>
            </a:r>
          </a:p>
          <a:p>
            <a:pPr marL="685800" lvl="1">
              <a:spcBef>
                <a:spcPts val="0"/>
              </a:spcBef>
              <a:buFont typeface="Calibri"/>
              <a:buChar char="-"/>
            </a:pPr>
            <a:r>
              <a:rPr lang="en-US" sz="1600">
                <a:cs typeface="Arial"/>
              </a:rPr>
              <a:t>Added missing 3.3V to iso5V converter pin</a:t>
            </a:r>
          </a:p>
          <a:p>
            <a:pPr marL="285750" indent="-285750">
              <a:spcBef>
                <a:spcPts val="0"/>
              </a:spcBef>
              <a:buFont typeface="Calibri"/>
              <a:buChar char="-"/>
            </a:pPr>
            <a:r>
              <a:rPr lang="en-US" sz="1800">
                <a:cs typeface="Arial"/>
              </a:rPr>
              <a:t>Rectifier, DC link, 15V to iso15V converter work</a:t>
            </a:r>
          </a:p>
          <a:p>
            <a:pPr marL="285750" indent="-285750">
              <a:spcBef>
                <a:spcPts val="0"/>
              </a:spcBef>
              <a:buFont typeface="Calibri"/>
              <a:buChar char="-"/>
            </a:pPr>
            <a:r>
              <a:rPr lang="en-US" sz="1800">
                <a:cs typeface="Arial"/>
              </a:rPr>
              <a:t>Relay is waiting on parts order 4</a:t>
            </a:r>
          </a:p>
          <a:p>
            <a:pPr marL="285750" indent="-285750">
              <a:spcBef>
                <a:spcPts val="0"/>
              </a:spcBef>
              <a:buFont typeface="Calibri"/>
              <a:buChar char="-"/>
            </a:pPr>
            <a:r>
              <a:rPr lang="en-US" sz="1800">
                <a:cs typeface="Arial"/>
              </a:rPr>
              <a:t>Power control </a:t>
            </a:r>
            <a:r>
              <a:rPr lang="en-US" sz="1800">
                <a:ea typeface="+mn-lt"/>
                <a:cs typeface="+mn-lt"/>
              </a:rPr>
              <a:t>is waiting on parts order 4</a:t>
            </a:r>
          </a:p>
        </p:txBody>
      </p:sp>
      <p:pic>
        <p:nvPicPr>
          <p:cNvPr id="7" name="Picture 6" descr="A green circuit board with a clock&#10;&#10;AI-generated content may be incorrect.">
            <a:extLst>
              <a:ext uri="{FF2B5EF4-FFF2-40B4-BE49-F238E27FC236}">
                <a16:creationId xmlns:a16="http://schemas.microsoft.com/office/drawing/2014/main" id="{FBE9B122-979A-E853-49D1-A55BAB2664E1}"/>
              </a:ext>
            </a:extLst>
          </p:cNvPr>
          <p:cNvPicPr>
            <a:picLocks noChangeAspect="1"/>
          </p:cNvPicPr>
          <p:nvPr/>
        </p:nvPicPr>
        <p:blipFill>
          <a:blip r:embed="rId3"/>
          <a:srcRect l="13016" r="31905" b="6826"/>
          <a:stretch/>
        </p:blipFill>
        <p:spPr>
          <a:xfrm rot="5400000">
            <a:off x="5000966" y="2290553"/>
            <a:ext cx="3777342" cy="3594326"/>
          </a:xfrm>
          <a:prstGeom prst="rect">
            <a:avLst/>
          </a:prstGeom>
          <a:ln w="38100">
            <a:solidFill>
              <a:schemeClr val="tx1"/>
            </a:solidFill>
          </a:ln>
        </p:spPr>
      </p:pic>
    </p:spTree>
    <p:extLst>
      <p:ext uri="{BB962C8B-B14F-4D97-AF65-F5344CB8AC3E}">
        <p14:creationId xmlns:p14="http://schemas.microsoft.com/office/powerpoint/2010/main" val="19003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
          <a:extLst>
            <a:ext uri="{FF2B5EF4-FFF2-40B4-BE49-F238E27FC236}">
              <a16:creationId xmlns:a16="http://schemas.microsoft.com/office/drawing/2014/main" id="{E668BC2E-D159-3B6D-8A9E-6E660F5E5914}"/>
            </a:ext>
          </a:extLst>
        </p:cNvPr>
        <p:cNvGrpSpPr/>
        <p:nvPr/>
      </p:nvGrpSpPr>
      <p:grpSpPr>
        <a:xfrm>
          <a:off x="0" y="0"/>
          <a:ext cx="0" cy="0"/>
          <a:chOff x="0" y="0"/>
          <a:chExt cx="0" cy="0"/>
        </a:xfrm>
      </p:grpSpPr>
      <p:sp>
        <p:nvSpPr>
          <p:cNvPr id="82" name="Google Shape;82;p5">
            <a:extLst>
              <a:ext uri="{FF2B5EF4-FFF2-40B4-BE49-F238E27FC236}">
                <a16:creationId xmlns:a16="http://schemas.microsoft.com/office/drawing/2014/main" id="{8BAEBA47-E7AA-5C5C-B455-EECCD193A4DE}"/>
              </a:ext>
            </a:extLst>
          </p:cNvPr>
          <p:cNvSpPr txBox="1">
            <a:spLocks noGrp="1"/>
          </p:cNvSpPr>
          <p:nvPr>
            <p:ph type="title"/>
          </p:nvPr>
        </p:nvSpPr>
        <p:spPr>
          <a:xfrm>
            <a:off x="457200" y="1049177"/>
            <a:ext cx="8229600" cy="8037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1"/>
              </a:buClr>
              <a:buSzPts val="990"/>
              <a:buFont typeface="Arial"/>
              <a:buNone/>
            </a:pPr>
            <a:r>
              <a:rPr lang="en-US"/>
              <a:t>Firmware</a:t>
            </a:r>
            <a:endParaRPr/>
          </a:p>
          <a:p>
            <a:pPr marL="0" lvl="0" indent="0" algn="ctr" rtl="0">
              <a:lnSpc>
                <a:spcPct val="115000"/>
              </a:lnSpc>
              <a:spcBef>
                <a:spcPts val="0"/>
              </a:spcBef>
              <a:spcAft>
                <a:spcPts val="0"/>
              </a:spcAft>
              <a:buClr>
                <a:schemeClr val="dk1"/>
              </a:buClr>
              <a:buSzPts val="990"/>
              <a:buFont typeface="Arial"/>
              <a:buNone/>
            </a:pPr>
            <a:r>
              <a:rPr lang="en-US" sz="1700"/>
              <a:t>Ryan Regan</a:t>
            </a:r>
            <a:endParaRPr sz="1700"/>
          </a:p>
        </p:txBody>
      </p:sp>
      <p:graphicFrame>
        <p:nvGraphicFramePr>
          <p:cNvPr id="83" name="Google Shape;83;p5">
            <a:extLst>
              <a:ext uri="{FF2B5EF4-FFF2-40B4-BE49-F238E27FC236}">
                <a16:creationId xmlns:a16="http://schemas.microsoft.com/office/drawing/2014/main" id="{D5F962F3-7798-5A31-8985-D01B411CE145}"/>
              </a:ext>
            </a:extLst>
          </p:cNvPr>
          <p:cNvGraphicFramePr/>
          <p:nvPr>
            <p:extLst>
              <p:ext uri="{D42A27DB-BD31-4B8C-83A1-F6EECF244321}">
                <p14:modId xmlns:p14="http://schemas.microsoft.com/office/powerpoint/2010/main" val="3649061875"/>
              </p:ext>
            </p:extLst>
          </p:nvPr>
        </p:nvGraphicFramePr>
        <p:xfrm>
          <a:off x="685800" y="2049270"/>
          <a:ext cx="7772400" cy="4572280"/>
        </p:xfrm>
        <a:graphic>
          <a:graphicData uri="http://schemas.openxmlformats.org/drawingml/2006/table">
            <a:tbl>
              <a:tblPr>
                <a:noFil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640300">
                <a:tc>
                  <a:txBody>
                    <a:bodyPr/>
                    <a:lstStyle/>
                    <a:p>
                      <a:pPr marL="0" marR="0" lvl="0" indent="0" algn="l" rtl="0">
                        <a:spcBef>
                          <a:spcPts val="0"/>
                        </a:spcBef>
                        <a:spcAft>
                          <a:spcPts val="0"/>
                        </a:spcAft>
                        <a:buNone/>
                      </a:pPr>
                      <a:r>
                        <a:rPr lang="en-US" sz="1800" u="none" strike="noStrike" cap="none"/>
                        <a:t>Accomplishments since</a:t>
                      </a:r>
                      <a:r>
                        <a:rPr lang="en-US" sz="1800" u="none" strike="noStrike" cap="none" baseline="0"/>
                        <a:t> last update </a:t>
                      </a:r>
                      <a:r>
                        <a:rPr lang="en-US" sz="1800" u="none" strike="noStrike" cap="none"/>
                        <a:t> </a:t>
                      </a:r>
                      <a:r>
                        <a:rPr lang="en-US" sz="1800" u="none" strike="noStrike" cap="none">
                          <a:solidFill>
                            <a:srgbClr val="FF0000"/>
                          </a:solidFill>
                        </a:rPr>
                        <a:t>30 </a:t>
                      </a:r>
                      <a:r>
                        <a:rPr lang="en-US" sz="1800" u="none" strike="noStrike" cap="none" err="1">
                          <a:solidFill>
                            <a:srgbClr val="FF0000"/>
                          </a:solidFill>
                        </a:rPr>
                        <a:t>hrs</a:t>
                      </a:r>
                      <a:r>
                        <a:rPr lang="en-US" sz="1800" u="none" strike="noStrike" cap="none">
                          <a:solidFill>
                            <a:srgbClr val="FF0000"/>
                          </a:solidFill>
                        </a:rPr>
                        <a:t> of effort</a:t>
                      </a:r>
                      <a:endParaRPr sz="1800">
                        <a:solidFill>
                          <a:srgbClr val="FF0000"/>
                        </a:solidFill>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tc>
                  <a:txBody>
                    <a:bodyPr/>
                    <a:lstStyle/>
                    <a:p>
                      <a:pPr marL="0" marR="0" lvl="0" indent="0" algn="l" rtl="0">
                        <a:spcBef>
                          <a:spcPts val="0"/>
                        </a:spcBef>
                        <a:spcAft>
                          <a:spcPts val="0"/>
                        </a:spcAft>
                        <a:buNone/>
                      </a:pPr>
                      <a:r>
                        <a:rPr lang="en-US" sz="1800"/>
                        <a:t>Ongoing progress/problems and plans until the next presentation</a:t>
                      </a:r>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extLst>
                  <a:ext uri="{0D108BD9-81ED-4DB2-BD59-A6C34878D82A}">
                    <a16:rowId xmlns:a16="http://schemas.microsoft.com/office/drawing/2014/main" val="10000"/>
                  </a:ext>
                </a:extLst>
              </a:tr>
              <a:tr h="1734600">
                <a:tc>
                  <a:txBody>
                    <a:bodyPr/>
                    <a:lstStyle/>
                    <a:p>
                      <a:pPr marL="285750" marR="0" lvl="0" indent="-285750" algn="l">
                        <a:spcBef>
                          <a:spcPts val="0"/>
                        </a:spcBef>
                        <a:spcAft>
                          <a:spcPts val="0"/>
                        </a:spcAft>
                        <a:buFont typeface="Calibri"/>
                        <a:buChar char="-"/>
                      </a:pPr>
                      <a:r>
                        <a:rPr lang="en-US" sz="1800"/>
                        <a:t>Produced Different types of sine waves with oscilloscope</a:t>
                      </a:r>
                      <a:endParaRPr lang="en-US"/>
                    </a:p>
                    <a:p>
                      <a:pPr marL="285750" marR="0" lvl="0" indent="-285750" algn="l">
                        <a:spcBef>
                          <a:spcPts val="0"/>
                        </a:spcBef>
                        <a:spcAft>
                          <a:spcPts val="0"/>
                        </a:spcAft>
                        <a:buFont typeface="Calibri"/>
                        <a:buChar char="-"/>
                      </a:pPr>
                      <a:r>
                        <a:rPr lang="en-US" sz="1800"/>
                        <a:t>Researched usage of PICKIT debugger to program/integrate with microcontroller subsystem</a:t>
                      </a:r>
                    </a:p>
                    <a:p>
                      <a:pPr marL="285750" marR="0" lvl="0" indent="-285750" algn="l">
                        <a:spcBef>
                          <a:spcPts val="0"/>
                        </a:spcBef>
                        <a:spcAft>
                          <a:spcPts val="0"/>
                        </a:spcAft>
                        <a:buFont typeface="Calibri"/>
                        <a:buChar char="-"/>
                      </a:pPr>
                      <a:r>
                        <a:rPr lang="en-US" sz="1800"/>
                        <a:t>Powered the programmed dev board with voltage source instead of direct connection to laptop (for integration with optoelectronics subsystem)</a:t>
                      </a:r>
                    </a:p>
                    <a:p>
                      <a:pPr marL="285750" marR="0" lvl="0" indent="-285750" algn="l">
                        <a:spcBef>
                          <a:spcPts val="0"/>
                        </a:spcBef>
                        <a:spcAft>
                          <a:spcPts val="0"/>
                        </a:spcAft>
                        <a:buFont typeface="Calibri"/>
                        <a:buChar char="-"/>
                      </a:pPr>
                      <a:r>
                        <a:rPr lang="en-US" sz="1800" b="0" i="0" u="none" strike="noStrike" noProof="0">
                          <a:solidFill>
                            <a:srgbClr val="000000"/>
                          </a:solidFill>
                          <a:latin typeface="Arial"/>
                        </a:rPr>
                        <a:t>Basic integration with Optoelectronics subsystem; PWM signal communication (needs debugging)</a:t>
                      </a:r>
                      <a:endParaRPr lang="en-US" sz="1800"/>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85750" marR="0" lvl="0" indent="-285750" algn="l" rtl="0">
                        <a:spcBef>
                          <a:spcPts val="0"/>
                        </a:spcBef>
                        <a:spcAft>
                          <a:spcPts val="0"/>
                        </a:spcAft>
                        <a:buFont typeface="Calibri"/>
                        <a:buChar char="-"/>
                      </a:pPr>
                      <a:r>
                        <a:rPr lang="en-US" sz="1800"/>
                        <a:t>Further research the PICKIT debugger to ensure quick integration with microcontroller subsystem</a:t>
                      </a:r>
                    </a:p>
                    <a:p>
                      <a:pPr marL="285750" marR="0" lvl="0" indent="-285750" algn="l">
                        <a:spcBef>
                          <a:spcPts val="0"/>
                        </a:spcBef>
                        <a:spcAft>
                          <a:spcPts val="0"/>
                        </a:spcAft>
                        <a:buFont typeface="Calibri"/>
                        <a:buChar char="-"/>
                      </a:pPr>
                      <a:r>
                        <a:rPr lang="en-US" sz="1800"/>
                        <a:t>Continue integration with Optoelectronics subsystem when new PCB/components arrive</a:t>
                      </a:r>
                    </a:p>
                    <a:p>
                      <a:pPr marL="285750" marR="0" lvl="0" indent="-285750" algn="l">
                        <a:spcBef>
                          <a:spcPts val="0"/>
                        </a:spcBef>
                        <a:spcAft>
                          <a:spcPts val="0"/>
                        </a:spcAft>
                        <a:buFont typeface="Calibri"/>
                        <a:buChar char="-"/>
                      </a:pPr>
                      <a:r>
                        <a:rPr lang="en-US" sz="1800"/>
                        <a:t>Begin power subsystem integration and use it's output to further tune firmware's output frequencies</a:t>
                      </a:r>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99852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38EE5-47D2-D11C-4036-BD146B8E8C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9E66B2-4464-4BA9-FBFA-D7DF3355AA41}"/>
              </a:ext>
            </a:extLst>
          </p:cNvPr>
          <p:cNvSpPr>
            <a:spLocks noGrp="1"/>
          </p:cNvSpPr>
          <p:nvPr>
            <p:ph type="title"/>
          </p:nvPr>
        </p:nvSpPr>
        <p:spPr/>
        <p:txBody>
          <a:bodyPr>
            <a:normAutofit fontScale="90000"/>
          </a:bodyPr>
          <a:lstStyle/>
          <a:p>
            <a:pPr marL="0" lvl="0" indent="0" algn="ctr" rtl="0">
              <a:lnSpc>
                <a:spcPct val="115000"/>
              </a:lnSpc>
              <a:spcBef>
                <a:spcPts val="0"/>
              </a:spcBef>
              <a:spcAft>
                <a:spcPts val="0"/>
              </a:spcAft>
              <a:buClr>
                <a:schemeClr val="dk1"/>
              </a:buClr>
              <a:buSzPts val="990"/>
              <a:buFont typeface="Arial"/>
              <a:buNone/>
            </a:pPr>
            <a:r>
              <a:rPr lang="en-US" sz="3600"/>
              <a:t>Firmware</a:t>
            </a:r>
            <a:br>
              <a:rPr lang="en-US"/>
            </a:br>
            <a:r>
              <a:rPr lang="en-US" sz="1900"/>
              <a:t>Ryan Regan</a:t>
            </a:r>
          </a:p>
        </p:txBody>
      </p:sp>
      <p:pic>
        <p:nvPicPr>
          <p:cNvPr id="4" name="Content Placeholder 3" descr="A screen with colorful lines&#10;&#10;AI-generated content may be incorrect.">
            <a:extLst>
              <a:ext uri="{FF2B5EF4-FFF2-40B4-BE49-F238E27FC236}">
                <a16:creationId xmlns:a16="http://schemas.microsoft.com/office/drawing/2014/main" id="{49CD0D09-6EEF-3A9A-3F4F-AA31068C439B}"/>
              </a:ext>
            </a:extLst>
          </p:cNvPr>
          <p:cNvPicPr>
            <a:picLocks noGrp="1" noChangeAspect="1"/>
          </p:cNvPicPr>
          <p:nvPr>
            <p:ph idx="1"/>
          </p:nvPr>
        </p:nvPicPr>
        <p:blipFill>
          <a:blip r:embed="rId3"/>
          <a:stretch>
            <a:fillRect/>
          </a:stretch>
        </p:blipFill>
        <p:spPr>
          <a:xfrm>
            <a:off x="4782056" y="2970780"/>
            <a:ext cx="3898863" cy="2922482"/>
          </a:xfrm>
          <a:ln w="28575">
            <a:solidFill>
              <a:schemeClr val="tx1"/>
            </a:solidFill>
          </a:ln>
        </p:spPr>
      </p:pic>
      <p:pic>
        <p:nvPicPr>
          <p:cNvPr id="5" name="Picture 4" descr="A screenshot of a graph&#10;&#10;AI-generated content may be incorrect.">
            <a:extLst>
              <a:ext uri="{FF2B5EF4-FFF2-40B4-BE49-F238E27FC236}">
                <a16:creationId xmlns:a16="http://schemas.microsoft.com/office/drawing/2014/main" id="{C8D269CA-A3D3-FF5F-C6A0-AAE71CB81D42}"/>
              </a:ext>
            </a:extLst>
          </p:cNvPr>
          <p:cNvPicPr>
            <a:picLocks noChangeAspect="1"/>
          </p:cNvPicPr>
          <p:nvPr/>
        </p:nvPicPr>
        <p:blipFill>
          <a:blip r:embed="rId4"/>
          <a:stretch>
            <a:fillRect/>
          </a:stretch>
        </p:blipFill>
        <p:spPr>
          <a:xfrm>
            <a:off x="690900" y="2451285"/>
            <a:ext cx="3630072" cy="4114800"/>
          </a:xfrm>
          <a:prstGeom prst="rect">
            <a:avLst/>
          </a:prstGeom>
        </p:spPr>
      </p:pic>
      <p:sp>
        <p:nvSpPr>
          <p:cNvPr id="3" name="TextBox 2">
            <a:extLst>
              <a:ext uri="{FF2B5EF4-FFF2-40B4-BE49-F238E27FC236}">
                <a16:creationId xmlns:a16="http://schemas.microsoft.com/office/drawing/2014/main" id="{AE538A1F-629A-3A6E-225A-D6B0E357FD42}"/>
              </a:ext>
            </a:extLst>
          </p:cNvPr>
          <p:cNvSpPr txBox="1"/>
          <p:nvPr/>
        </p:nvSpPr>
        <p:spPr>
          <a:xfrm>
            <a:off x="6218619" y="4781782"/>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bg1"/>
                </a:solidFill>
                <a:cs typeface="Arial"/>
              </a:rPr>
              <a:t>C-(B–A)</a:t>
            </a:r>
            <a:endParaRPr lang="en-US" sz="1600">
              <a:solidFill>
                <a:schemeClr val="bg1"/>
              </a:solidFill>
              <a:cs typeface="Arial"/>
            </a:endParaRPr>
          </a:p>
        </p:txBody>
      </p:sp>
      <p:sp>
        <p:nvSpPr>
          <p:cNvPr id="7" name="TextBox 6">
            <a:extLst>
              <a:ext uri="{FF2B5EF4-FFF2-40B4-BE49-F238E27FC236}">
                <a16:creationId xmlns:a16="http://schemas.microsoft.com/office/drawing/2014/main" id="{95B9E1B6-B951-EA42-B9AB-0D74777CE5B8}"/>
              </a:ext>
            </a:extLst>
          </p:cNvPr>
          <p:cNvSpPr txBox="1"/>
          <p:nvPr/>
        </p:nvSpPr>
        <p:spPr>
          <a:xfrm>
            <a:off x="6136092" y="3428338"/>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bg1"/>
                </a:solidFill>
                <a:cs typeface="Arial"/>
              </a:rPr>
              <a:t>A</a:t>
            </a:r>
            <a:endParaRPr lang="en-US">
              <a:solidFill>
                <a:schemeClr val="bg1"/>
              </a:solidFill>
            </a:endParaRPr>
          </a:p>
        </p:txBody>
      </p:sp>
      <p:sp>
        <p:nvSpPr>
          <p:cNvPr id="8" name="TextBox 7">
            <a:extLst>
              <a:ext uri="{FF2B5EF4-FFF2-40B4-BE49-F238E27FC236}">
                <a16:creationId xmlns:a16="http://schemas.microsoft.com/office/drawing/2014/main" id="{8B03D053-2DD0-7F0D-FA13-7270EC835CD4}"/>
              </a:ext>
            </a:extLst>
          </p:cNvPr>
          <p:cNvSpPr txBox="1"/>
          <p:nvPr/>
        </p:nvSpPr>
        <p:spPr>
          <a:xfrm>
            <a:off x="6400178" y="3758446"/>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bg1"/>
                </a:solidFill>
                <a:cs typeface="Arial"/>
              </a:rPr>
              <a:t>B</a:t>
            </a:r>
          </a:p>
        </p:txBody>
      </p:sp>
      <p:sp>
        <p:nvSpPr>
          <p:cNvPr id="9" name="TextBox 8">
            <a:extLst>
              <a:ext uri="{FF2B5EF4-FFF2-40B4-BE49-F238E27FC236}">
                <a16:creationId xmlns:a16="http://schemas.microsoft.com/office/drawing/2014/main" id="{65203116-8607-9379-F9E1-318D79711DBA}"/>
              </a:ext>
            </a:extLst>
          </p:cNvPr>
          <p:cNvSpPr txBox="1"/>
          <p:nvPr/>
        </p:nvSpPr>
        <p:spPr>
          <a:xfrm>
            <a:off x="6276388" y="4039038"/>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bg1"/>
                </a:solidFill>
                <a:cs typeface="Arial"/>
              </a:rPr>
              <a:t>C</a:t>
            </a:r>
            <a:endParaRPr lang="en-US"/>
          </a:p>
        </p:txBody>
      </p:sp>
      <p:sp>
        <p:nvSpPr>
          <p:cNvPr id="10" name="TextBox 9">
            <a:extLst>
              <a:ext uri="{FF2B5EF4-FFF2-40B4-BE49-F238E27FC236}">
                <a16:creationId xmlns:a16="http://schemas.microsoft.com/office/drawing/2014/main" id="{8865AA31-0466-2C37-D487-8D95B47D6D01}"/>
              </a:ext>
            </a:extLst>
          </p:cNvPr>
          <p:cNvSpPr txBox="1"/>
          <p:nvPr/>
        </p:nvSpPr>
        <p:spPr>
          <a:xfrm>
            <a:off x="93979" y="482747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(A-B)</a:t>
            </a:r>
            <a:endParaRPr lang="en-US"/>
          </a:p>
        </p:txBody>
      </p:sp>
      <p:sp>
        <p:nvSpPr>
          <p:cNvPr id="12" name="TextBox 11">
            <a:extLst>
              <a:ext uri="{FF2B5EF4-FFF2-40B4-BE49-F238E27FC236}">
                <a16:creationId xmlns:a16="http://schemas.microsoft.com/office/drawing/2014/main" id="{7E7AA865-03CB-DD5C-E1F1-1394FC92B7B6}"/>
              </a:ext>
            </a:extLst>
          </p:cNvPr>
          <p:cNvSpPr txBox="1"/>
          <p:nvPr/>
        </p:nvSpPr>
        <p:spPr>
          <a:xfrm>
            <a:off x="93979" y="529787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(B-C)</a:t>
            </a:r>
            <a:endParaRPr lang="en-US"/>
          </a:p>
        </p:txBody>
      </p:sp>
      <p:sp>
        <p:nvSpPr>
          <p:cNvPr id="13" name="TextBox 12">
            <a:extLst>
              <a:ext uri="{FF2B5EF4-FFF2-40B4-BE49-F238E27FC236}">
                <a16:creationId xmlns:a16="http://schemas.microsoft.com/office/drawing/2014/main" id="{D3231635-CF90-9DBC-2EB5-0492FA48DE6C}"/>
              </a:ext>
            </a:extLst>
          </p:cNvPr>
          <p:cNvSpPr txBox="1"/>
          <p:nvPr/>
        </p:nvSpPr>
        <p:spPr>
          <a:xfrm>
            <a:off x="93979" y="58095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(C-A)</a:t>
            </a:r>
            <a:endParaRPr lang="en-US"/>
          </a:p>
        </p:txBody>
      </p:sp>
    </p:spTree>
    <p:extLst>
      <p:ext uri="{BB962C8B-B14F-4D97-AF65-F5344CB8AC3E}">
        <p14:creationId xmlns:p14="http://schemas.microsoft.com/office/powerpoint/2010/main" val="2283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620C96-00A4-DAF5-2B8A-D5A8A88FA142}"/>
              </a:ext>
            </a:extLst>
          </p:cNvPr>
          <p:cNvSpPr txBox="1"/>
          <p:nvPr/>
        </p:nvSpPr>
        <p:spPr>
          <a:xfrm>
            <a:off x="666494" y="1934296"/>
            <a:ext cx="335316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Optoelectronics and Firmware:</a:t>
            </a:r>
          </a:p>
          <a:p>
            <a:endParaRPr lang="en-US">
              <a:cs typeface="Arial"/>
            </a:endParaRPr>
          </a:p>
          <a:p>
            <a:pPr marL="285750" indent="-285750">
              <a:buFont typeface=""/>
              <a:buChar char="-"/>
            </a:pPr>
            <a:r>
              <a:rPr lang="en-US">
                <a:cs typeface="Arial"/>
              </a:rPr>
              <a:t>Firmware sent PWM waves using dev board to Optoelectronics PCB</a:t>
            </a:r>
          </a:p>
          <a:p>
            <a:pPr marL="285750" indent="-285750">
              <a:buFont typeface=""/>
              <a:buChar char="-"/>
            </a:pPr>
            <a:r>
              <a:rPr lang="en-US">
                <a:cs typeface="Arial"/>
              </a:rPr>
              <a:t>Output similar to input</a:t>
            </a:r>
          </a:p>
          <a:p>
            <a:pPr marL="285750" indent="-285750">
              <a:buFont typeface=""/>
              <a:buChar char="-"/>
            </a:pPr>
            <a:r>
              <a:rPr lang="en-US">
                <a:cs typeface="Arial"/>
              </a:rPr>
              <a:t>Magnitude and noise of output did not match</a:t>
            </a:r>
          </a:p>
          <a:p>
            <a:pPr marL="285750" indent="-285750">
              <a:buFont typeface=""/>
              <a:buChar char="-"/>
            </a:pPr>
            <a:r>
              <a:rPr lang="en-US">
                <a:cs typeface="Arial"/>
              </a:rPr>
              <a:t>Potentiometer was still able to effect output signal's frequency </a:t>
            </a:r>
          </a:p>
          <a:p>
            <a:pPr marL="285750" indent="-285750">
              <a:buFont typeface=""/>
              <a:buChar char="-"/>
            </a:pPr>
            <a:endParaRPr lang="en-US">
              <a:cs typeface="Arial"/>
            </a:endParaRPr>
          </a:p>
        </p:txBody>
      </p:sp>
      <p:sp>
        <p:nvSpPr>
          <p:cNvPr id="11" name="Title 1">
            <a:extLst>
              <a:ext uri="{FF2B5EF4-FFF2-40B4-BE49-F238E27FC236}">
                <a16:creationId xmlns:a16="http://schemas.microsoft.com/office/drawing/2014/main" id="{F824EF37-0B07-554C-88D7-7D91A46BDCA8}"/>
              </a:ext>
            </a:extLst>
          </p:cNvPr>
          <p:cNvSpPr txBox="1">
            <a:spLocks/>
          </p:cNvSpPr>
          <p:nvPr/>
        </p:nvSpPr>
        <p:spPr>
          <a:xfrm>
            <a:off x="457200" y="1018914"/>
            <a:ext cx="8229600" cy="80375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3200" b="1" kern="1200">
                <a:solidFill>
                  <a:schemeClr val="tx1"/>
                </a:solidFill>
                <a:latin typeface="+mj-lt"/>
                <a:ea typeface="+mj-ea"/>
                <a:cs typeface="+mj-cs"/>
              </a:defRPr>
            </a:lvl1pPr>
          </a:lstStyle>
          <a:p>
            <a:pPr>
              <a:lnSpc>
                <a:spcPct val="114999"/>
              </a:lnSpc>
              <a:spcBef>
                <a:spcPts val="0"/>
              </a:spcBef>
            </a:pPr>
            <a:r>
              <a:rPr lang="en-US"/>
              <a:t>PWM Signal Integration</a:t>
            </a:r>
            <a:br>
              <a:rPr lang="en-US"/>
            </a:br>
            <a:r>
              <a:rPr lang="en-US" sz="1900"/>
              <a:t>Mackenzie Miller &amp; Ryan Regan </a:t>
            </a:r>
            <a:endParaRPr lang="en-US"/>
          </a:p>
        </p:txBody>
      </p:sp>
      <p:grpSp>
        <p:nvGrpSpPr>
          <p:cNvPr id="3" name="Group 2">
            <a:extLst>
              <a:ext uri="{FF2B5EF4-FFF2-40B4-BE49-F238E27FC236}">
                <a16:creationId xmlns:a16="http://schemas.microsoft.com/office/drawing/2014/main" id="{23FEA4B2-47B7-807A-FF3D-56338D9C8237}"/>
              </a:ext>
            </a:extLst>
          </p:cNvPr>
          <p:cNvGrpSpPr/>
          <p:nvPr/>
        </p:nvGrpSpPr>
        <p:grpSpPr>
          <a:xfrm>
            <a:off x="4123662" y="2048148"/>
            <a:ext cx="4795345" cy="4479493"/>
            <a:chOff x="4123662" y="2048148"/>
            <a:chExt cx="4795345" cy="4479493"/>
          </a:xfrm>
        </p:grpSpPr>
        <p:pic>
          <p:nvPicPr>
            <p:cNvPr id="5" name="Picture 4">
              <a:extLst>
                <a:ext uri="{FF2B5EF4-FFF2-40B4-BE49-F238E27FC236}">
                  <a16:creationId xmlns:a16="http://schemas.microsoft.com/office/drawing/2014/main" id="{F39E3B23-746F-0B0E-2219-96F2215FA7C2}"/>
                </a:ext>
              </a:extLst>
            </p:cNvPr>
            <p:cNvPicPr>
              <a:picLocks noChangeAspect="1"/>
            </p:cNvPicPr>
            <p:nvPr/>
          </p:nvPicPr>
          <p:blipFill>
            <a:blip r:embed="rId2"/>
            <a:srcRect t="23827" r="767" b="52047"/>
            <a:stretch/>
          </p:blipFill>
          <p:spPr>
            <a:xfrm>
              <a:off x="4125551" y="3920849"/>
              <a:ext cx="4793456" cy="2606792"/>
            </a:xfrm>
            <a:prstGeom prst="rect">
              <a:avLst/>
            </a:prstGeom>
            <a:ln w="28575">
              <a:solidFill>
                <a:schemeClr val="tx1"/>
              </a:solidFill>
            </a:ln>
          </p:spPr>
        </p:pic>
        <p:pic>
          <p:nvPicPr>
            <p:cNvPr id="6" name="Picture 5" descr="A hand holding a soldering iron to a circuit board&#10;&#10;AI-generated content may be incorrect.">
              <a:extLst>
                <a:ext uri="{FF2B5EF4-FFF2-40B4-BE49-F238E27FC236}">
                  <a16:creationId xmlns:a16="http://schemas.microsoft.com/office/drawing/2014/main" id="{47589A34-A125-BB08-039D-6E75BEBA5F86}"/>
                </a:ext>
              </a:extLst>
            </p:cNvPr>
            <p:cNvPicPr>
              <a:picLocks noChangeAspect="1"/>
            </p:cNvPicPr>
            <p:nvPr/>
          </p:nvPicPr>
          <p:blipFill>
            <a:blip r:embed="rId3"/>
            <a:srcRect l="1456" t="-335" r="19903" b="216"/>
            <a:stretch/>
          </p:blipFill>
          <p:spPr>
            <a:xfrm rot="5400000">
              <a:off x="6516129" y="2104558"/>
              <a:ext cx="2409488" cy="2296668"/>
            </a:xfrm>
            <a:prstGeom prst="rect">
              <a:avLst/>
            </a:prstGeom>
            <a:ln w="28575">
              <a:solidFill>
                <a:schemeClr val="tx1"/>
              </a:solidFill>
            </a:ln>
          </p:spPr>
        </p:pic>
        <p:sp>
          <p:nvSpPr>
            <p:cNvPr id="9" name="Rectangle 8">
              <a:extLst>
                <a:ext uri="{FF2B5EF4-FFF2-40B4-BE49-F238E27FC236}">
                  <a16:creationId xmlns:a16="http://schemas.microsoft.com/office/drawing/2014/main" id="{9C8F8854-AC45-C9C1-4632-FA8A44CD854B}"/>
                </a:ext>
              </a:extLst>
            </p:cNvPr>
            <p:cNvSpPr/>
            <p:nvPr/>
          </p:nvSpPr>
          <p:spPr>
            <a:xfrm>
              <a:off x="4125496" y="3920527"/>
              <a:ext cx="1160994" cy="594493"/>
            </a:xfrm>
            <a:prstGeom prst="rect">
              <a:avLst/>
            </a:prstGeom>
            <a:solidFill>
              <a:schemeClr val="tx1"/>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65ECA4B-ACC0-C0E4-82C1-785CA9944583}"/>
                </a:ext>
              </a:extLst>
            </p:cNvPr>
            <p:cNvSpPr txBox="1"/>
            <p:nvPr/>
          </p:nvSpPr>
          <p:spPr>
            <a:xfrm>
              <a:off x="4123662" y="3922026"/>
              <a:ext cx="997042" cy="307777"/>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FFFF00"/>
                  </a:solidFill>
                  <a:cs typeface="Arial"/>
                </a:rPr>
                <a:t>INPUT</a:t>
              </a:r>
            </a:p>
          </p:txBody>
        </p:sp>
        <p:sp>
          <p:nvSpPr>
            <p:cNvPr id="8" name="TextBox 7">
              <a:extLst>
                <a:ext uri="{FF2B5EF4-FFF2-40B4-BE49-F238E27FC236}">
                  <a16:creationId xmlns:a16="http://schemas.microsoft.com/office/drawing/2014/main" id="{B7F373E7-930C-D84E-8938-BEA09CFC0C89}"/>
                </a:ext>
              </a:extLst>
            </p:cNvPr>
            <p:cNvSpPr txBox="1"/>
            <p:nvPr/>
          </p:nvSpPr>
          <p:spPr>
            <a:xfrm>
              <a:off x="4123662" y="4148626"/>
              <a:ext cx="997042" cy="307777"/>
            </a:xfrm>
            <a:prstGeom prst="rect">
              <a:avLst/>
            </a:prstGeom>
            <a:no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solidFill>
                    <a:srgbClr val="92D050"/>
                  </a:solidFill>
                  <a:cs typeface="Arial"/>
                </a:rPr>
                <a:t>OUTPUT</a:t>
              </a:r>
              <a:endParaRPr lang="en-US" sz="1400">
                <a:solidFill>
                  <a:srgbClr val="92D050"/>
                </a:solidFill>
              </a:endParaRPr>
            </a:p>
          </p:txBody>
        </p:sp>
        <p:pic>
          <p:nvPicPr>
            <p:cNvPr id="2" name="Picture 1" descr="A diagram of a computer system&#10;&#10;AI-generated content may be incorrect.">
              <a:extLst>
                <a:ext uri="{FF2B5EF4-FFF2-40B4-BE49-F238E27FC236}">
                  <a16:creationId xmlns:a16="http://schemas.microsoft.com/office/drawing/2014/main" id="{E0D1B3CA-D5ED-6C7E-CC02-551AB33A6AB1}"/>
                </a:ext>
              </a:extLst>
            </p:cNvPr>
            <p:cNvPicPr>
              <a:picLocks noChangeAspect="1"/>
            </p:cNvPicPr>
            <p:nvPr/>
          </p:nvPicPr>
          <p:blipFill>
            <a:blip r:embed="rId4"/>
            <a:stretch>
              <a:fillRect/>
            </a:stretch>
          </p:blipFill>
          <p:spPr>
            <a:xfrm>
              <a:off x="4275823" y="2061005"/>
              <a:ext cx="2297586" cy="1858662"/>
            </a:xfrm>
            <a:prstGeom prst="rect">
              <a:avLst/>
            </a:prstGeom>
            <a:ln w="28575">
              <a:solidFill>
                <a:schemeClr val="tx1"/>
              </a:solidFill>
            </a:ln>
          </p:spPr>
        </p:pic>
      </p:grpSp>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6E3C5724-4EFC-0424-99C9-813B760E116A}"/>
                  </a:ext>
                </a:extLst>
              </p14:cNvPr>
              <p14:cNvContentPartPr/>
              <p14:nvPr/>
            </p14:nvContentPartPr>
            <p14:xfrm>
              <a:off x="5288692" y="3399870"/>
              <a:ext cx="371068" cy="109447"/>
            </p14:xfrm>
          </p:contentPart>
        </mc:Choice>
        <mc:Fallback xmlns="">
          <p:pic>
            <p:nvPicPr>
              <p:cNvPr id="10" name="Ink 9">
                <a:extLst>
                  <a:ext uri="{FF2B5EF4-FFF2-40B4-BE49-F238E27FC236}">
                    <a16:creationId xmlns:a16="http://schemas.microsoft.com/office/drawing/2014/main" id="{6E3C5724-4EFC-0424-99C9-813B760E116A}"/>
                  </a:ext>
                </a:extLst>
              </p:cNvPr>
              <p:cNvPicPr/>
              <p:nvPr/>
            </p:nvPicPr>
            <p:blipFill>
              <a:blip r:embed="rId6"/>
              <a:stretch>
                <a:fillRect/>
              </a:stretch>
            </p:blipFill>
            <p:spPr>
              <a:xfrm>
                <a:off x="5270714" y="3381928"/>
                <a:ext cx="406665" cy="14497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3286311E-7A30-A375-0269-3A7C0E19AA07}"/>
                  </a:ext>
                </a:extLst>
              </p14:cNvPr>
              <p14:cNvContentPartPr/>
              <p14:nvPr/>
            </p14:nvContentPartPr>
            <p14:xfrm>
              <a:off x="5548183" y="3323967"/>
              <a:ext cx="186403" cy="168161"/>
            </p14:xfrm>
          </p:contentPart>
        </mc:Choice>
        <mc:Fallback xmlns="">
          <p:pic>
            <p:nvPicPr>
              <p:cNvPr id="12" name="Ink 11">
                <a:extLst>
                  <a:ext uri="{FF2B5EF4-FFF2-40B4-BE49-F238E27FC236}">
                    <a16:creationId xmlns:a16="http://schemas.microsoft.com/office/drawing/2014/main" id="{3286311E-7A30-A375-0269-3A7C0E19AA07}"/>
                  </a:ext>
                </a:extLst>
              </p:cNvPr>
              <p:cNvPicPr/>
              <p:nvPr/>
            </p:nvPicPr>
            <p:blipFill>
              <a:blip r:embed="rId8"/>
              <a:stretch>
                <a:fillRect/>
              </a:stretch>
            </p:blipFill>
            <p:spPr>
              <a:xfrm>
                <a:off x="5530190" y="3306001"/>
                <a:ext cx="222028" cy="20373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F63C595-7DA1-ACD3-B4B8-F967569274BB}"/>
                  </a:ext>
                </a:extLst>
              </p14:cNvPr>
              <p14:cNvContentPartPr/>
              <p14:nvPr/>
            </p14:nvContentPartPr>
            <p14:xfrm>
              <a:off x="5894173" y="3534203"/>
              <a:ext cx="258284" cy="12356"/>
            </p14:xfrm>
          </p:contentPart>
        </mc:Choice>
        <mc:Fallback xmlns="">
          <p:pic>
            <p:nvPicPr>
              <p:cNvPr id="13" name="Ink 12">
                <a:extLst>
                  <a:ext uri="{FF2B5EF4-FFF2-40B4-BE49-F238E27FC236}">
                    <a16:creationId xmlns:a16="http://schemas.microsoft.com/office/drawing/2014/main" id="{BF63C595-7DA1-ACD3-B4B8-F967569274BB}"/>
                  </a:ext>
                </a:extLst>
              </p:cNvPr>
              <p:cNvPicPr/>
              <p:nvPr/>
            </p:nvPicPr>
            <p:blipFill>
              <a:blip r:embed="rId10"/>
              <a:stretch>
                <a:fillRect/>
              </a:stretch>
            </p:blipFill>
            <p:spPr>
              <a:xfrm>
                <a:off x="5876212" y="3516552"/>
                <a:ext cx="293847" cy="47306"/>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4F4F498B-162E-D576-AA6F-CCECBE8E6614}"/>
                  </a:ext>
                </a:extLst>
              </p14:cNvPr>
              <p14:cNvContentPartPr/>
              <p14:nvPr/>
            </p14:nvContentPartPr>
            <p14:xfrm>
              <a:off x="5769114" y="3255633"/>
              <a:ext cx="175654" cy="181053"/>
            </p14:xfrm>
          </p:contentPart>
        </mc:Choice>
        <mc:Fallback xmlns="">
          <p:pic>
            <p:nvPicPr>
              <p:cNvPr id="14" name="Ink 13">
                <a:extLst>
                  <a:ext uri="{FF2B5EF4-FFF2-40B4-BE49-F238E27FC236}">
                    <a16:creationId xmlns:a16="http://schemas.microsoft.com/office/drawing/2014/main" id="{4F4F498B-162E-D576-AA6F-CCECBE8E6614}"/>
                  </a:ext>
                </a:extLst>
              </p:cNvPr>
              <p:cNvPicPr/>
              <p:nvPr/>
            </p:nvPicPr>
            <p:blipFill>
              <a:blip r:embed="rId12"/>
              <a:stretch>
                <a:fillRect/>
              </a:stretch>
            </p:blipFill>
            <p:spPr>
              <a:xfrm>
                <a:off x="5751153" y="3237671"/>
                <a:ext cx="211216" cy="21661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707584D7-18E3-68EA-04AE-B7B051353516}"/>
                  </a:ext>
                </a:extLst>
              </p14:cNvPr>
              <p14:cNvContentPartPr/>
              <p14:nvPr/>
            </p14:nvContentPartPr>
            <p14:xfrm>
              <a:off x="5629131" y="2174788"/>
              <a:ext cx="240328" cy="198191"/>
            </p14:xfrm>
          </p:contentPart>
        </mc:Choice>
        <mc:Fallback xmlns="">
          <p:pic>
            <p:nvPicPr>
              <p:cNvPr id="15" name="Ink 14">
                <a:extLst>
                  <a:ext uri="{FF2B5EF4-FFF2-40B4-BE49-F238E27FC236}">
                    <a16:creationId xmlns:a16="http://schemas.microsoft.com/office/drawing/2014/main" id="{707584D7-18E3-68EA-04AE-B7B051353516}"/>
                  </a:ext>
                </a:extLst>
              </p:cNvPr>
              <p:cNvPicPr/>
              <p:nvPr/>
            </p:nvPicPr>
            <p:blipFill>
              <a:blip r:embed="rId14"/>
              <a:stretch>
                <a:fillRect/>
              </a:stretch>
            </p:blipFill>
            <p:spPr>
              <a:xfrm>
                <a:off x="5611142" y="2156836"/>
                <a:ext cx="275945" cy="23373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EBA2F439-3007-15FF-E30D-38456593C985}"/>
                  </a:ext>
                </a:extLst>
              </p14:cNvPr>
              <p14:cNvContentPartPr/>
              <p14:nvPr/>
            </p14:nvContentPartPr>
            <p14:xfrm>
              <a:off x="5002876" y="2334888"/>
              <a:ext cx="273458" cy="196933"/>
            </p14:xfrm>
          </p:contentPart>
        </mc:Choice>
        <mc:Fallback xmlns="">
          <p:pic>
            <p:nvPicPr>
              <p:cNvPr id="16" name="Ink 15">
                <a:extLst>
                  <a:ext uri="{FF2B5EF4-FFF2-40B4-BE49-F238E27FC236}">
                    <a16:creationId xmlns:a16="http://schemas.microsoft.com/office/drawing/2014/main" id="{EBA2F439-3007-15FF-E30D-38456593C985}"/>
                  </a:ext>
                </a:extLst>
              </p:cNvPr>
              <p:cNvPicPr/>
              <p:nvPr/>
            </p:nvPicPr>
            <p:blipFill>
              <a:blip r:embed="rId16"/>
              <a:stretch>
                <a:fillRect/>
              </a:stretch>
            </p:blipFill>
            <p:spPr>
              <a:xfrm>
                <a:off x="4984909" y="2316920"/>
                <a:ext cx="309033" cy="23251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9585B818-E805-941B-76CA-CCC988EB61AA}"/>
                  </a:ext>
                </a:extLst>
              </p14:cNvPr>
              <p14:cNvContentPartPr/>
              <p14:nvPr/>
            </p14:nvContentPartPr>
            <p14:xfrm>
              <a:off x="4880918" y="3015048"/>
              <a:ext cx="309741" cy="150021"/>
            </p14:xfrm>
          </p:contentPart>
        </mc:Choice>
        <mc:Fallback xmlns="">
          <p:pic>
            <p:nvPicPr>
              <p:cNvPr id="17" name="Ink 16">
                <a:extLst>
                  <a:ext uri="{FF2B5EF4-FFF2-40B4-BE49-F238E27FC236}">
                    <a16:creationId xmlns:a16="http://schemas.microsoft.com/office/drawing/2014/main" id="{9585B818-E805-941B-76CA-CCC988EB61AA}"/>
                  </a:ext>
                </a:extLst>
              </p:cNvPr>
              <p:cNvPicPr/>
              <p:nvPr/>
            </p:nvPicPr>
            <p:blipFill>
              <a:blip r:embed="rId18"/>
              <a:stretch>
                <a:fillRect/>
              </a:stretch>
            </p:blipFill>
            <p:spPr>
              <a:xfrm>
                <a:off x="4862931" y="2997060"/>
                <a:ext cx="345356" cy="185637"/>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EA20B452-736A-1AFD-E593-95A3A02123C7}"/>
                  </a:ext>
                </a:extLst>
              </p14:cNvPr>
              <p14:cNvContentPartPr/>
              <p14:nvPr/>
            </p14:nvContentPartPr>
            <p14:xfrm>
              <a:off x="5597610" y="3138616"/>
              <a:ext cx="305345" cy="86614"/>
            </p14:xfrm>
          </p:contentPart>
        </mc:Choice>
        <mc:Fallback xmlns="">
          <p:pic>
            <p:nvPicPr>
              <p:cNvPr id="18" name="Ink 17">
                <a:extLst>
                  <a:ext uri="{FF2B5EF4-FFF2-40B4-BE49-F238E27FC236}">
                    <a16:creationId xmlns:a16="http://schemas.microsoft.com/office/drawing/2014/main" id="{EA20B452-736A-1AFD-E593-95A3A02123C7}"/>
                  </a:ext>
                </a:extLst>
              </p:cNvPr>
              <p:cNvPicPr/>
              <p:nvPr/>
            </p:nvPicPr>
            <p:blipFill>
              <a:blip r:embed="rId20"/>
              <a:stretch>
                <a:fillRect/>
              </a:stretch>
            </p:blipFill>
            <p:spPr>
              <a:xfrm>
                <a:off x="5579649" y="3120721"/>
                <a:ext cx="340909" cy="122047"/>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Ink 18">
                <a:extLst>
                  <a:ext uri="{FF2B5EF4-FFF2-40B4-BE49-F238E27FC236}">
                    <a16:creationId xmlns:a16="http://schemas.microsoft.com/office/drawing/2014/main" id="{A5CE7782-4D64-621F-EEF0-D856C0D2CDC5}"/>
                  </a:ext>
                </a:extLst>
              </p14:cNvPr>
              <p14:cNvContentPartPr/>
              <p14:nvPr/>
            </p14:nvContentPartPr>
            <p14:xfrm>
              <a:off x="4533362" y="2518307"/>
              <a:ext cx="720285" cy="472502"/>
            </p14:xfrm>
          </p:contentPart>
        </mc:Choice>
        <mc:Fallback xmlns="">
          <p:pic>
            <p:nvPicPr>
              <p:cNvPr id="19" name="Ink 18">
                <a:extLst>
                  <a:ext uri="{FF2B5EF4-FFF2-40B4-BE49-F238E27FC236}">
                    <a16:creationId xmlns:a16="http://schemas.microsoft.com/office/drawing/2014/main" id="{A5CE7782-4D64-621F-EEF0-D856C0D2CDC5}"/>
                  </a:ext>
                </a:extLst>
              </p:cNvPr>
              <p:cNvPicPr/>
              <p:nvPr/>
            </p:nvPicPr>
            <p:blipFill>
              <a:blip r:embed="rId22"/>
              <a:stretch>
                <a:fillRect/>
              </a:stretch>
            </p:blipFill>
            <p:spPr>
              <a:xfrm>
                <a:off x="4515364" y="2500314"/>
                <a:ext cx="755921" cy="508129"/>
              </a:xfrm>
              <a:prstGeom prst="rect">
                <a:avLst/>
              </a:prstGeom>
            </p:spPr>
          </p:pic>
        </mc:Fallback>
      </mc:AlternateContent>
      <p:sp>
        <p:nvSpPr>
          <p:cNvPr id="20" name="TextBox 19">
            <a:extLst>
              <a:ext uri="{FF2B5EF4-FFF2-40B4-BE49-F238E27FC236}">
                <a16:creationId xmlns:a16="http://schemas.microsoft.com/office/drawing/2014/main" id="{5297F970-1F80-3166-7EBB-D2B00A6BBE35}"/>
              </a:ext>
            </a:extLst>
          </p:cNvPr>
          <p:cNvSpPr txBox="1"/>
          <p:nvPr/>
        </p:nvSpPr>
        <p:spPr>
          <a:xfrm>
            <a:off x="5737768" y="3506413"/>
            <a:ext cx="2743200"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cs typeface="Arial"/>
              </a:rPr>
              <a:t>Dev Board</a:t>
            </a:r>
            <a:endParaRPr lang="en-US"/>
          </a:p>
        </p:txBody>
      </p:sp>
    </p:spTree>
    <p:extLst>
      <p:ext uri="{BB962C8B-B14F-4D97-AF65-F5344CB8AC3E}">
        <p14:creationId xmlns:p14="http://schemas.microsoft.com/office/powerpoint/2010/main" val="375738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5421D-ECFF-EB66-5A27-F9790E40B5D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5A02991-E745-34AE-1835-EAB12CBF46F9}"/>
              </a:ext>
            </a:extLst>
          </p:cNvPr>
          <p:cNvSpPr txBox="1"/>
          <p:nvPr/>
        </p:nvSpPr>
        <p:spPr>
          <a:xfrm>
            <a:off x="666494" y="1934296"/>
            <a:ext cx="4068792"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MCU and Power:</a:t>
            </a:r>
          </a:p>
          <a:p>
            <a:endParaRPr lang="en-US">
              <a:cs typeface="Arial"/>
            </a:endParaRPr>
          </a:p>
          <a:p>
            <a:pPr marL="285750" indent="-285750">
              <a:buFont typeface=""/>
              <a:buChar char="-"/>
            </a:pPr>
            <a:r>
              <a:rPr lang="en-US">
                <a:cs typeface="Arial"/>
              </a:rPr>
              <a:t>Assembling these components first</a:t>
            </a:r>
          </a:p>
          <a:p>
            <a:pPr marL="285750" indent="-285750">
              <a:buFont typeface=""/>
              <a:buChar char="-"/>
            </a:pPr>
            <a:r>
              <a:rPr lang="en-US">
                <a:cs typeface="Arial"/>
              </a:rPr>
              <a:t>Testing 2-Phase to 15V Converter</a:t>
            </a:r>
          </a:p>
          <a:p>
            <a:pPr marL="742950" lvl="1" indent="-285750">
              <a:buFont typeface=""/>
              <a:buChar char="-"/>
            </a:pPr>
            <a:r>
              <a:rPr lang="en-US" sz="1600">
                <a:cs typeface="Arial"/>
              </a:rPr>
              <a:t>Simulating 2-phase with oscilloscope and function generator</a:t>
            </a:r>
            <a:endParaRPr lang="en-US">
              <a:cs typeface="Arial"/>
            </a:endParaRPr>
          </a:p>
          <a:p>
            <a:pPr marL="285750" indent="-285750">
              <a:buFont typeface=""/>
              <a:buChar char="-"/>
            </a:pPr>
            <a:r>
              <a:rPr lang="en-US">
                <a:cs typeface="Arial"/>
              </a:rPr>
              <a:t>Testing 15V to Iso15V Converter</a:t>
            </a:r>
          </a:p>
          <a:p>
            <a:pPr marL="742950" lvl="1" indent="-285750">
              <a:buFont typeface=""/>
              <a:buChar char="-"/>
            </a:pPr>
            <a:r>
              <a:rPr lang="en-US" sz="1600">
                <a:cs typeface="Arial"/>
              </a:rPr>
              <a:t>Simulating 15 with dc power supply</a:t>
            </a:r>
          </a:p>
          <a:p>
            <a:pPr marL="285750" indent="-285750">
              <a:buFont typeface=""/>
              <a:buChar char="-"/>
            </a:pPr>
            <a:endParaRPr lang="en-US">
              <a:cs typeface="Arial"/>
            </a:endParaRPr>
          </a:p>
          <a:p>
            <a:pPr marL="285750" indent="-285750">
              <a:buFont typeface=""/>
              <a:buChar char="-"/>
            </a:pPr>
            <a:endParaRPr lang="en-US">
              <a:cs typeface="Arial"/>
            </a:endParaRPr>
          </a:p>
        </p:txBody>
      </p:sp>
      <p:sp>
        <p:nvSpPr>
          <p:cNvPr id="11" name="Title 1">
            <a:extLst>
              <a:ext uri="{FF2B5EF4-FFF2-40B4-BE49-F238E27FC236}">
                <a16:creationId xmlns:a16="http://schemas.microsoft.com/office/drawing/2014/main" id="{C80CAD00-C747-05C8-64AE-B1DF24FD6010}"/>
              </a:ext>
            </a:extLst>
          </p:cNvPr>
          <p:cNvSpPr txBox="1">
            <a:spLocks/>
          </p:cNvSpPr>
          <p:nvPr/>
        </p:nvSpPr>
        <p:spPr>
          <a:xfrm>
            <a:off x="457200" y="1018914"/>
            <a:ext cx="8229600" cy="803756"/>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3200" b="1" kern="1200">
                <a:solidFill>
                  <a:schemeClr val="tx1"/>
                </a:solidFill>
                <a:latin typeface="+mj-lt"/>
                <a:ea typeface="+mj-ea"/>
                <a:cs typeface="+mj-cs"/>
              </a:defRPr>
            </a:lvl1pPr>
          </a:lstStyle>
          <a:p>
            <a:pPr>
              <a:lnSpc>
                <a:spcPct val="114999"/>
              </a:lnSpc>
              <a:spcBef>
                <a:spcPts val="0"/>
              </a:spcBef>
            </a:pPr>
            <a:r>
              <a:rPr lang="en-US"/>
              <a:t>Auxiliary Power Integration</a:t>
            </a:r>
            <a:br>
              <a:rPr lang="en-US"/>
            </a:br>
            <a:r>
              <a:rPr lang="en-US" sz="1900"/>
              <a:t>Andrew Nguyen &amp; Aidan Rader</a:t>
            </a:r>
            <a:endParaRPr lang="en-US"/>
          </a:p>
        </p:txBody>
      </p:sp>
      <p:pic>
        <p:nvPicPr>
          <p:cNvPr id="2" name="Picture 1" descr="A diagram of a power system&#10;&#10;AI-generated content may be incorrect.">
            <a:extLst>
              <a:ext uri="{FF2B5EF4-FFF2-40B4-BE49-F238E27FC236}">
                <a16:creationId xmlns:a16="http://schemas.microsoft.com/office/drawing/2014/main" id="{BFC09258-91D6-097A-7C99-02F3986B28EB}"/>
              </a:ext>
            </a:extLst>
          </p:cNvPr>
          <p:cNvPicPr>
            <a:picLocks noChangeAspect="1"/>
          </p:cNvPicPr>
          <p:nvPr/>
        </p:nvPicPr>
        <p:blipFill>
          <a:blip r:embed="rId3"/>
          <a:srcRect r="41097"/>
          <a:stretch/>
        </p:blipFill>
        <p:spPr>
          <a:xfrm>
            <a:off x="5346794" y="1934297"/>
            <a:ext cx="3601262" cy="4677829"/>
          </a:xfrm>
          <a:prstGeom prst="rect">
            <a:avLst/>
          </a:prstGeom>
          <a:ln w="28575">
            <a:solidFill>
              <a:schemeClr val="tx1"/>
            </a:solidFill>
          </a:ln>
        </p:spPr>
      </p:pic>
      <p:sp>
        <p:nvSpPr>
          <p:cNvPr id="3" name="TextBox 2">
            <a:extLst>
              <a:ext uri="{FF2B5EF4-FFF2-40B4-BE49-F238E27FC236}">
                <a16:creationId xmlns:a16="http://schemas.microsoft.com/office/drawing/2014/main" id="{80591DE7-13D2-9478-D925-6D31E5CD97D7}"/>
              </a:ext>
            </a:extLst>
          </p:cNvPr>
          <p:cNvSpPr txBox="1"/>
          <p:nvPr/>
        </p:nvSpPr>
        <p:spPr>
          <a:xfrm>
            <a:off x="6553200" y="2155371"/>
            <a:ext cx="2394856" cy="1534886"/>
          </a:xfrm>
          <a:prstGeom prst="rect">
            <a:avLst/>
          </a:prstGeom>
          <a:noFill/>
          <a:ln w="38100">
            <a:solidFill>
              <a:srgbClr val="FF0000"/>
            </a:solidFill>
          </a:ln>
        </p:spPr>
        <p:txBody>
          <a:bodyPr wrap="square" rtlCol="0">
            <a:spAutoFit/>
          </a:bodyPr>
          <a:lstStyle/>
          <a:p>
            <a:endParaRPr lang="en-US"/>
          </a:p>
        </p:txBody>
      </p:sp>
      <p:pic>
        <p:nvPicPr>
          <p:cNvPr id="12" name="Picture 11" descr="A green circuit board with red wires&#10;&#10;AI-generated content may be incorrect.">
            <a:extLst>
              <a:ext uri="{FF2B5EF4-FFF2-40B4-BE49-F238E27FC236}">
                <a16:creationId xmlns:a16="http://schemas.microsoft.com/office/drawing/2014/main" id="{407EE0DF-C390-5E11-FD31-CBA6B7C161E8}"/>
              </a:ext>
            </a:extLst>
          </p:cNvPr>
          <p:cNvPicPr>
            <a:picLocks noChangeAspect="1"/>
          </p:cNvPicPr>
          <p:nvPr/>
        </p:nvPicPr>
        <p:blipFill>
          <a:blip r:embed="rId4"/>
          <a:srcRect l="8691" t="20370" r="8928" b="27989"/>
          <a:stretch/>
        </p:blipFill>
        <p:spPr>
          <a:xfrm rot="10800000">
            <a:off x="457200" y="4920343"/>
            <a:ext cx="4798004" cy="1691782"/>
          </a:xfrm>
          <a:prstGeom prst="rect">
            <a:avLst/>
          </a:prstGeom>
          <a:ln w="38100">
            <a:solidFill>
              <a:schemeClr val="tx1"/>
            </a:solidFill>
          </a:ln>
        </p:spPr>
      </p:pic>
    </p:spTree>
    <p:extLst>
      <p:ext uri="{BB962C8B-B14F-4D97-AF65-F5344CB8AC3E}">
        <p14:creationId xmlns:p14="http://schemas.microsoft.com/office/powerpoint/2010/main" val="1288559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c7d564a012_0_0"/>
          <p:cNvSpPr txBox="1">
            <a:spLocks noGrp="1"/>
          </p:cNvSpPr>
          <p:nvPr>
            <p:ph type="title"/>
          </p:nvPr>
        </p:nvSpPr>
        <p:spPr>
          <a:xfrm>
            <a:off x="457200" y="896777"/>
            <a:ext cx="8229600" cy="803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Execution Plan</a:t>
            </a:r>
            <a:endParaRPr/>
          </a:p>
        </p:txBody>
      </p:sp>
      <p:pic>
        <p:nvPicPr>
          <p:cNvPr id="5" name="Picture 4">
            <a:extLst>
              <a:ext uri="{FF2B5EF4-FFF2-40B4-BE49-F238E27FC236}">
                <a16:creationId xmlns:a16="http://schemas.microsoft.com/office/drawing/2014/main" id="{BFB84B67-9A00-1AF0-C45F-C7FCC515E874}"/>
              </a:ext>
            </a:extLst>
          </p:cNvPr>
          <p:cNvPicPr>
            <a:picLocks noChangeAspect="1"/>
          </p:cNvPicPr>
          <p:nvPr/>
        </p:nvPicPr>
        <p:blipFill>
          <a:blip r:embed="rId3"/>
          <a:stretch>
            <a:fillRect/>
          </a:stretch>
        </p:blipFill>
        <p:spPr>
          <a:xfrm>
            <a:off x="94625" y="1605286"/>
            <a:ext cx="8954750" cy="5106113"/>
          </a:xfrm>
          <a:prstGeom prst="rect">
            <a:avLst/>
          </a:prstGeom>
        </p:spPr>
      </p:pic>
    </p:spTree>
    <p:extLst>
      <p:ext uri="{BB962C8B-B14F-4D97-AF65-F5344CB8AC3E}">
        <p14:creationId xmlns:p14="http://schemas.microsoft.com/office/powerpoint/2010/main" val="1093395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AB544579-1D99-87C1-E586-AF98FD34A601}"/>
            </a:ext>
          </a:extLst>
        </p:cNvPr>
        <p:cNvGrpSpPr/>
        <p:nvPr/>
      </p:nvGrpSpPr>
      <p:grpSpPr>
        <a:xfrm>
          <a:off x="0" y="0"/>
          <a:ext cx="0" cy="0"/>
          <a:chOff x="0" y="0"/>
          <a:chExt cx="0" cy="0"/>
        </a:xfrm>
      </p:grpSpPr>
      <p:sp>
        <p:nvSpPr>
          <p:cNvPr id="75" name="Google Shape;75;gc7d564a012_0_0">
            <a:extLst>
              <a:ext uri="{FF2B5EF4-FFF2-40B4-BE49-F238E27FC236}">
                <a16:creationId xmlns:a16="http://schemas.microsoft.com/office/drawing/2014/main" id="{0C6F8A83-41D1-8630-B00E-AADCE5BFBB50}"/>
              </a:ext>
            </a:extLst>
          </p:cNvPr>
          <p:cNvSpPr txBox="1">
            <a:spLocks noGrp="1"/>
          </p:cNvSpPr>
          <p:nvPr>
            <p:ph type="title"/>
          </p:nvPr>
        </p:nvSpPr>
        <p:spPr>
          <a:xfrm>
            <a:off x="457200" y="896777"/>
            <a:ext cx="8229600" cy="803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Validation Plan</a:t>
            </a:r>
            <a:endParaRPr/>
          </a:p>
        </p:txBody>
      </p:sp>
      <p:graphicFrame>
        <p:nvGraphicFramePr>
          <p:cNvPr id="2" name="Table 1">
            <a:extLst>
              <a:ext uri="{FF2B5EF4-FFF2-40B4-BE49-F238E27FC236}">
                <a16:creationId xmlns:a16="http://schemas.microsoft.com/office/drawing/2014/main" id="{98AC7637-8A70-2881-43D3-06A0292B5D0D}"/>
              </a:ext>
            </a:extLst>
          </p:cNvPr>
          <p:cNvGraphicFramePr>
            <a:graphicFrameLocks noGrp="1"/>
          </p:cNvGraphicFramePr>
          <p:nvPr>
            <p:extLst>
              <p:ext uri="{D42A27DB-BD31-4B8C-83A1-F6EECF244321}">
                <p14:modId xmlns:p14="http://schemas.microsoft.com/office/powerpoint/2010/main" val="560098711"/>
              </p:ext>
            </p:extLst>
          </p:nvPr>
        </p:nvGraphicFramePr>
        <p:xfrm>
          <a:off x="18071" y="1698687"/>
          <a:ext cx="9121618" cy="4985378"/>
        </p:xfrm>
        <a:graphic>
          <a:graphicData uri="http://schemas.openxmlformats.org/drawingml/2006/table">
            <a:tbl>
              <a:tblPr bandRow="1">
                <a:tableStyleId>{5C22544A-7EE6-4342-B048-85BDC9FD1C3A}</a:tableStyleId>
              </a:tblPr>
              <a:tblGrid>
                <a:gridCol w="690525">
                  <a:extLst>
                    <a:ext uri="{9D8B030D-6E8A-4147-A177-3AD203B41FA5}">
                      <a16:colId xmlns:a16="http://schemas.microsoft.com/office/drawing/2014/main" val="1228161710"/>
                    </a:ext>
                  </a:extLst>
                </a:gridCol>
                <a:gridCol w="913275">
                  <a:extLst>
                    <a:ext uri="{9D8B030D-6E8A-4147-A177-3AD203B41FA5}">
                      <a16:colId xmlns:a16="http://schemas.microsoft.com/office/drawing/2014/main" val="1507943604"/>
                    </a:ext>
                  </a:extLst>
                </a:gridCol>
                <a:gridCol w="2639590">
                  <a:extLst>
                    <a:ext uri="{9D8B030D-6E8A-4147-A177-3AD203B41FA5}">
                      <a16:colId xmlns:a16="http://schemas.microsoft.com/office/drawing/2014/main" val="3257683336"/>
                    </a:ext>
                  </a:extLst>
                </a:gridCol>
                <a:gridCol w="3474903">
                  <a:extLst>
                    <a:ext uri="{9D8B030D-6E8A-4147-A177-3AD203B41FA5}">
                      <a16:colId xmlns:a16="http://schemas.microsoft.com/office/drawing/2014/main" val="3334018724"/>
                    </a:ext>
                  </a:extLst>
                </a:gridCol>
                <a:gridCol w="623700">
                  <a:extLst>
                    <a:ext uri="{9D8B030D-6E8A-4147-A177-3AD203B41FA5}">
                      <a16:colId xmlns:a16="http://schemas.microsoft.com/office/drawing/2014/main" val="3474704607"/>
                    </a:ext>
                  </a:extLst>
                </a:gridCol>
                <a:gridCol w="779625">
                  <a:extLst>
                    <a:ext uri="{9D8B030D-6E8A-4147-A177-3AD203B41FA5}">
                      <a16:colId xmlns:a16="http://schemas.microsoft.com/office/drawing/2014/main" val="1321308039"/>
                    </a:ext>
                  </a:extLst>
                </a:gridCol>
              </a:tblGrid>
              <a:tr h="329834">
                <a:tc>
                  <a:txBody>
                    <a:bodyPr/>
                    <a:lstStyle/>
                    <a:p>
                      <a:pPr algn="l" fontAlgn="t"/>
                      <a:r>
                        <a:rPr lang="en-US" sz="1000" b="0" i="0" u="none" strike="noStrike">
                          <a:solidFill>
                            <a:srgbClr val="FFFFFF"/>
                          </a:solidFill>
                          <a:effectLst/>
                          <a:latin typeface="Aptos Narrow" panose="020B0004020202020204" pitchFamily="34" charset="0"/>
                        </a:rPr>
                        <a:t>Paragraph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t"/>
                      <a:r>
                        <a:rPr lang="en-US" sz="1000" b="0" i="0" u="none" strike="noStrike">
                          <a:solidFill>
                            <a:srgbClr val="FFFFFF"/>
                          </a:solidFill>
                          <a:effectLst/>
                          <a:latin typeface="Aptos Narrow" panose="020B0004020202020204" pitchFamily="34" charset="0"/>
                        </a:rPr>
                        <a:t>Test Name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t"/>
                      <a:r>
                        <a:rPr lang="en-US" sz="1000" b="0" i="0" u="none" strike="noStrike">
                          <a:solidFill>
                            <a:srgbClr val="FFFFFF"/>
                          </a:solidFill>
                          <a:effectLst/>
                          <a:latin typeface="Aptos Narrow" panose="020B0004020202020204" pitchFamily="34" charset="0"/>
                        </a:rPr>
                        <a:t>Success Criteria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t"/>
                      <a:r>
                        <a:rPr lang="en-US" sz="1000" b="0" i="0" u="none" strike="noStrike">
                          <a:solidFill>
                            <a:srgbClr val="FFFFFF"/>
                          </a:solidFill>
                          <a:effectLst/>
                          <a:latin typeface="Aptos Narrow" panose="020B0004020202020204" pitchFamily="34" charset="0"/>
                        </a:rPr>
                        <a:t>Methodology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t"/>
                      <a:r>
                        <a:rPr lang="en-US" sz="1000" b="0" i="0" u="none" strike="noStrike">
                          <a:solidFill>
                            <a:srgbClr val="FFFFFF"/>
                          </a:solidFill>
                          <a:effectLst/>
                          <a:latin typeface="Aptos Narrow" panose="020B0004020202020204" pitchFamily="34" charset="0"/>
                        </a:rPr>
                        <a:t>Status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t"/>
                      <a:r>
                        <a:rPr lang="en-US" sz="1000" b="0" i="0" u="none" strike="noStrike">
                          <a:solidFill>
                            <a:srgbClr val="FFFFFF"/>
                          </a:solidFill>
                          <a:effectLst/>
                          <a:latin typeface="Aptos Narrow" panose="020B0004020202020204" pitchFamily="34" charset="0"/>
                        </a:rPr>
                        <a:t>Responsible Engineer(s)</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extLst>
                  <a:ext uri="{0D108BD9-81ED-4DB2-BD59-A6C34878D82A}">
                    <a16:rowId xmlns:a16="http://schemas.microsoft.com/office/drawing/2014/main" val="2648947564"/>
                  </a:ext>
                </a:extLst>
              </a:tr>
              <a:tr h="446871">
                <a:tc>
                  <a:txBody>
                    <a:bodyPr/>
                    <a:lstStyle/>
                    <a:p>
                      <a:pPr algn="l" fontAlgn="t"/>
                      <a:r>
                        <a:rPr lang="en-US" sz="1000" b="0" i="0" u="none" strike="noStrike">
                          <a:solidFill>
                            <a:srgbClr val="000000"/>
                          </a:solidFill>
                          <a:effectLst/>
                          <a:latin typeface="Aptos Narrow" panose="020B0004020202020204" pitchFamily="34" charset="0"/>
                        </a:rPr>
                        <a:t>3.2.1.1</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Speed and Torque Requirement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Motor shall operate within speed range of 0RPM to 1800RPM and torque range of 0lb-ft to 0.729lb-ft.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Input motor with voltage and check if it achieves 0RPM and 0lb-ft . Repeat for 300RPM, 600RPM, 900RPM, 1200RPM, 1500RPM, 1800RPM.</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Andrew, Ryan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0289164"/>
                  </a:ext>
                </a:extLst>
              </a:tr>
              <a:tr h="446871">
                <a:tc>
                  <a:txBody>
                    <a:bodyPr/>
                    <a:lstStyle/>
                    <a:p>
                      <a:pPr algn="l" fontAlgn="t"/>
                      <a:r>
                        <a:rPr lang="en-US" sz="1000" b="0" i="0" u="none" strike="noStrike">
                          <a:solidFill>
                            <a:srgbClr val="000000"/>
                          </a:solidFill>
                          <a:effectLst/>
                          <a:latin typeface="Aptos Narrow" panose="020B0004020202020204" pitchFamily="34" charset="0"/>
                        </a:rPr>
                        <a:t>3.2.1.2</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Frequency Requirement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System shall operate within frequency range of 5Hz to 60Hz.</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Input system with frequency generator set to 5Hz and check if the motor runs smoothly. Repeat for 10Hz, 20Hz, 30Hz, 40Hz, 50Hz, 60Hz.</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84616523"/>
                  </a:ext>
                </a:extLst>
              </a:tr>
              <a:tr h="329834">
                <a:tc>
                  <a:txBody>
                    <a:bodyPr/>
                    <a:lstStyle/>
                    <a:p>
                      <a:pPr algn="l" fontAlgn="t"/>
                      <a:r>
                        <a:rPr lang="en-US" sz="1000" b="0" i="0" u="none" strike="noStrike">
                          <a:solidFill>
                            <a:srgbClr val="000000"/>
                          </a:solidFill>
                          <a:effectLst/>
                          <a:latin typeface="Aptos Narrow" panose="020B0004020202020204" pitchFamily="34" charset="0"/>
                        </a:rPr>
                        <a:t>3.2.1.3</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Temperature Requirement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System shall operate within temperature range of 0˚C to 70˚C.</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Place system in freezer set to 0˚C and check if the motor runs smoothly. Repeat with oven set to 70˚C.</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7936381"/>
                  </a:ext>
                </a:extLst>
              </a:tr>
              <a:tr h="297914">
                <a:tc>
                  <a:txBody>
                    <a:bodyPr/>
                    <a:lstStyle/>
                    <a:p>
                      <a:pPr algn="l" fontAlgn="t"/>
                      <a:r>
                        <a:rPr lang="en-US" sz="1000" b="0" i="0" u="none" strike="noStrike">
                          <a:solidFill>
                            <a:srgbClr val="000000"/>
                          </a:solidFill>
                          <a:effectLst/>
                          <a:latin typeface="Aptos Narrow" panose="020B0004020202020204" pitchFamily="34" charset="0"/>
                        </a:rPr>
                        <a:t>3.2.3.2</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Input Voltage Level</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System input voltage shall be 208V</a:t>
                      </a:r>
                      <a:r>
                        <a:rPr lang="en-US" sz="1000" b="0" i="0" u="none" strike="noStrike" baseline="-25000">
                          <a:solidFill>
                            <a:srgbClr val="000000"/>
                          </a:solidFill>
                          <a:effectLst/>
                          <a:latin typeface="Aptos Narrow" panose="020B0004020202020204" pitchFamily="34" charset="0"/>
                        </a:rPr>
                        <a:t>AC</a:t>
                      </a:r>
                      <a:r>
                        <a:rPr lang="en-US" sz="1000" b="0" i="0" u="none" strike="noStrike">
                          <a:solidFill>
                            <a:srgbClr val="000000"/>
                          </a:solidFill>
                          <a:effectLst/>
                          <a:latin typeface="Aptos Narrow" panose="020B0004020202020204" pitchFamily="34" charset="0"/>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Measure with multimeter and check if the voltage is 208V</a:t>
                      </a:r>
                      <a:r>
                        <a:rPr lang="en-US" sz="1000" b="0" i="0" u="none" strike="noStrike" baseline="-25000">
                          <a:solidFill>
                            <a:srgbClr val="000000"/>
                          </a:solidFill>
                          <a:effectLst/>
                          <a:latin typeface="Aptos Narrow" panose="020B0004020202020204" pitchFamily="34" charset="0"/>
                        </a:rPr>
                        <a:t>AC</a:t>
                      </a:r>
                      <a:r>
                        <a:rPr lang="en-US" sz="1000" b="0" i="0" u="none" strike="noStrike">
                          <a:solidFill>
                            <a:srgbClr val="000000"/>
                          </a:solidFill>
                          <a:effectLst/>
                          <a:latin typeface="Aptos Narrow" panose="020B0004020202020204" pitchFamily="34" charset="0"/>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Aidan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59099330"/>
                  </a:ext>
                </a:extLst>
              </a:tr>
              <a:tr h="329834">
                <a:tc>
                  <a:txBody>
                    <a:bodyPr/>
                    <a:lstStyle/>
                    <a:p>
                      <a:pPr algn="l" fontAlgn="t"/>
                      <a:r>
                        <a:rPr lang="en-US" sz="1000" b="0" i="0" u="none" strike="noStrike">
                          <a:solidFill>
                            <a:srgbClr val="000000"/>
                          </a:solidFill>
                          <a:effectLst/>
                          <a:latin typeface="Aptos Narrow" panose="020B0004020202020204" pitchFamily="34" charset="0"/>
                        </a:rPr>
                        <a:t>3.2.3.3</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Input Noise and Ripple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System shall not exceed ripple range of 0V to 0.165V.</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Measure with multimeter and check if the voltage exceeds 0V to 0.165V.</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Andrew</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8717567"/>
                  </a:ext>
                </a:extLst>
              </a:tr>
              <a:tr h="329834">
                <a:tc>
                  <a:txBody>
                    <a:bodyPr/>
                    <a:lstStyle/>
                    <a:p>
                      <a:pPr algn="l" fontAlgn="t"/>
                      <a:r>
                        <a:rPr lang="en-US" sz="1000" b="0" i="0" u="none" strike="noStrike">
                          <a:solidFill>
                            <a:srgbClr val="000000"/>
                          </a:solidFill>
                          <a:effectLst/>
                          <a:latin typeface="Aptos Narrow" panose="020B0004020202020204" pitchFamily="34" charset="0"/>
                        </a:rPr>
                        <a:t>3.2.3.4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External Commands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External commands shall be documented in appropriate ICD.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Show to teaching team and check with them for approval.</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99116118"/>
                  </a:ext>
                </a:extLst>
              </a:tr>
              <a:tr h="500070">
                <a:tc>
                  <a:txBody>
                    <a:bodyPr/>
                    <a:lstStyle/>
                    <a:p>
                      <a:pPr algn="l" fontAlgn="t"/>
                      <a:r>
                        <a:rPr lang="en-US" sz="1000" b="0" i="0" u="none" strike="noStrike">
                          <a:solidFill>
                            <a:srgbClr val="000000"/>
                          </a:solidFill>
                          <a:effectLst/>
                          <a:latin typeface="Aptos Narrow" panose="020B0004020202020204" pitchFamily="34" charset="0"/>
                        </a:rPr>
                        <a:t>3.2.3.5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Visual Output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Oscilloscope displays each of the three phases of the PWM sine wave.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Connect oscilloscope probes to the set output pins for the PWM signals, ensure that the signals' duty cycles span from 0-100% and are rougly separated by thirds.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Ryan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7094295"/>
                  </a:ext>
                </a:extLst>
              </a:tr>
              <a:tr h="329834">
                <a:tc>
                  <a:txBody>
                    <a:bodyPr/>
                    <a:lstStyle/>
                    <a:p>
                      <a:pPr algn="l" fontAlgn="t"/>
                      <a:r>
                        <a:rPr lang="en-US" sz="1000" b="0" i="0" u="none" strike="noStrike">
                          <a:solidFill>
                            <a:srgbClr val="000000"/>
                          </a:solidFill>
                          <a:effectLst/>
                          <a:latin typeface="Aptos Narrow" panose="020B0004020202020204" pitchFamily="34" charset="0"/>
                        </a:rPr>
                        <a:t>3.2.3.6</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Connectors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System shall use terminal blocks for power and signal connections.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Observe power and signal connections and check if they are are terminal blocks.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Mackenzie, Andrew, Aidan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699891294"/>
                  </a:ext>
                </a:extLst>
              </a:tr>
              <a:tr h="329834">
                <a:tc>
                  <a:txBody>
                    <a:bodyPr/>
                    <a:lstStyle/>
                    <a:p>
                      <a:pPr algn="l" fontAlgn="t"/>
                      <a:r>
                        <a:rPr lang="en-US" sz="1000" b="0" i="0" u="none" strike="noStrike">
                          <a:solidFill>
                            <a:srgbClr val="000000"/>
                          </a:solidFill>
                          <a:effectLst/>
                          <a:latin typeface="Aptos Narrow" panose="020B0004020202020204" pitchFamily="34" charset="0"/>
                        </a:rPr>
                        <a:t>3.2.3.7</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Overtemperature Shutdown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System shall automatically shut down if sensor exceeds temperature range of 0˚C to 70˚C.</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Place sensor in freezer set to -1˚C and check if sensor is triggered. Repeat with oven set to 71˚C.</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Mackenzie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47073504"/>
                  </a:ext>
                </a:extLst>
              </a:tr>
              <a:tr h="329834">
                <a:tc>
                  <a:txBody>
                    <a:bodyPr/>
                    <a:lstStyle/>
                    <a:p>
                      <a:pPr algn="l" fontAlgn="t"/>
                      <a:r>
                        <a:rPr lang="en-US" sz="1000" b="0" i="0" u="none" strike="noStrike">
                          <a:solidFill>
                            <a:srgbClr val="000000"/>
                          </a:solidFill>
                          <a:effectLst/>
                          <a:latin typeface="Aptos Narrow" panose="020B0004020202020204" pitchFamily="34" charset="0"/>
                        </a:rPr>
                        <a:t>3.2.3.8</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Built in Test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System shall generate and evaluate test signals to assess failure status.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Compare generated values with known values and check if the failure statuses match. Repeat for six additional sets of values.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200555270"/>
                  </a:ext>
                </a:extLst>
              </a:tr>
              <a:tr h="446871">
                <a:tc>
                  <a:txBody>
                    <a:bodyPr/>
                    <a:lstStyle/>
                    <a:p>
                      <a:pPr algn="l" fontAlgn="t"/>
                      <a:r>
                        <a:rPr lang="en-US" sz="1000" b="0" i="0" u="none" strike="noStrike">
                          <a:solidFill>
                            <a:srgbClr val="000000"/>
                          </a:solidFill>
                          <a:effectLst/>
                          <a:latin typeface="Aptos Narrow" panose="020B0004020202020204" pitchFamily="34" charset="0"/>
                        </a:rPr>
                        <a:t>3.2.3.9 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Optoelectronics Voltage Constraint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The optoelectronics subsystem shall convert the voltage it receives down to a voltage in the range of 15-20 V.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Test at full power where the opto receives ~60 V. Use a multimeter to measure voltage level on other side of opto barrier.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Untested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Mackenzie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8766017"/>
                  </a:ext>
                </a:extLst>
              </a:tr>
              <a:tr h="500070">
                <a:tc>
                  <a:txBody>
                    <a:bodyPr/>
                    <a:lstStyle/>
                    <a:p>
                      <a:pPr algn="l" fontAlgn="t"/>
                      <a:r>
                        <a:rPr lang="en-US" sz="1000" b="0" i="0" u="none" strike="noStrike">
                          <a:solidFill>
                            <a:srgbClr val="000000"/>
                          </a:solidFill>
                          <a:effectLst/>
                          <a:latin typeface="Aptos Narrow" panose="020B0004020202020204" pitchFamily="34" charset="0"/>
                        </a:rPr>
                        <a:t>3.2.3.10 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Digital to Power Continuity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The digital to power opto-isolators shall have a voltage of 0V across each component when connecting input to output.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 Use a multimeter to ensure that the voltage across each digital isolator is zero.</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Tested-retest with new parts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Mackenzie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85983771"/>
                  </a:ext>
                </a:extLst>
              </a:tr>
            </a:tbl>
          </a:graphicData>
        </a:graphic>
      </p:graphicFrame>
    </p:spTree>
    <p:extLst>
      <p:ext uri="{BB962C8B-B14F-4D97-AF65-F5344CB8AC3E}">
        <p14:creationId xmlns:p14="http://schemas.microsoft.com/office/powerpoint/2010/main" val="723860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6AA26C59-3FCF-FA2F-E32A-91CCC103420A}"/>
            </a:ext>
          </a:extLst>
        </p:cNvPr>
        <p:cNvGrpSpPr/>
        <p:nvPr/>
      </p:nvGrpSpPr>
      <p:grpSpPr>
        <a:xfrm>
          <a:off x="0" y="0"/>
          <a:ext cx="0" cy="0"/>
          <a:chOff x="0" y="0"/>
          <a:chExt cx="0" cy="0"/>
        </a:xfrm>
      </p:grpSpPr>
      <p:sp>
        <p:nvSpPr>
          <p:cNvPr id="75" name="Google Shape;75;gc7d564a012_0_0">
            <a:extLst>
              <a:ext uri="{FF2B5EF4-FFF2-40B4-BE49-F238E27FC236}">
                <a16:creationId xmlns:a16="http://schemas.microsoft.com/office/drawing/2014/main" id="{B4466384-2861-AF62-7126-7A73B9701FD9}"/>
              </a:ext>
            </a:extLst>
          </p:cNvPr>
          <p:cNvSpPr txBox="1">
            <a:spLocks noGrp="1"/>
          </p:cNvSpPr>
          <p:nvPr>
            <p:ph type="title"/>
          </p:nvPr>
        </p:nvSpPr>
        <p:spPr>
          <a:xfrm>
            <a:off x="457200" y="896777"/>
            <a:ext cx="8229600" cy="803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Validation Plan</a:t>
            </a:r>
            <a:endParaRPr/>
          </a:p>
        </p:txBody>
      </p:sp>
      <p:graphicFrame>
        <p:nvGraphicFramePr>
          <p:cNvPr id="2" name="Table 1">
            <a:extLst>
              <a:ext uri="{FF2B5EF4-FFF2-40B4-BE49-F238E27FC236}">
                <a16:creationId xmlns:a16="http://schemas.microsoft.com/office/drawing/2014/main" id="{C76BC916-FF2E-AF43-F6B0-6708A1C66893}"/>
              </a:ext>
            </a:extLst>
          </p:cNvPr>
          <p:cNvGraphicFramePr>
            <a:graphicFrameLocks noGrp="1"/>
          </p:cNvGraphicFramePr>
          <p:nvPr>
            <p:extLst>
              <p:ext uri="{D42A27DB-BD31-4B8C-83A1-F6EECF244321}">
                <p14:modId xmlns:p14="http://schemas.microsoft.com/office/powerpoint/2010/main" val="2666209361"/>
              </p:ext>
            </p:extLst>
          </p:nvPr>
        </p:nvGraphicFramePr>
        <p:xfrm>
          <a:off x="0" y="1698687"/>
          <a:ext cx="9140579" cy="5061498"/>
        </p:xfrm>
        <a:graphic>
          <a:graphicData uri="http://schemas.openxmlformats.org/drawingml/2006/table">
            <a:tbl>
              <a:tblPr bandRow="1">
                <a:tableStyleId>{5C22544A-7EE6-4342-B048-85BDC9FD1C3A}</a:tableStyleId>
              </a:tblPr>
              <a:tblGrid>
                <a:gridCol w="691960">
                  <a:extLst>
                    <a:ext uri="{9D8B030D-6E8A-4147-A177-3AD203B41FA5}">
                      <a16:colId xmlns:a16="http://schemas.microsoft.com/office/drawing/2014/main" val="4160006021"/>
                    </a:ext>
                  </a:extLst>
                </a:gridCol>
                <a:gridCol w="915174">
                  <a:extLst>
                    <a:ext uri="{9D8B030D-6E8A-4147-A177-3AD203B41FA5}">
                      <a16:colId xmlns:a16="http://schemas.microsoft.com/office/drawing/2014/main" val="114669595"/>
                    </a:ext>
                  </a:extLst>
                </a:gridCol>
                <a:gridCol w="2645076">
                  <a:extLst>
                    <a:ext uri="{9D8B030D-6E8A-4147-A177-3AD203B41FA5}">
                      <a16:colId xmlns:a16="http://schemas.microsoft.com/office/drawing/2014/main" val="854679848"/>
                    </a:ext>
                  </a:extLst>
                </a:gridCol>
                <a:gridCol w="3482126">
                  <a:extLst>
                    <a:ext uri="{9D8B030D-6E8A-4147-A177-3AD203B41FA5}">
                      <a16:colId xmlns:a16="http://schemas.microsoft.com/office/drawing/2014/main" val="3916686676"/>
                    </a:ext>
                  </a:extLst>
                </a:gridCol>
                <a:gridCol w="624997">
                  <a:extLst>
                    <a:ext uri="{9D8B030D-6E8A-4147-A177-3AD203B41FA5}">
                      <a16:colId xmlns:a16="http://schemas.microsoft.com/office/drawing/2014/main" val="3106943341"/>
                    </a:ext>
                  </a:extLst>
                </a:gridCol>
                <a:gridCol w="781246">
                  <a:extLst>
                    <a:ext uri="{9D8B030D-6E8A-4147-A177-3AD203B41FA5}">
                      <a16:colId xmlns:a16="http://schemas.microsoft.com/office/drawing/2014/main" val="1019466219"/>
                    </a:ext>
                  </a:extLst>
                </a:gridCol>
              </a:tblGrid>
              <a:tr h="332027">
                <a:tc>
                  <a:txBody>
                    <a:bodyPr/>
                    <a:lstStyle/>
                    <a:p>
                      <a:pPr algn="l" fontAlgn="t"/>
                      <a:r>
                        <a:rPr lang="en-US" sz="1000" b="0" i="0" u="none" strike="noStrike">
                          <a:solidFill>
                            <a:srgbClr val="FFFFFF"/>
                          </a:solidFill>
                          <a:effectLst/>
                          <a:latin typeface="Aptos Narrow" panose="020B0004020202020204" pitchFamily="34" charset="0"/>
                        </a:rPr>
                        <a:t>Paragraph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t"/>
                      <a:r>
                        <a:rPr lang="en-US" sz="1000" b="0" i="0" u="none" strike="noStrike">
                          <a:solidFill>
                            <a:srgbClr val="FFFFFF"/>
                          </a:solidFill>
                          <a:effectLst/>
                          <a:latin typeface="Aptos Narrow" panose="020B0004020202020204" pitchFamily="34" charset="0"/>
                        </a:rPr>
                        <a:t>Test Name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t"/>
                      <a:r>
                        <a:rPr lang="en-US" sz="1000" b="0" i="0" u="none" strike="noStrike">
                          <a:solidFill>
                            <a:srgbClr val="FFFFFF"/>
                          </a:solidFill>
                          <a:effectLst/>
                          <a:latin typeface="Aptos Narrow" panose="020B0004020202020204" pitchFamily="34" charset="0"/>
                        </a:rPr>
                        <a:t>Success Criteria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t"/>
                      <a:r>
                        <a:rPr lang="en-US" sz="1000" b="0" i="0" u="none" strike="noStrike">
                          <a:solidFill>
                            <a:srgbClr val="FFFFFF"/>
                          </a:solidFill>
                          <a:effectLst/>
                          <a:latin typeface="Aptos Narrow" panose="020B0004020202020204" pitchFamily="34" charset="0"/>
                        </a:rPr>
                        <a:t>Methodology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t"/>
                      <a:r>
                        <a:rPr lang="en-US" sz="1000" b="0" i="0" u="none" strike="noStrike">
                          <a:solidFill>
                            <a:srgbClr val="FFFFFF"/>
                          </a:solidFill>
                          <a:effectLst/>
                          <a:latin typeface="Aptos Narrow" panose="020B0004020202020204" pitchFamily="34" charset="0"/>
                        </a:rPr>
                        <a:t>Status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t"/>
                      <a:r>
                        <a:rPr lang="en-US" sz="1000" b="0" i="0" u="none" strike="noStrike">
                          <a:solidFill>
                            <a:srgbClr val="FFFFFF"/>
                          </a:solidFill>
                          <a:effectLst/>
                          <a:latin typeface="Aptos Narrow" panose="020B0004020202020204" pitchFamily="34" charset="0"/>
                        </a:rPr>
                        <a:t>Responsible Engineer(s)</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extLst>
                  <a:ext uri="{0D108BD9-81ED-4DB2-BD59-A6C34878D82A}">
                    <a16:rowId xmlns:a16="http://schemas.microsoft.com/office/drawing/2014/main" val="3940080339"/>
                  </a:ext>
                </a:extLst>
              </a:tr>
              <a:tr h="498040">
                <a:tc>
                  <a:txBody>
                    <a:bodyPr/>
                    <a:lstStyle/>
                    <a:p>
                      <a:pPr algn="l" fontAlgn="t"/>
                      <a:r>
                        <a:rPr lang="en-US" sz="1000" b="0" i="0" u="none" strike="noStrike">
                          <a:solidFill>
                            <a:srgbClr val="000000"/>
                          </a:solidFill>
                          <a:effectLst/>
                          <a:latin typeface="Aptos Narrow" panose="020B0004020202020204" pitchFamily="34" charset="0"/>
                        </a:rPr>
                        <a:t>3.2.3.11 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Power to Digital Continuity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The power to digital opto-isolators shall have a voltage of 0V across each component when connecting input to output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 Use a multimeter to ensure that the voltage across each power isolator is zero.</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Tested-retest with new parts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Mackenzie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5993010"/>
                  </a:ext>
                </a:extLst>
              </a:tr>
              <a:tr h="332027">
                <a:tc>
                  <a:txBody>
                    <a:bodyPr/>
                    <a:lstStyle/>
                    <a:p>
                      <a:pPr algn="l" fontAlgn="t"/>
                      <a:r>
                        <a:rPr lang="en-US" sz="1000" b="0" i="0" u="none" strike="noStrike">
                          <a:solidFill>
                            <a:srgbClr val="000000"/>
                          </a:solidFill>
                          <a:effectLst/>
                          <a:latin typeface="Aptos Narrow" panose="020B0004020202020204" pitchFamily="34" charset="0"/>
                        </a:rPr>
                        <a:t>TBD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Inputs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The parameters are within the expected range.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Confirm that all electrical parameters (voltage, current, power) remain within safe and expected ranges under varying conditions.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69977256"/>
                  </a:ext>
                </a:extLst>
              </a:tr>
              <a:tr h="332027">
                <a:tc>
                  <a:txBody>
                    <a:bodyPr/>
                    <a:lstStyle/>
                    <a:p>
                      <a:pPr algn="l" fontAlgn="t"/>
                      <a:r>
                        <a:rPr lang="en-US" sz="1000" b="0" i="0" u="none" strike="noStrike">
                          <a:solidFill>
                            <a:srgbClr val="000000"/>
                          </a:solidFill>
                          <a:effectLst/>
                          <a:latin typeface="Aptos Narrow" panose="020B0004020202020204" pitchFamily="34" charset="0"/>
                        </a:rPr>
                        <a:t>TBD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Firmware Code Compiles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MPLab firmware successfully compiles without errors or warnings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Attempt to compile code in MPLab and examine output logs to check for errors or warnings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Ryan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79527513"/>
                  </a:ext>
                </a:extLst>
              </a:tr>
              <a:tr h="332027">
                <a:tc>
                  <a:txBody>
                    <a:bodyPr/>
                    <a:lstStyle/>
                    <a:p>
                      <a:pPr algn="l" fontAlgn="t"/>
                      <a:r>
                        <a:rPr lang="en-US" sz="1000" b="0" i="0" u="none" strike="noStrike">
                          <a:solidFill>
                            <a:srgbClr val="000000"/>
                          </a:solidFill>
                          <a:effectLst/>
                          <a:latin typeface="Aptos Narrow" panose="020B0004020202020204" pitchFamily="34" charset="0"/>
                        </a:rPr>
                        <a:t>TBD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Controller Performance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Motor spins according to user defined parameters.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Validate that the system operates efficiently and delivers accurate motor control across the expected range of operating conditions.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27697802"/>
                  </a:ext>
                </a:extLst>
              </a:tr>
              <a:tr h="332027">
                <a:tc>
                  <a:txBody>
                    <a:bodyPr/>
                    <a:lstStyle/>
                    <a:p>
                      <a:pPr algn="l" fontAlgn="t"/>
                      <a:r>
                        <a:rPr lang="en-US" sz="1000" b="0" i="0" u="none" strike="noStrike">
                          <a:solidFill>
                            <a:srgbClr val="000000"/>
                          </a:solidFill>
                          <a:effectLst/>
                          <a:latin typeface="Aptos Narrow" panose="020B0004020202020204" pitchFamily="34" charset="0"/>
                        </a:rPr>
                        <a:t>TBD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MCU Voltage Step Down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MCU converts the voltage it is given to 3.3V.</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Measure the voltage of the signals being sent to the MCU and measure that the MCU converts it to 3.3V.</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Mackenzie, Andrew</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7037728"/>
                  </a:ext>
                </a:extLst>
              </a:tr>
              <a:tr h="332027">
                <a:tc>
                  <a:txBody>
                    <a:bodyPr/>
                    <a:lstStyle/>
                    <a:p>
                      <a:pPr algn="l" fontAlgn="t"/>
                      <a:r>
                        <a:rPr lang="en-US" sz="1000" b="0" i="0" u="none" strike="noStrike">
                          <a:solidFill>
                            <a:srgbClr val="000000"/>
                          </a:solidFill>
                          <a:effectLst/>
                          <a:latin typeface="Aptos Narrow" panose="020B0004020202020204" pitchFamily="34" charset="0"/>
                        </a:rPr>
                        <a:t>TBD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Rectifier Full System</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System input voltage shall be rectified from 208V</a:t>
                      </a:r>
                      <a:r>
                        <a:rPr lang="en-US" sz="1000" b="0" i="0" u="none" strike="noStrike" baseline="-25000">
                          <a:solidFill>
                            <a:srgbClr val="000000"/>
                          </a:solidFill>
                          <a:effectLst/>
                          <a:latin typeface="Aptos Narrow" panose="020B0004020202020204" pitchFamily="34" charset="0"/>
                        </a:rPr>
                        <a:t>AC</a:t>
                      </a:r>
                      <a:r>
                        <a:rPr lang="en-US" sz="1000" b="0" i="0" u="none" strike="noStrike">
                          <a:solidFill>
                            <a:srgbClr val="000000"/>
                          </a:solidFill>
                          <a:effectLst/>
                          <a:latin typeface="Aptos Narrow" panose="020B0004020202020204" pitchFamily="34" charset="0"/>
                        </a:rPr>
                        <a:t> to 295V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Measure with multimeter and check if the voltage after the rectifier is 295V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Aidan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12151427"/>
                  </a:ext>
                </a:extLst>
              </a:tr>
              <a:tr h="332027">
                <a:tc>
                  <a:txBody>
                    <a:bodyPr/>
                    <a:lstStyle/>
                    <a:p>
                      <a:pPr algn="l" fontAlgn="t"/>
                      <a:r>
                        <a:rPr lang="en-US" sz="1000" b="0" i="0" u="none" strike="noStrike">
                          <a:solidFill>
                            <a:srgbClr val="000000"/>
                          </a:solidFill>
                          <a:effectLst/>
                          <a:latin typeface="Aptos Narrow" panose="020B0004020202020204" pitchFamily="34" charset="0"/>
                        </a:rPr>
                        <a:t>TBD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Rectifier Power Subsystem</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System input voltage shall be rectified from 5V</a:t>
                      </a:r>
                      <a:r>
                        <a:rPr lang="en-US" sz="1000" b="0" i="0" u="none" strike="noStrike" baseline="-25000">
                          <a:solidFill>
                            <a:srgbClr val="000000"/>
                          </a:solidFill>
                          <a:effectLst/>
                          <a:latin typeface="Aptos Narrow" panose="020B0004020202020204" pitchFamily="34" charset="0"/>
                        </a:rPr>
                        <a:t>AC</a:t>
                      </a:r>
                      <a:r>
                        <a:rPr lang="en-US" sz="1000" b="0" i="0" u="none" strike="noStrike">
                          <a:solidFill>
                            <a:srgbClr val="000000"/>
                          </a:solidFill>
                          <a:effectLst/>
                          <a:latin typeface="Aptos Narrow" panose="020B0004020202020204" pitchFamily="34" charset="0"/>
                        </a:rPr>
                        <a:t> to 7.1 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Input 5V</a:t>
                      </a:r>
                      <a:r>
                        <a:rPr lang="en-US" sz="1000" b="0" i="0" u="none" strike="noStrike" baseline="-25000">
                          <a:solidFill>
                            <a:srgbClr val="000000"/>
                          </a:solidFill>
                          <a:effectLst/>
                          <a:latin typeface="Aptos Narrow" panose="020B0004020202020204" pitchFamily="34" charset="0"/>
                        </a:rPr>
                        <a:t>AC</a:t>
                      </a:r>
                      <a:r>
                        <a:rPr lang="en-US" sz="1000" b="0" i="0" u="none" strike="noStrike">
                          <a:solidFill>
                            <a:srgbClr val="000000"/>
                          </a:solidFill>
                          <a:effectLst/>
                          <a:latin typeface="Aptos Narrow" panose="020B0004020202020204" pitchFamily="34" charset="0"/>
                        </a:rPr>
                        <a:t> at differing angles of 120˚ on three waveform generators. Measure with multimeter and check if the voltage after the rectifier is 7.1 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Aidan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58300576"/>
                  </a:ext>
                </a:extLst>
              </a:tr>
              <a:tr h="332027">
                <a:tc>
                  <a:txBody>
                    <a:bodyPr/>
                    <a:lstStyle/>
                    <a:p>
                      <a:pPr algn="l" fontAlgn="t"/>
                      <a:r>
                        <a:rPr lang="en-US" sz="1000" b="0" i="0" u="none" strike="noStrike">
                          <a:solidFill>
                            <a:srgbClr val="000000"/>
                          </a:solidFill>
                          <a:effectLst/>
                          <a:latin typeface="Aptos Narrow" panose="020B0004020202020204" pitchFamily="34" charset="0"/>
                        </a:rPr>
                        <a:t>TBD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Isolated 15V Conversion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System shall convert 15V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 to isolated 15V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Input 15V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 on a dc power supply. Measure with multimeter and check if the voltage after the converter is 15V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Aidan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68578598"/>
                  </a:ext>
                </a:extLst>
              </a:tr>
              <a:tr h="332027">
                <a:tc>
                  <a:txBody>
                    <a:bodyPr/>
                    <a:lstStyle/>
                    <a:p>
                      <a:pPr algn="l" fontAlgn="t"/>
                      <a:r>
                        <a:rPr lang="en-US" sz="1000" b="0" i="0" u="none" strike="noStrike">
                          <a:solidFill>
                            <a:srgbClr val="000000"/>
                          </a:solidFill>
                          <a:effectLst/>
                          <a:latin typeface="Aptos Narrow" panose="020B0004020202020204" pitchFamily="34" charset="0"/>
                        </a:rPr>
                        <a:t>TBD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Isolated 5V Conversion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System shall convert 3.3V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 to isolated 5V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Input 3.3V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 on a dc power supply. Measure with multimeter and check if the voltage after the converter is 5V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Aidan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58504952"/>
                  </a:ext>
                </a:extLst>
              </a:tr>
              <a:tr h="498040">
                <a:tc>
                  <a:txBody>
                    <a:bodyPr/>
                    <a:lstStyle/>
                    <a:p>
                      <a:pPr algn="l" fontAlgn="t"/>
                      <a:r>
                        <a:rPr lang="en-US" sz="1000" b="0" i="0" u="none" strike="noStrike">
                          <a:solidFill>
                            <a:srgbClr val="000000"/>
                          </a:solidFill>
                          <a:effectLst/>
                          <a:latin typeface="Aptos Narrow" panose="020B0004020202020204" pitchFamily="34" charset="0"/>
                        </a:rPr>
                        <a:t>TBD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User Interface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User is able to change the speed of the rotating PWM values by turning the potentiometer.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Change potentiometer position to lowest, highest, and middle notch to observe that the target frequency of the system is close to 60, 10, and 35 respectively, and the rotating PWM values change pace accordingly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Ryan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837586361"/>
                  </a:ext>
                </a:extLst>
              </a:tr>
              <a:tr h="498040">
                <a:tc>
                  <a:txBody>
                    <a:bodyPr/>
                    <a:lstStyle/>
                    <a:p>
                      <a:pPr algn="l" fontAlgn="t"/>
                      <a:r>
                        <a:rPr lang="en-US" sz="1000" b="0" i="0" u="none" strike="noStrike">
                          <a:solidFill>
                            <a:srgbClr val="000000"/>
                          </a:solidFill>
                          <a:effectLst/>
                          <a:latin typeface="Aptos Narrow" panose="020B0004020202020204" pitchFamily="34" charset="0"/>
                        </a:rPr>
                        <a:t>TBD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Frequency Testing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Code properly changes the frequency of the PWM signals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Use oscilloscope or a timer to measure the PWM waves to ensure that the program's target frequency is similar to the actual frequency of the PWM signals.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Ryan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05119579"/>
                  </a:ext>
                </a:extLst>
              </a:tr>
              <a:tr h="342402">
                <a:tc>
                  <a:txBody>
                    <a:bodyPr/>
                    <a:lstStyle/>
                    <a:p>
                      <a:pPr algn="l" fontAlgn="t"/>
                      <a:r>
                        <a:rPr lang="en-US" sz="1000" b="0" i="0" u="none" strike="noStrike">
                          <a:solidFill>
                            <a:srgbClr val="000000"/>
                          </a:solidFill>
                          <a:effectLst/>
                          <a:latin typeface="Aptos Narrow" panose="020B0004020202020204" pitchFamily="34" charset="0"/>
                        </a:rPr>
                        <a:t>TBD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Debugger Connection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The Microcontroller shall be able to properly communicate with Pickit4 debugger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Connect the Pickit4 Debugger to microcontroller PCB using the 5 pin connector and ensure that MPLAB X IDE can recognize the device.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Andrew</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678704464"/>
                  </a:ext>
                </a:extLst>
              </a:tr>
            </a:tbl>
          </a:graphicData>
        </a:graphic>
      </p:graphicFrame>
    </p:spTree>
    <p:extLst>
      <p:ext uri="{BB962C8B-B14F-4D97-AF65-F5344CB8AC3E}">
        <p14:creationId xmlns:p14="http://schemas.microsoft.com/office/powerpoint/2010/main" val="372715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7a11958be6_0_2"/>
          <p:cNvSpPr txBox="1">
            <a:spLocks noGrp="1"/>
          </p:cNvSpPr>
          <p:nvPr>
            <p:ph type="body" idx="1"/>
          </p:nvPr>
        </p:nvSpPr>
        <p:spPr>
          <a:xfrm>
            <a:off x="457200" y="1608545"/>
            <a:ext cx="8229600" cy="40770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b="1"/>
          </a:p>
          <a:p>
            <a:pPr marL="0" lvl="0" indent="0" algn="l" rtl="0">
              <a:spcBef>
                <a:spcPts val="360"/>
              </a:spcBef>
              <a:spcAft>
                <a:spcPts val="0"/>
              </a:spcAft>
              <a:buNone/>
            </a:pPr>
            <a:endParaRPr b="1"/>
          </a:p>
          <a:p>
            <a:pPr marL="0" lvl="0" indent="0" algn="ctr" rtl="0">
              <a:spcBef>
                <a:spcPts val="360"/>
              </a:spcBef>
              <a:spcAft>
                <a:spcPts val="0"/>
              </a:spcAft>
              <a:buNone/>
            </a:pPr>
            <a:endParaRPr b="1"/>
          </a:p>
          <a:p>
            <a:pPr marL="0" lvl="0" indent="0" algn="ctr" rtl="0">
              <a:spcBef>
                <a:spcPts val="360"/>
              </a:spcBef>
              <a:spcAft>
                <a:spcPts val="0"/>
              </a:spcAft>
              <a:buNone/>
            </a:pPr>
            <a:r>
              <a:rPr lang="en-US" b="1"/>
              <a:t>Thank you</a:t>
            </a:r>
            <a:endParaRPr b="1"/>
          </a:p>
        </p:txBody>
      </p:sp>
    </p:spTree>
    <p:extLst>
      <p:ext uri="{BB962C8B-B14F-4D97-AF65-F5344CB8AC3E}">
        <p14:creationId xmlns:p14="http://schemas.microsoft.com/office/powerpoint/2010/main" val="2198972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3" name="Google Shape;61;p2">
            <a:extLst>
              <a:ext uri="{FF2B5EF4-FFF2-40B4-BE49-F238E27FC236}">
                <a16:creationId xmlns:a16="http://schemas.microsoft.com/office/drawing/2014/main" id="{534D2621-E6BB-10C8-AEC6-063A684FE099}"/>
              </a:ext>
            </a:extLst>
          </p:cNvPr>
          <p:cNvSpPr txBox="1">
            <a:spLocks noGrp="1"/>
          </p:cNvSpPr>
          <p:nvPr>
            <p:ph type="title"/>
          </p:nvPr>
        </p:nvSpPr>
        <p:spPr>
          <a:xfrm>
            <a:off x="457200" y="1049177"/>
            <a:ext cx="8229600" cy="8037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Arial"/>
              <a:buNone/>
            </a:pPr>
            <a:r>
              <a:rPr lang="en-US"/>
              <a:t>Project Summary</a:t>
            </a:r>
            <a:endParaRPr/>
          </a:p>
        </p:txBody>
      </p:sp>
      <p:sp>
        <p:nvSpPr>
          <p:cNvPr id="14" name="Google Shape;62;p2">
            <a:extLst>
              <a:ext uri="{FF2B5EF4-FFF2-40B4-BE49-F238E27FC236}">
                <a16:creationId xmlns:a16="http://schemas.microsoft.com/office/drawing/2014/main" id="{CE5FD192-0E4C-103C-8483-04C7FF73B41E}"/>
              </a:ext>
            </a:extLst>
          </p:cNvPr>
          <p:cNvSpPr txBox="1">
            <a:spLocks/>
          </p:cNvSpPr>
          <p:nvPr/>
        </p:nvSpPr>
        <p:spPr>
          <a:xfrm>
            <a:off x="457200" y="2049275"/>
            <a:ext cx="4237585" cy="4637400"/>
          </a:xfrm>
          <a:prstGeom prst="rect">
            <a:avLst/>
          </a:prstGeom>
          <a:noFill/>
          <a:ln>
            <a:noFill/>
          </a:ln>
        </p:spPr>
        <p:txBody>
          <a:bodyPr spcFirstLastPara="1" vert="horz" wrap="square" lIns="91425" tIns="45700" rIns="91425" bIns="45700" rtlCol="0" anchor="t" anchorCtr="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spcBef>
                <a:spcPts val="0"/>
              </a:spcBef>
              <a:buFont typeface="Calibri"/>
              <a:buChar char="-"/>
            </a:pPr>
            <a:r>
              <a:rPr lang="en-US" sz="2400"/>
              <a:t>Problem: Traditional motor control systems cannot adjust to varying load demands, resulting in poor energy efficiency, excessive heat generation, and premature component failure</a:t>
            </a:r>
          </a:p>
          <a:p>
            <a:pPr marL="285750" indent="-285750">
              <a:spcBef>
                <a:spcPts val="0"/>
              </a:spcBef>
              <a:buFont typeface="Calibri"/>
              <a:buChar char="-"/>
            </a:pPr>
            <a:endParaRPr lang="en-US" sz="2400"/>
          </a:p>
          <a:p>
            <a:pPr marL="285750" indent="-285750">
              <a:spcBef>
                <a:spcPts val="0"/>
              </a:spcBef>
              <a:buFont typeface="Calibri"/>
              <a:buChar char="-"/>
            </a:pPr>
            <a:r>
              <a:rPr lang="en-US" sz="2400"/>
              <a:t>Solution: Develop a Variable Frequency Drive (VFD) motor control system to adjust frequency and voltage to load demands</a:t>
            </a:r>
            <a:endParaRPr lang="en-US" sz="2400">
              <a:cs typeface="Arial"/>
            </a:endParaRPr>
          </a:p>
        </p:txBody>
      </p:sp>
      <p:pic>
        <p:nvPicPr>
          <p:cNvPr id="15" name="Picture 14">
            <a:extLst>
              <a:ext uri="{FF2B5EF4-FFF2-40B4-BE49-F238E27FC236}">
                <a16:creationId xmlns:a16="http://schemas.microsoft.com/office/drawing/2014/main" id="{F42598AD-4D5D-883A-440E-453D6AC447B0}"/>
              </a:ext>
            </a:extLst>
          </p:cNvPr>
          <p:cNvPicPr>
            <a:picLocks noChangeAspect="1"/>
          </p:cNvPicPr>
          <p:nvPr/>
        </p:nvPicPr>
        <p:blipFill>
          <a:blip r:embed="rId3"/>
          <a:stretch>
            <a:fillRect/>
          </a:stretch>
        </p:blipFill>
        <p:spPr>
          <a:xfrm>
            <a:off x="4690214" y="2670329"/>
            <a:ext cx="4223375" cy="2204542"/>
          </a:xfrm>
          <a:prstGeom prst="rect">
            <a:avLst/>
          </a:prstGeom>
        </p:spPr>
      </p:pic>
    </p:spTree>
    <p:extLst>
      <p:ext uri="{BB962C8B-B14F-4D97-AF65-F5344CB8AC3E}">
        <p14:creationId xmlns:p14="http://schemas.microsoft.com/office/powerpoint/2010/main" val="775211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457200" y="1049177"/>
            <a:ext cx="8229600" cy="80375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Arial"/>
              <a:buNone/>
            </a:pPr>
            <a:r>
              <a:rPr lang="en-US"/>
              <a:t>Project/Subsystem Overview</a:t>
            </a:r>
            <a:endParaRPr/>
          </a:p>
        </p:txBody>
      </p:sp>
      <p:pic>
        <p:nvPicPr>
          <p:cNvPr id="3" name="Picture 2">
            <a:extLst>
              <a:ext uri="{FF2B5EF4-FFF2-40B4-BE49-F238E27FC236}">
                <a16:creationId xmlns:a16="http://schemas.microsoft.com/office/drawing/2014/main" id="{8B635A29-5E1C-75AF-067C-848F77D4459A}"/>
              </a:ext>
            </a:extLst>
          </p:cNvPr>
          <p:cNvPicPr>
            <a:picLocks noChangeAspect="1"/>
          </p:cNvPicPr>
          <p:nvPr/>
        </p:nvPicPr>
        <p:blipFill>
          <a:blip r:embed="rId3"/>
          <a:stretch>
            <a:fillRect/>
          </a:stretch>
        </p:blipFill>
        <p:spPr>
          <a:xfrm>
            <a:off x="1280435" y="1929133"/>
            <a:ext cx="6583130" cy="4786440"/>
          </a:xfrm>
          <a:prstGeom prst="rect">
            <a:avLst/>
          </a:prstGeom>
          <a:ln w="38100">
            <a:solidFill>
              <a:schemeClr val="tx1"/>
            </a:solidFill>
          </a:ln>
        </p:spPr>
      </p:pic>
    </p:spTree>
    <p:extLst>
      <p:ext uri="{BB962C8B-B14F-4D97-AF65-F5344CB8AC3E}">
        <p14:creationId xmlns:p14="http://schemas.microsoft.com/office/powerpoint/2010/main" val="124845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a:extLst>
            <a:ext uri="{FF2B5EF4-FFF2-40B4-BE49-F238E27FC236}">
              <a16:creationId xmlns:a16="http://schemas.microsoft.com/office/drawing/2014/main" id="{5ABF0420-5963-D04E-613B-52AE152BBE9F}"/>
            </a:ext>
          </a:extLst>
        </p:cNvPr>
        <p:cNvGrpSpPr/>
        <p:nvPr/>
      </p:nvGrpSpPr>
      <p:grpSpPr>
        <a:xfrm>
          <a:off x="0" y="0"/>
          <a:ext cx="0" cy="0"/>
          <a:chOff x="0" y="0"/>
          <a:chExt cx="0" cy="0"/>
        </a:xfrm>
      </p:grpSpPr>
      <p:sp>
        <p:nvSpPr>
          <p:cNvPr id="68" name="Google Shape;68;p4">
            <a:extLst>
              <a:ext uri="{FF2B5EF4-FFF2-40B4-BE49-F238E27FC236}">
                <a16:creationId xmlns:a16="http://schemas.microsoft.com/office/drawing/2014/main" id="{5EE2FF33-5328-2FA3-1B03-E8A509E6243E}"/>
              </a:ext>
            </a:extLst>
          </p:cNvPr>
          <p:cNvSpPr txBox="1">
            <a:spLocks noGrp="1"/>
          </p:cNvSpPr>
          <p:nvPr>
            <p:ph type="title"/>
          </p:nvPr>
        </p:nvSpPr>
        <p:spPr>
          <a:xfrm>
            <a:off x="457200" y="1049177"/>
            <a:ext cx="8229600" cy="80375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Arial"/>
              <a:buNone/>
            </a:pPr>
            <a:r>
              <a:rPr lang="en-US"/>
              <a:t>Project Timeline</a:t>
            </a:r>
            <a:endParaRPr/>
          </a:p>
        </p:txBody>
      </p:sp>
      <p:graphicFrame>
        <p:nvGraphicFramePr>
          <p:cNvPr id="2" name="Table 1">
            <a:extLst>
              <a:ext uri="{FF2B5EF4-FFF2-40B4-BE49-F238E27FC236}">
                <a16:creationId xmlns:a16="http://schemas.microsoft.com/office/drawing/2014/main" id="{349023A9-264D-2237-C541-09FB865E3C15}"/>
              </a:ext>
            </a:extLst>
          </p:cNvPr>
          <p:cNvGraphicFramePr>
            <a:graphicFrameLocks noGrp="1"/>
          </p:cNvGraphicFramePr>
          <p:nvPr>
            <p:extLst>
              <p:ext uri="{D42A27DB-BD31-4B8C-83A1-F6EECF244321}">
                <p14:modId xmlns:p14="http://schemas.microsoft.com/office/powerpoint/2010/main" val="3871552826"/>
              </p:ext>
            </p:extLst>
          </p:nvPr>
        </p:nvGraphicFramePr>
        <p:xfrm>
          <a:off x="232854" y="2882474"/>
          <a:ext cx="8678292" cy="1093052"/>
        </p:xfrm>
        <a:graphic>
          <a:graphicData uri="http://schemas.openxmlformats.org/drawingml/2006/table">
            <a:tbl>
              <a:tblPr bandRow="1">
                <a:tableStyleId>{5C22544A-7EE6-4342-B048-85BDC9FD1C3A}</a:tableStyleId>
              </a:tblPr>
              <a:tblGrid>
                <a:gridCol w="1239756">
                  <a:extLst>
                    <a:ext uri="{9D8B030D-6E8A-4147-A177-3AD203B41FA5}">
                      <a16:colId xmlns:a16="http://schemas.microsoft.com/office/drawing/2014/main" val="1321437664"/>
                    </a:ext>
                  </a:extLst>
                </a:gridCol>
                <a:gridCol w="1239756">
                  <a:extLst>
                    <a:ext uri="{9D8B030D-6E8A-4147-A177-3AD203B41FA5}">
                      <a16:colId xmlns:a16="http://schemas.microsoft.com/office/drawing/2014/main" val="3869427364"/>
                    </a:ext>
                  </a:extLst>
                </a:gridCol>
                <a:gridCol w="1239756">
                  <a:extLst>
                    <a:ext uri="{9D8B030D-6E8A-4147-A177-3AD203B41FA5}">
                      <a16:colId xmlns:a16="http://schemas.microsoft.com/office/drawing/2014/main" val="3128390113"/>
                    </a:ext>
                  </a:extLst>
                </a:gridCol>
                <a:gridCol w="1239756">
                  <a:extLst>
                    <a:ext uri="{9D8B030D-6E8A-4147-A177-3AD203B41FA5}">
                      <a16:colId xmlns:a16="http://schemas.microsoft.com/office/drawing/2014/main" val="4108138398"/>
                    </a:ext>
                  </a:extLst>
                </a:gridCol>
                <a:gridCol w="1239756">
                  <a:extLst>
                    <a:ext uri="{9D8B030D-6E8A-4147-A177-3AD203B41FA5}">
                      <a16:colId xmlns:a16="http://schemas.microsoft.com/office/drawing/2014/main" val="2168916262"/>
                    </a:ext>
                  </a:extLst>
                </a:gridCol>
                <a:gridCol w="1239756">
                  <a:extLst>
                    <a:ext uri="{9D8B030D-6E8A-4147-A177-3AD203B41FA5}">
                      <a16:colId xmlns:a16="http://schemas.microsoft.com/office/drawing/2014/main" val="1068172455"/>
                    </a:ext>
                  </a:extLst>
                </a:gridCol>
                <a:gridCol w="1239756">
                  <a:extLst>
                    <a:ext uri="{9D8B030D-6E8A-4147-A177-3AD203B41FA5}">
                      <a16:colId xmlns:a16="http://schemas.microsoft.com/office/drawing/2014/main" val="612915980"/>
                    </a:ext>
                  </a:extLst>
                </a:gridCol>
              </a:tblGrid>
              <a:tr h="255842">
                <a:tc>
                  <a:txBody>
                    <a:bodyPr/>
                    <a:lstStyle/>
                    <a:p>
                      <a:pPr algn="ctr" fontAlgn="b"/>
                      <a:r>
                        <a:rPr lang="en-US" sz="1200">
                          <a:effectLst/>
                          <a:latin typeface="Arial"/>
                        </a:rPr>
                        <a:t>2/12</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200">
                          <a:effectLst/>
                          <a:latin typeface="Arial"/>
                        </a:rPr>
                        <a:t>2/19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200">
                          <a:effectLst/>
                          <a:latin typeface="Arial"/>
                        </a:rPr>
                        <a:t>3/7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200">
                          <a:effectLst/>
                          <a:latin typeface="Arial"/>
                        </a:rPr>
                        <a:t>3/19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ADAD"/>
                    </a:solidFill>
                  </a:tcPr>
                </a:tc>
                <a:tc>
                  <a:txBody>
                    <a:bodyPr/>
                    <a:lstStyle/>
                    <a:p>
                      <a:pPr algn="ctr" fontAlgn="b"/>
                      <a:r>
                        <a:rPr lang="en-US" sz="1200">
                          <a:effectLst/>
                          <a:latin typeface="Arial"/>
                        </a:rPr>
                        <a:t>4/2</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ADAD"/>
                    </a:solidFill>
                  </a:tcPr>
                </a:tc>
                <a:tc>
                  <a:txBody>
                    <a:bodyPr/>
                    <a:lstStyle/>
                    <a:p>
                      <a:pPr algn="ctr" fontAlgn="b"/>
                      <a:r>
                        <a:rPr lang="en-US" sz="1200">
                          <a:effectLst/>
                          <a:latin typeface="Arial"/>
                        </a:rPr>
                        <a:t>4/16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ADAD"/>
                    </a:solidFill>
                  </a:tcPr>
                </a:tc>
                <a:tc>
                  <a:txBody>
                    <a:bodyPr/>
                    <a:lstStyle/>
                    <a:p>
                      <a:pPr algn="ctr" fontAlgn="b"/>
                      <a:r>
                        <a:rPr lang="en-US" sz="1200">
                          <a:effectLst/>
                          <a:latin typeface="Arial"/>
                        </a:rPr>
                        <a:t>4/28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ADAD"/>
                    </a:solidFill>
                  </a:tcPr>
                </a:tc>
                <a:extLst>
                  <a:ext uri="{0D108BD9-81ED-4DB2-BD59-A6C34878D82A}">
                    <a16:rowId xmlns:a16="http://schemas.microsoft.com/office/drawing/2014/main" val="3317399572"/>
                  </a:ext>
                </a:extLst>
              </a:tr>
              <a:tr h="837210">
                <a:tc>
                  <a:txBody>
                    <a:bodyPr/>
                    <a:lstStyle/>
                    <a:p>
                      <a:pPr algn="ctr" fontAlgn="t"/>
                      <a:r>
                        <a:rPr lang="en-US" sz="1200">
                          <a:effectLst/>
                          <a:latin typeface="Arial"/>
                        </a:rPr>
                        <a:t>Subsystem PCBv1 Design &amp; Testing</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lvl="0" algn="ctr">
                        <a:buNone/>
                      </a:pPr>
                      <a:r>
                        <a:rPr lang="en-US" sz="1200" b="0" i="0" u="none" strike="noStrike" noProof="0">
                          <a:effectLst/>
                          <a:latin typeface="Arial"/>
                        </a:rPr>
                        <a:t>Auxiliary</a:t>
                      </a:r>
                      <a:r>
                        <a:rPr lang="en-US" sz="1200">
                          <a:effectLst/>
                          <a:latin typeface="Arial"/>
                        </a:rPr>
                        <a:t> Power &amp; MCU/Firmware Integration</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t"/>
                      <a:r>
                        <a:rPr lang="en-US" sz="1200">
                          <a:effectLst/>
                          <a:latin typeface="Arial"/>
                        </a:rPr>
                        <a:t>PWM Control Integration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t"/>
                      <a:r>
                        <a:rPr lang="en-US" sz="1200">
                          <a:effectLst/>
                          <a:latin typeface="Arial"/>
                        </a:rPr>
                        <a:t>System Integration</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ADAD"/>
                    </a:solidFill>
                  </a:tcPr>
                </a:tc>
                <a:tc>
                  <a:txBody>
                    <a:bodyPr/>
                    <a:lstStyle/>
                    <a:p>
                      <a:pPr algn="ctr" fontAlgn="t"/>
                      <a:r>
                        <a:rPr lang="en-US" sz="1200">
                          <a:effectLst/>
                          <a:latin typeface="Arial"/>
                        </a:rPr>
                        <a:t>System Testing</a:t>
                      </a:r>
                      <a:endParaRPr 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ADAD"/>
                    </a:solidFill>
                  </a:tcPr>
                </a:tc>
                <a:tc>
                  <a:txBody>
                    <a:bodyPr/>
                    <a:lstStyle/>
                    <a:p>
                      <a:pPr algn="ctr" fontAlgn="t"/>
                      <a:r>
                        <a:rPr lang="en-US" sz="1200">
                          <a:effectLst/>
                          <a:latin typeface="Arial"/>
                        </a:rPr>
                        <a:t>System </a:t>
                      </a:r>
                      <a:endParaRPr lang="en-US"/>
                    </a:p>
                    <a:p>
                      <a:pPr lvl="0" algn="ctr">
                        <a:buNone/>
                      </a:pPr>
                      <a:r>
                        <a:rPr lang="en-US" sz="1200">
                          <a:effectLst/>
                          <a:latin typeface="Arial"/>
                        </a:rPr>
                        <a:t>Validation</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ADAD"/>
                    </a:solidFill>
                  </a:tcPr>
                </a:tc>
                <a:tc>
                  <a:txBody>
                    <a:bodyPr/>
                    <a:lstStyle/>
                    <a:p>
                      <a:pPr algn="ctr" fontAlgn="t"/>
                      <a:r>
                        <a:rPr lang="en-US" sz="1200">
                          <a:effectLst/>
                          <a:latin typeface="Arial"/>
                        </a:rPr>
                        <a:t>Demo, Showcase, </a:t>
                      </a:r>
                      <a:endParaRPr lang="en-US"/>
                    </a:p>
                    <a:p>
                      <a:pPr lvl="0" algn="ctr">
                        <a:buNone/>
                      </a:pPr>
                      <a:r>
                        <a:rPr lang="en-US" sz="1200">
                          <a:effectLst/>
                          <a:latin typeface="Arial"/>
                        </a:rPr>
                        <a:t>&amp; Report</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ADAD"/>
                    </a:solidFill>
                  </a:tcPr>
                </a:tc>
                <a:extLst>
                  <a:ext uri="{0D108BD9-81ED-4DB2-BD59-A6C34878D82A}">
                    <a16:rowId xmlns:a16="http://schemas.microsoft.com/office/drawing/2014/main" val="1401056405"/>
                  </a:ext>
                </a:extLst>
              </a:tr>
            </a:tbl>
          </a:graphicData>
        </a:graphic>
      </p:graphicFrame>
    </p:spTree>
    <p:extLst>
      <p:ext uri="{BB962C8B-B14F-4D97-AF65-F5344CB8AC3E}">
        <p14:creationId xmlns:p14="http://schemas.microsoft.com/office/powerpoint/2010/main" val="3006552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457200" y="1049177"/>
            <a:ext cx="8229600" cy="8037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1"/>
              </a:buClr>
              <a:buSzPts val="990"/>
              <a:buFont typeface="Arial"/>
              <a:buNone/>
            </a:pPr>
            <a:r>
              <a:rPr lang="en-US"/>
              <a:t>Optoelectronics</a:t>
            </a:r>
            <a:endParaRPr/>
          </a:p>
          <a:p>
            <a:pPr marL="0" lvl="0" indent="0" algn="ctr" rtl="0">
              <a:lnSpc>
                <a:spcPct val="115000"/>
              </a:lnSpc>
              <a:spcBef>
                <a:spcPts val="0"/>
              </a:spcBef>
              <a:spcAft>
                <a:spcPts val="0"/>
              </a:spcAft>
              <a:buClr>
                <a:schemeClr val="dk1"/>
              </a:buClr>
              <a:buSzPts val="990"/>
              <a:buFont typeface="Arial"/>
              <a:buNone/>
            </a:pPr>
            <a:r>
              <a:rPr lang="en-US" sz="1700"/>
              <a:t>Mackenzie Miller</a:t>
            </a:r>
            <a:endParaRPr sz="1700"/>
          </a:p>
        </p:txBody>
      </p:sp>
      <p:graphicFrame>
        <p:nvGraphicFramePr>
          <p:cNvPr id="83" name="Google Shape;83;p5"/>
          <p:cNvGraphicFramePr/>
          <p:nvPr>
            <p:extLst>
              <p:ext uri="{D42A27DB-BD31-4B8C-83A1-F6EECF244321}">
                <p14:modId xmlns:p14="http://schemas.microsoft.com/office/powerpoint/2010/main" val="564295822"/>
              </p:ext>
            </p:extLst>
          </p:nvPr>
        </p:nvGraphicFramePr>
        <p:xfrm>
          <a:off x="685800" y="2049270"/>
          <a:ext cx="7772400" cy="2374900"/>
        </p:xfrm>
        <a:graphic>
          <a:graphicData uri="http://schemas.openxmlformats.org/drawingml/2006/table">
            <a:tbl>
              <a:tblPr>
                <a:noFil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640300">
                <a:tc>
                  <a:txBody>
                    <a:bodyPr/>
                    <a:lstStyle/>
                    <a:p>
                      <a:pPr marL="0" marR="0" lvl="0" indent="0" algn="l" rtl="0">
                        <a:spcBef>
                          <a:spcPts val="0"/>
                        </a:spcBef>
                        <a:spcAft>
                          <a:spcPts val="0"/>
                        </a:spcAft>
                        <a:buNone/>
                      </a:pPr>
                      <a:r>
                        <a:rPr lang="en-US" sz="1800" u="none" strike="noStrike" cap="none"/>
                        <a:t>Accomplishments since</a:t>
                      </a:r>
                      <a:r>
                        <a:rPr lang="en-US" sz="1800" u="none" strike="noStrike" cap="none" baseline="0"/>
                        <a:t> last update </a:t>
                      </a:r>
                      <a:r>
                        <a:rPr lang="en-US" sz="1800" u="none" strike="noStrike" cap="none"/>
                        <a:t> </a:t>
                      </a:r>
                      <a:r>
                        <a:rPr lang="en-US" sz="1800" u="none" strike="noStrike" cap="none">
                          <a:solidFill>
                            <a:srgbClr val="FF0000"/>
                          </a:solidFill>
                        </a:rPr>
                        <a:t>20 hrs of effort</a:t>
                      </a:r>
                      <a:endParaRPr lang="en-US" sz="1800">
                        <a:solidFill>
                          <a:srgbClr val="FF0000"/>
                        </a:solidFill>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tc>
                  <a:txBody>
                    <a:bodyPr/>
                    <a:lstStyle/>
                    <a:p>
                      <a:pPr marL="0" marR="0" lvl="0" indent="0" algn="l" rtl="0">
                        <a:spcBef>
                          <a:spcPts val="0"/>
                        </a:spcBef>
                        <a:spcAft>
                          <a:spcPts val="0"/>
                        </a:spcAft>
                        <a:buNone/>
                      </a:pPr>
                      <a:r>
                        <a:rPr lang="en-US" sz="1800"/>
                        <a:t>Ongoing progress/problems and plans until the next presentation</a:t>
                      </a:r>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extLst>
                  <a:ext uri="{0D108BD9-81ED-4DB2-BD59-A6C34878D82A}">
                    <a16:rowId xmlns:a16="http://schemas.microsoft.com/office/drawing/2014/main" val="10000"/>
                  </a:ext>
                </a:extLst>
              </a:tr>
              <a:tr h="1734600">
                <a:tc>
                  <a:txBody>
                    <a:bodyPr/>
                    <a:lstStyle/>
                    <a:p>
                      <a:pPr marL="285750" marR="0" lvl="0" indent="-285750" algn="l" rtl="0">
                        <a:spcBef>
                          <a:spcPts val="0"/>
                        </a:spcBef>
                        <a:spcAft>
                          <a:spcPts val="0"/>
                        </a:spcAft>
                        <a:buFont typeface="Calibri"/>
                        <a:buChar char="-"/>
                      </a:pPr>
                      <a:r>
                        <a:rPr lang="en-US" sz="1800"/>
                        <a:t>Received PCB board </a:t>
                      </a:r>
                    </a:p>
                    <a:p>
                      <a:pPr marL="285750" marR="0" lvl="0" indent="-285750" algn="l">
                        <a:spcBef>
                          <a:spcPts val="0"/>
                        </a:spcBef>
                        <a:spcAft>
                          <a:spcPts val="0"/>
                        </a:spcAft>
                        <a:buFont typeface="Calibri"/>
                        <a:buChar char="-"/>
                      </a:pPr>
                      <a:r>
                        <a:rPr lang="en-US" sz="1800"/>
                        <a:t>Partially assembled (pending delivery of parts)</a:t>
                      </a:r>
                    </a:p>
                    <a:p>
                      <a:pPr marL="285750" marR="0" lvl="0" indent="-285750" algn="l">
                        <a:spcBef>
                          <a:spcPts val="0"/>
                        </a:spcBef>
                        <a:spcAft>
                          <a:spcPts val="0"/>
                        </a:spcAft>
                        <a:buFont typeface="Calibri"/>
                        <a:buChar char="-"/>
                      </a:pPr>
                      <a:r>
                        <a:rPr lang="en-US" sz="1800"/>
                        <a:t>Basic integration with firmware for PWM control</a:t>
                      </a:r>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85750" marR="0" lvl="0" indent="-285750" algn="l" rtl="0">
                        <a:spcBef>
                          <a:spcPts val="0"/>
                        </a:spcBef>
                        <a:spcAft>
                          <a:spcPts val="0"/>
                        </a:spcAft>
                        <a:buFont typeface="Calibri"/>
                        <a:buChar char="-"/>
                      </a:pPr>
                      <a:r>
                        <a:rPr lang="en-US" sz="1800"/>
                        <a:t>Fully populate board</a:t>
                      </a:r>
                    </a:p>
                    <a:p>
                      <a:pPr marL="285750" marR="0" lvl="0" indent="-285750" algn="l">
                        <a:spcBef>
                          <a:spcPts val="0"/>
                        </a:spcBef>
                        <a:spcAft>
                          <a:spcPts val="0"/>
                        </a:spcAft>
                        <a:buFont typeface="Calibri"/>
                        <a:buChar char="-"/>
                      </a:pPr>
                      <a:r>
                        <a:rPr lang="en-US" sz="1800"/>
                        <a:t>Retry integration with firmware with new components </a:t>
                      </a:r>
                    </a:p>
                    <a:p>
                      <a:pPr marL="285750" marR="0" lvl="0" indent="-285750" algn="l">
                        <a:spcBef>
                          <a:spcPts val="0"/>
                        </a:spcBef>
                        <a:spcAft>
                          <a:spcPts val="0"/>
                        </a:spcAft>
                        <a:buFont typeface="Calibri"/>
                        <a:buChar char="-"/>
                      </a:pPr>
                      <a:r>
                        <a:rPr lang="en-US" sz="1800"/>
                        <a:t>Begin integration with MCU</a:t>
                      </a:r>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3142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8267-1A6D-301E-957E-282A4BE1906C}"/>
              </a:ext>
            </a:extLst>
          </p:cNvPr>
          <p:cNvSpPr>
            <a:spLocks noGrp="1"/>
          </p:cNvSpPr>
          <p:nvPr>
            <p:ph type="title"/>
          </p:nvPr>
        </p:nvSpPr>
        <p:spPr/>
        <p:txBody>
          <a:bodyPr>
            <a:normAutofit fontScale="90000"/>
          </a:bodyPr>
          <a:lstStyle/>
          <a:p>
            <a:pPr marL="0" lvl="0" indent="0" algn="ctr" rtl="0">
              <a:lnSpc>
                <a:spcPct val="115000"/>
              </a:lnSpc>
              <a:spcBef>
                <a:spcPts val="0"/>
              </a:spcBef>
              <a:spcAft>
                <a:spcPts val="0"/>
              </a:spcAft>
              <a:buClr>
                <a:schemeClr val="dk1"/>
              </a:buClr>
              <a:buSzPts val="990"/>
              <a:buFont typeface="Arial"/>
              <a:buNone/>
            </a:pPr>
            <a:r>
              <a:rPr lang="en-US" sz="3600"/>
              <a:t>Optoelectronics</a:t>
            </a:r>
            <a:br>
              <a:rPr lang="en-US"/>
            </a:br>
            <a:r>
              <a:rPr lang="en-US" sz="1900"/>
              <a:t>Mackenzie Miller</a:t>
            </a:r>
          </a:p>
        </p:txBody>
      </p:sp>
      <p:pic>
        <p:nvPicPr>
          <p:cNvPr id="4" name="Content Placeholder 3">
            <a:extLst>
              <a:ext uri="{FF2B5EF4-FFF2-40B4-BE49-F238E27FC236}">
                <a16:creationId xmlns:a16="http://schemas.microsoft.com/office/drawing/2014/main" id="{FA33B0F5-F9B2-4BA9-9522-56E12D5F660C}"/>
              </a:ext>
            </a:extLst>
          </p:cNvPr>
          <p:cNvPicPr>
            <a:picLocks noGrp="1" noChangeAspect="1"/>
          </p:cNvPicPr>
          <p:nvPr>
            <p:ph idx="1"/>
          </p:nvPr>
        </p:nvPicPr>
        <p:blipFill>
          <a:blip r:embed="rId3"/>
          <a:srcRect l="9128" t="873" r="6395" b="3493"/>
          <a:stretch/>
        </p:blipFill>
        <p:spPr>
          <a:xfrm rot="16200000">
            <a:off x="5288654" y="1442830"/>
            <a:ext cx="2822972" cy="4309756"/>
          </a:xfrm>
          <a:ln w="28575">
            <a:solidFill>
              <a:schemeClr val="tx1"/>
            </a:solidFill>
          </a:ln>
        </p:spPr>
      </p:pic>
      <p:sp>
        <p:nvSpPr>
          <p:cNvPr id="6" name="TextBox 5">
            <a:extLst>
              <a:ext uri="{FF2B5EF4-FFF2-40B4-BE49-F238E27FC236}">
                <a16:creationId xmlns:a16="http://schemas.microsoft.com/office/drawing/2014/main" id="{187C955A-0782-3556-826E-33FA55F0B948}"/>
              </a:ext>
            </a:extLst>
          </p:cNvPr>
          <p:cNvSpPr txBox="1"/>
          <p:nvPr/>
        </p:nvSpPr>
        <p:spPr>
          <a:xfrm>
            <a:off x="457200" y="2186221"/>
            <a:ext cx="3721685" cy="2585323"/>
          </a:xfrm>
          <a:prstGeom prst="rect">
            <a:avLst/>
          </a:prstGeom>
          <a:noFill/>
        </p:spPr>
        <p:txBody>
          <a:bodyPr wrap="square" lIns="91440" tIns="45720" rIns="91440" bIns="45720" rtlCol="0" anchor="t">
            <a:spAutoFit/>
          </a:bodyPr>
          <a:lstStyle/>
          <a:p>
            <a:pPr marL="285750" indent="-285750">
              <a:buFont typeface="Calibri"/>
              <a:buChar char="-"/>
            </a:pPr>
            <a:r>
              <a:rPr lang="en-US">
                <a:cs typeface="Arial"/>
              </a:rPr>
              <a:t>New board</a:t>
            </a:r>
            <a:endParaRPr lang="en-US"/>
          </a:p>
          <a:p>
            <a:pPr marL="285750" indent="-285750">
              <a:buFont typeface="Calibri"/>
              <a:buChar char="-"/>
            </a:pPr>
            <a:r>
              <a:rPr lang="en-US">
                <a:cs typeface="Arial"/>
              </a:rPr>
              <a:t>Old board had component failure while trying to integrate second time</a:t>
            </a:r>
          </a:p>
          <a:p>
            <a:pPr marL="285750" indent="-285750">
              <a:buFont typeface="Calibri"/>
              <a:buChar char="-"/>
            </a:pPr>
            <a:r>
              <a:rPr lang="en-US">
                <a:cs typeface="Arial"/>
              </a:rPr>
              <a:t>New board to be operational as soon as parts are delivered</a:t>
            </a:r>
          </a:p>
          <a:p>
            <a:pPr marL="285750" indent="-285750">
              <a:buFont typeface="Calibri"/>
              <a:buChar char="-"/>
            </a:pPr>
            <a:r>
              <a:rPr lang="en-US">
                <a:cs typeface="Arial"/>
              </a:rPr>
              <a:t>Attempt to retry integration with firmware then MCU</a:t>
            </a:r>
          </a:p>
          <a:p>
            <a:pPr marL="285750" indent="-285750">
              <a:buFont typeface="Calibri"/>
              <a:buChar char="-"/>
            </a:pPr>
            <a:endParaRPr lang="en-US">
              <a:cs typeface="Arial"/>
            </a:endParaRPr>
          </a:p>
        </p:txBody>
      </p:sp>
    </p:spTree>
    <p:extLst>
      <p:ext uri="{BB962C8B-B14F-4D97-AF65-F5344CB8AC3E}">
        <p14:creationId xmlns:p14="http://schemas.microsoft.com/office/powerpoint/2010/main" val="3592274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a:extLst>
            <a:ext uri="{FF2B5EF4-FFF2-40B4-BE49-F238E27FC236}">
              <a16:creationId xmlns:a16="http://schemas.microsoft.com/office/drawing/2014/main" id="{E119B798-0127-7CC7-C08B-5E0B8DE8365E}"/>
            </a:ext>
          </a:extLst>
        </p:cNvPr>
        <p:cNvGrpSpPr/>
        <p:nvPr/>
      </p:nvGrpSpPr>
      <p:grpSpPr>
        <a:xfrm>
          <a:off x="0" y="0"/>
          <a:ext cx="0" cy="0"/>
          <a:chOff x="0" y="0"/>
          <a:chExt cx="0" cy="0"/>
        </a:xfrm>
      </p:grpSpPr>
      <p:sp>
        <p:nvSpPr>
          <p:cNvPr id="82" name="Google Shape;82;p5">
            <a:extLst>
              <a:ext uri="{FF2B5EF4-FFF2-40B4-BE49-F238E27FC236}">
                <a16:creationId xmlns:a16="http://schemas.microsoft.com/office/drawing/2014/main" id="{5DB568A7-C284-33DD-BD4E-C3CA42276960}"/>
              </a:ext>
            </a:extLst>
          </p:cNvPr>
          <p:cNvSpPr txBox="1">
            <a:spLocks noGrp="1"/>
          </p:cNvSpPr>
          <p:nvPr>
            <p:ph type="title"/>
          </p:nvPr>
        </p:nvSpPr>
        <p:spPr>
          <a:xfrm>
            <a:off x="457200" y="1049177"/>
            <a:ext cx="8229600" cy="8037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1"/>
              </a:buClr>
              <a:buSzPts val="990"/>
              <a:buFont typeface="Arial"/>
              <a:buNone/>
            </a:pPr>
            <a:r>
              <a:rPr lang="en-US" dirty="0"/>
              <a:t>Microcontroller</a:t>
            </a:r>
          </a:p>
          <a:p>
            <a:pPr marL="0" lvl="0" indent="0" algn="ctr" rtl="0">
              <a:lnSpc>
                <a:spcPct val="115000"/>
              </a:lnSpc>
              <a:spcBef>
                <a:spcPts val="0"/>
              </a:spcBef>
              <a:spcAft>
                <a:spcPts val="0"/>
              </a:spcAft>
              <a:buClr>
                <a:schemeClr val="dk1"/>
              </a:buClr>
              <a:buSzPts val="990"/>
              <a:buFont typeface="Arial"/>
              <a:buNone/>
            </a:pPr>
            <a:r>
              <a:rPr lang="en-US" sz="1700" dirty="0"/>
              <a:t>Andrew Nguyen</a:t>
            </a:r>
          </a:p>
        </p:txBody>
      </p:sp>
      <p:graphicFrame>
        <p:nvGraphicFramePr>
          <p:cNvPr id="83" name="Google Shape;83;p5">
            <a:extLst>
              <a:ext uri="{FF2B5EF4-FFF2-40B4-BE49-F238E27FC236}">
                <a16:creationId xmlns:a16="http://schemas.microsoft.com/office/drawing/2014/main" id="{C5B7BCFA-762A-729B-D54C-B77FC1A44142}"/>
              </a:ext>
            </a:extLst>
          </p:cNvPr>
          <p:cNvGraphicFramePr/>
          <p:nvPr>
            <p:extLst>
              <p:ext uri="{D42A27DB-BD31-4B8C-83A1-F6EECF244321}">
                <p14:modId xmlns:p14="http://schemas.microsoft.com/office/powerpoint/2010/main" val="2499078082"/>
              </p:ext>
            </p:extLst>
          </p:nvPr>
        </p:nvGraphicFramePr>
        <p:xfrm>
          <a:off x="685800" y="2049270"/>
          <a:ext cx="7772400" cy="2652040"/>
        </p:xfrm>
        <a:graphic>
          <a:graphicData uri="http://schemas.openxmlformats.org/drawingml/2006/table">
            <a:tbl>
              <a:tblPr>
                <a:noFil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640300">
                <a:tc>
                  <a:txBody>
                    <a:bodyPr/>
                    <a:lstStyle/>
                    <a:p>
                      <a:pPr marL="0" marR="0" lvl="0" indent="0" algn="l" rtl="0">
                        <a:spcBef>
                          <a:spcPts val="0"/>
                        </a:spcBef>
                        <a:spcAft>
                          <a:spcPts val="0"/>
                        </a:spcAft>
                        <a:buNone/>
                      </a:pPr>
                      <a:r>
                        <a:rPr lang="en-US" sz="1800" u="none" strike="noStrike" cap="none"/>
                        <a:t>Accomplishments since</a:t>
                      </a:r>
                      <a:r>
                        <a:rPr lang="en-US" sz="1800" u="none" strike="noStrike" cap="none" baseline="0"/>
                        <a:t> last update </a:t>
                      </a:r>
                      <a:r>
                        <a:rPr lang="en-US" sz="1800" u="none" strike="noStrike" cap="none"/>
                        <a:t> </a:t>
                      </a:r>
                      <a:r>
                        <a:rPr lang="en-US" sz="1800" u="none" strike="noStrike" cap="none">
                          <a:solidFill>
                            <a:srgbClr val="FF0000"/>
                          </a:solidFill>
                        </a:rPr>
                        <a:t>27</a:t>
                      </a:r>
                      <a:r>
                        <a:rPr lang="en-US" sz="1800">
                          <a:solidFill>
                            <a:srgbClr val="FF0000"/>
                          </a:solidFill>
                        </a:rPr>
                        <a:t> </a:t>
                      </a:r>
                      <a:r>
                        <a:rPr lang="en-US" sz="1800" u="none" strike="noStrike" cap="none">
                          <a:solidFill>
                            <a:srgbClr val="FF0000"/>
                          </a:solidFill>
                        </a:rPr>
                        <a:t>hrs of effort</a:t>
                      </a:r>
                      <a:endParaRPr lang="en-US" sz="1800">
                        <a:solidFill>
                          <a:srgbClr val="FF0000"/>
                        </a:solidFill>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tc>
                  <a:txBody>
                    <a:bodyPr/>
                    <a:lstStyle/>
                    <a:p>
                      <a:pPr marL="0" marR="0" lvl="0" indent="0" algn="l" rtl="0">
                        <a:spcBef>
                          <a:spcPts val="0"/>
                        </a:spcBef>
                        <a:spcAft>
                          <a:spcPts val="0"/>
                        </a:spcAft>
                        <a:buNone/>
                      </a:pPr>
                      <a:r>
                        <a:rPr lang="en-US" sz="1800"/>
                        <a:t>Ongoing progress/problems and plans until the next presentation</a:t>
                      </a:r>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extLst>
                  <a:ext uri="{0D108BD9-81ED-4DB2-BD59-A6C34878D82A}">
                    <a16:rowId xmlns:a16="http://schemas.microsoft.com/office/drawing/2014/main" val="10000"/>
                  </a:ext>
                </a:extLst>
              </a:tr>
              <a:tr h="1734600">
                <a:tc>
                  <a:txBody>
                    <a:bodyPr/>
                    <a:lstStyle/>
                    <a:p>
                      <a:pPr marL="285750" marR="0" lvl="0" indent="-285750" algn="l" rtl="0">
                        <a:spcBef>
                          <a:spcPts val="0"/>
                        </a:spcBef>
                        <a:spcAft>
                          <a:spcPts val="0"/>
                        </a:spcAft>
                        <a:buFont typeface="Calibri"/>
                        <a:buChar char="-"/>
                      </a:pPr>
                      <a:r>
                        <a:rPr lang="en-US" sz="1800" baseline="0" dirty="0"/>
                        <a:t>Received PCB board</a:t>
                      </a:r>
                    </a:p>
                    <a:p>
                      <a:pPr marL="285750" marR="0" lvl="0" indent="-285750" algn="l">
                        <a:spcBef>
                          <a:spcPts val="0"/>
                        </a:spcBef>
                        <a:spcAft>
                          <a:spcPts val="0"/>
                        </a:spcAft>
                        <a:buFont typeface="Calibri"/>
                        <a:buChar char="-"/>
                      </a:pPr>
                      <a:r>
                        <a:rPr lang="en-US" sz="1800" baseline="0" dirty="0"/>
                        <a:t>Ordered necessary parts</a:t>
                      </a:r>
                    </a:p>
                    <a:p>
                      <a:pPr marL="285750" marR="0" lvl="0" indent="-285750" algn="l">
                        <a:spcBef>
                          <a:spcPts val="0"/>
                        </a:spcBef>
                        <a:spcAft>
                          <a:spcPts val="0"/>
                        </a:spcAft>
                        <a:buFont typeface="Calibri"/>
                        <a:buChar char="-"/>
                      </a:pPr>
                      <a:r>
                        <a:rPr lang="en-US" sz="1800" baseline="0" dirty="0"/>
                        <a:t>Partially assembled board</a:t>
                      </a:r>
                    </a:p>
                    <a:p>
                      <a:pPr marL="0" marR="0" lvl="0" indent="0" algn="l" rtl="0">
                        <a:spcBef>
                          <a:spcPts val="0"/>
                        </a:spcBef>
                        <a:spcAft>
                          <a:spcPts val="0"/>
                        </a:spcAft>
                        <a:buNone/>
                      </a:pPr>
                      <a:endParaRPr lang="en-US" sz="1800" dirty="0"/>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85750" marR="0" lvl="0" indent="-285750" algn="l" rtl="0">
                        <a:spcBef>
                          <a:spcPts val="0"/>
                        </a:spcBef>
                        <a:spcAft>
                          <a:spcPts val="0"/>
                        </a:spcAft>
                        <a:buFont typeface="Calibri"/>
                        <a:buChar char="-"/>
                      </a:pPr>
                      <a:r>
                        <a:rPr lang="en-US" sz="1800" baseline="0" dirty="0"/>
                        <a:t>Finish assembling the rest of the board once final parts come in.</a:t>
                      </a:r>
                    </a:p>
                    <a:p>
                      <a:pPr marL="285750" marR="0" lvl="0" indent="-285750" algn="l">
                        <a:spcBef>
                          <a:spcPts val="0"/>
                        </a:spcBef>
                        <a:spcAft>
                          <a:spcPts val="0"/>
                        </a:spcAft>
                        <a:buFont typeface="Calibri"/>
                        <a:buChar char="-"/>
                      </a:pPr>
                      <a:r>
                        <a:rPr lang="en-US" sz="1800" baseline="0" dirty="0"/>
                        <a:t>Test AC/DC converter and buck converter</a:t>
                      </a:r>
                    </a:p>
                    <a:p>
                      <a:pPr marL="285750" marR="0" lvl="0" indent="-285750" algn="l">
                        <a:spcBef>
                          <a:spcPts val="0"/>
                        </a:spcBef>
                        <a:spcAft>
                          <a:spcPts val="0"/>
                        </a:spcAft>
                        <a:buFont typeface="Calibri"/>
                        <a:buChar char="-"/>
                      </a:pPr>
                      <a:r>
                        <a:rPr lang="en-US" sz="1800" baseline="0" dirty="0"/>
                        <a:t>Begin integrating with firmware code and optoelectronics</a:t>
                      </a:r>
                    </a:p>
                    <a:p>
                      <a:pPr marL="0" marR="0" lvl="0" indent="0" algn="l" rtl="0">
                        <a:spcBef>
                          <a:spcPts val="0"/>
                        </a:spcBef>
                        <a:spcAft>
                          <a:spcPts val="0"/>
                        </a:spcAft>
                        <a:buNone/>
                      </a:pPr>
                      <a:endParaRPr lang="en-US" sz="1800" dirty="0"/>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43352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A5F95-715F-9369-604F-9B91CD9A17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57A022-EF8F-424E-5FA1-BD7506AA5AF1}"/>
              </a:ext>
            </a:extLst>
          </p:cNvPr>
          <p:cNvSpPr>
            <a:spLocks noGrp="1"/>
          </p:cNvSpPr>
          <p:nvPr>
            <p:ph type="title"/>
          </p:nvPr>
        </p:nvSpPr>
        <p:spPr/>
        <p:txBody>
          <a:bodyPr>
            <a:normAutofit fontScale="90000"/>
          </a:bodyPr>
          <a:lstStyle/>
          <a:p>
            <a:pPr marL="0" lvl="0" indent="0" algn="ctr" rtl="0">
              <a:lnSpc>
                <a:spcPct val="115000"/>
              </a:lnSpc>
              <a:spcBef>
                <a:spcPts val="0"/>
              </a:spcBef>
              <a:spcAft>
                <a:spcPts val="0"/>
              </a:spcAft>
              <a:buClr>
                <a:schemeClr val="dk1"/>
              </a:buClr>
              <a:buSzPts val="990"/>
              <a:buFont typeface="Arial"/>
              <a:buNone/>
            </a:pPr>
            <a:r>
              <a:rPr lang="en-US" sz="3600"/>
              <a:t>Microcontroller</a:t>
            </a:r>
            <a:br>
              <a:rPr lang="en-US"/>
            </a:br>
            <a:r>
              <a:rPr lang="en-US" sz="1900"/>
              <a:t>Andrew Nguyen</a:t>
            </a:r>
          </a:p>
        </p:txBody>
      </p:sp>
      <p:pic>
        <p:nvPicPr>
          <p:cNvPr id="6" name="Content Placeholder 5">
            <a:extLst>
              <a:ext uri="{FF2B5EF4-FFF2-40B4-BE49-F238E27FC236}">
                <a16:creationId xmlns:a16="http://schemas.microsoft.com/office/drawing/2014/main" id="{FAF991BF-B4A0-639C-EB77-B36469AA31F7}"/>
              </a:ext>
            </a:extLst>
          </p:cNvPr>
          <p:cNvPicPr>
            <a:picLocks noGrp="1" noChangeAspect="1"/>
          </p:cNvPicPr>
          <p:nvPr>
            <p:ph idx="1"/>
          </p:nvPr>
        </p:nvPicPr>
        <p:blipFill>
          <a:blip r:embed="rId3"/>
          <a:stretch>
            <a:fillRect/>
          </a:stretch>
        </p:blipFill>
        <p:spPr>
          <a:xfrm>
            <a:off x="3954584" y="2136338"/>
            <a:ext cx="4520223" cy="3390168"/>
          </a:xfrm>
          <a:prstGeom prst="rect">
            <a:avLst/>
          </a:prstGeom>
          <a:ln w="28575">
            <a:solidFill>
              <a:schemeClr val="tx1"/>
            </a:solidFill>
          </a:ln>
        </p:spPr>
      </p:pic>
      <p:sp>
        <p:nvSpPr>
          <p:cNvPr id="7" name="TextBox 6">
            <a:extLst>
              <a:ext uri="{FF2B5EF4-FFF2-40B4-BE49-F238E27FC236}">
                <a16:creationId xmlns:a16="http://schemas.microsoft.com/office/drawing/2014/main" id="{B9C53D53-C1F5-F9CA-E84C-A58DDEB958DB}"/>
              </a:ext>
            </a:extLst>
          </p:cNvPr>
          <p:cNvSpPr txBox="1"/>
          <p:nvPr/>
        </p:nvSpPr>
        <p:spPr>
          <a:xfrm>
            <a:off x="669193" y="2136338"/>
            <a:ext cx="2515576" cy="2585323"/>
          </a:xfrm>
          <a:prstGeom prst="rect">
            <a:avLst/>
          </a:prstGeom>
          <a:noFill/>
        </p:spPr>
        <p:txBody>
          <a:bodyPr wrap="square" rtlCol="0">
            <a:spAutoFit/>
          </a:bodyPr>
          <a:lstStyle/>
          <a:p>
            <a:pPr marL="285750" indent="-285750" algn="l">
              <a:buFontTx/>
              <a:buChar char="-"/>
            </a:pPr>
            <a:r>
              <a:rPr lang="en-US"/>
              <a:t>Made board more compact</a:t>
            </a:r>
          </a:p>
          <a:p>
            <a:pPr marL="285750" indent="-285750" algn="l">
              <a:buFontTx/>
              <a:buChar char="-"/>
            </a:pPr>
            <a:r>
              <a:rPr lang="en-US"/>
              <a:t>Added capacitors to buck converter and AC/DC power supply</a:t>
            </a:r>
          </a:p>
          <a:p>
            <a:pPr marL="285750" indent="-285750" algn="l">
              <a:buFontTx/>
              <a:buChar char="-"/>
            </a:pPr>
            <a:r>
              <a:rPr lang="en-US"/>
              <a:t>Redesigned buck converter</a:t>
            </a:r>
          </a:p>
          <a:p>
            <a:pPr marL="285750" indent="-285750" algn="l">
              <a:buFontTx/>
              <a:buChar char="-"/>
            </a:pPr>
            <a:endParaRPr lang="en-US"/>
          </a:p>
        </p:txBody>
      </p:sp>
    </p:spTree>
    <p:extLst>
      <p:ext uri="{BB962C8B-B14F-4D97-AF65-F5344CB8AC3E}">
        <p14:creationId xmlns:p14="http://schemas.microsoft.com/office/powerpoint/2010/main" val="236803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a:extLst>
            <a:ext uri="{FF2B5EF4-FFF2-40B4-BE49-F238E27FC236}">
              <a16:creationId xmlns:a16="http://schemas.microsoft.com/office/drawing/2014/main" id="{332C2B07-4CDA-8256-6622-94FADCD51823}"/>
            </a:ext>
          </a:extLst>
        </p:cNvPr>
        <p:cNvGrpSpPr/>
        <p:nvPr/>
      </p:nvGrpSpPr>
      <p:grpSpPr>
        <a:xfrm>
          <a:off x="0" y="0"/>
          <a:ext cx="0" cy="0"/>
          <a:chOff x="0" y="0"/>
          <a:chExt cx="0" cy="0"/>
        </a:xfrm>
      </p:grpSpPr>
      <p:sp>
        <p:nvSpPr>
          <p:cNvPr id="82" name="Google Shape;82;p5">
            <a:extLst>
              <a:ext uri="{FF2B5EF4-FFF2-40B4-BE49-F238E27FC236}">
                <a16:creationId xmlns:a16="http://schemas.microsoft.com/office/drawing/2014/main" id="{8F2F6899-8B2F-716C-1BF2-A35F99D3CD98}"/>
              </a:ext>
            </a:extLst>
          </p:cNvPr>
          <p:cNvSpPr txBox="1">
            <a:spLocks noGrp="1"/>
          </p:cNvSpPr>
          <p:nvPr>
            <p:ph type="title"/>
          </p:nvPr>
        </p:nvSpPr>
        <p:spPr>
          <a:xfrm>
            <a:off x="457200" y="1049177"/>
            <a:ext cx="8229600" cy="8037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1"/>
              </a:buClr>
              <a:buSzPts val="990"/>
              <a:buFont typeface="Arial"/>
              <a:buNone/>
            </a:pPr>
            <a:r>
              <a:rPr lang="en-US"/>
              <a:t>Power</a:t>
            </a:r>
            <a:endParaRPr/>
          </a:p>
          <a:p>
            <a:pPr marL="0" lvl="0" indent="0" algn="ctr" rtl="0">
              <a:lnSpc>
                <a:spcPct val="115000"/>
              </a:lnSpc>
              <a:spcBef>
                <a:spcPts val="0"/>
              </a:spcBef>
              <a:spcAft>
                <a:spcPts val="0"/>
              </a:spcAft>
              <a:buClr>
                <a:schemeClr val="dk1"/>
              </a:buClr>
              <a:buSzPts val="990"/>
              <a:buFont typeface="Arial"/>
              <a:buNone/>
            </a:pPr>
            <a:r>
              <a:rPr lang="en-US" sz="1700"/>
              <a:t>Aidan Rader</a:t>
            </a:r>
            <a:endParaRPr sz="1700"/>
          </a:p>
        </p:txBody>
      </p:sp>
      <p:graphicFrame>
        <p:nvGraphicFramePr>
          <p:cNvPr id="83" name="Google Shape;83;p5">
            <a:extLst>
              <a:ext uri="{FF2B5EF4-FFF2-40B4-BE49-F238E27FC236}">
                <a16:creationId xmlns:a16="http://schemas.microsoft.com/office/drawing/2014/main" id="{33AE0B34-B810-9881-EC9B-D64D367C5440}"/>
              </a:ext>
            </a:extLst>
          </p:cNvPr>
          <p:cNvGraphicFramePr/>
          <p:nvPr>
            <p:extLst>
              <p:ext uri="{D42A27DB-BD31-4B8C-83A1-F6EECF244321}">
                <p14:modId xmlns:p14="http://schemas.microsoft.com/office/powerpoint/2010/main" val="2167247696"/>
              </p:ext>
            </p:extLst>
          </p:nvPr>
        </p:nvGraphicFramePr>
        <p:xfrm>
          <a:off x="685800" y="2049270"/>
          <a:ext cx="7772400" cy="3200680"/>
        </p:xfrm>
        <a:graphic>
          <a:graphicData uri="http://schemas.openxmlformats.org/drawingml/2006/table">
            <a:tbl>
              <a:tblPr>
                <a:noFil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640300">
                <a:tc>
                  <a:txBody>
                    <a:bodyPr/>
                    <a:lstStyle/>
                    <a:p>
                      <a:pPr marL="0" marR="0" lvl="0" indent="0" algn="l" rtl="0">
                        <a:spcBef>
                          <a:spcPts val="0"/>
                        </a:spcBef>
                        <a:spcAft>
                          <a:spcPts val="0"/>
                        </a:spcAft>
                        <a:buNone/>
                      </a:pPr>
                      <a:r>
                        <a:rPr lang="en-US" sz="1800" u="none" strike="noStrike" cap="none"/>
                        <a:t>Accomplishments since</a:t>
                      </a:r>
                      <a:r>
                        <a:rPr lang="en-US" sz="1800" u="none" strike="noStrike" cap="none" baseline="0"/>
                        <a:t> last update </a:t>
                      </a:r>
                      <a:r>
                        <a:rPr lang="en-US" sz="1800" u="none" strike="noStrike" cap="none"/>
                        <a:t> </a:t>
                      </a:r>
                      <a:r>
                        <a:rPr lang="en-US" sz="1800" u="none" strike="noStrike" cap="none">
                          <a:solidFill>
                            <a:srgbClr val="FF0000"/>
                          </a:solidFill>
                        </a:rPr>
                        <a:t>33</a:t>
                      </a:r>
                      <a:r>
                        <a:rPr lang="en-US" sz="1800">
                          <a:solidFill>
                            <a:srgbClr val="FF0000"/>
                          </a:solidFill>
                        </a:rPr>
                        <a:t> </a:t>
                      </a:r>
                      <a:r>
                        <a:rPr lang="en-US" sz="1800" u="none" strike="noStrike" cap="none">
                          <a:solidFill>
                            <a:srgbClr val="FF0000"/>
                          </a:solidFill>
                        </a:rPr>
                        <a:t>hrs of effort</a:t>
                      </a:r>
                      <a:endParaRPr lang="en-US" sz="1800" dirty="0">
                        <a:solidFill>
                          <a:srgbClr val="FF0000"/>
                        </a:solidFill>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tc>
                  <a:txBody>
                    <a:bodyPr/>
                    <a:lstStyle/>
                    <a:p>
                      <a:pPr marL="0" marR="0" lvl="0" indent="0" algn="l" rtl="0">
                        <a:spcBef>
                          <a:spcPts val="0"/>
                        </a:spcBef>
                        <a:spcAft>
                          <a:spcPts val="0"/>
                        </a:spcAft>
                        <a:buNone/>
                      </a:pPr>
                      <a:r>
                        <a:rPr lang="en-US" sz="1800"/>
                        <a:t>Ongoing progress/problems and plans until the next presentation</a:t>
                      </a:r>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extLst>
                  <a:ext uri="{0D108BD9-81ED-4DB2-BD59-A6C34878D82A}">
                    <a16:rowId xmlns:a16="http://schemas.microsoft.com/office/drawing/2014/main" val="10000"/>
                  </a:ext>
                </a:extLst>
              </a:tr>
              <a:tr h="1734600">
                <a:tc>
                  <a:txBody>
                    <a:bodyPr/>
                    <a:lstStyle/>
                    <a:p>
                      <a:pPr marL="285750" marR="0" lvl="0" indent="-285750" algn="l">
                        <a:spcBef>
                          <a:spcPts val="0"/>
                        </a:spcBef>
                        <a:spcAft>
                          <a:spcPts val="0"/>
                        </a:spcAft>
                        <a:buFont typeface="Calibri"/>
                        <a:buChar char="-"/>
                      </a:pPr>
                      <a:r>
                        <a:rPr lang="en-US" sz="1800" baseline="0" dirty="0"/>
                        <a:t>Routed PCBv1</a:t>
                      </a:r>
                    </a:p>
                    <a:p>
                      <a:pPr marL="285750" marR="0" lvl="0" indent="-285750" algn="l" defTabSz="457200" rtl="0" eaLnBrk="1" fontAlgn="auto" latinLnBrk="0" hangingPunct="1">
                        <a:lnSpc>
                          <a:spcPct val="100000"/>
                        </a:lnSpc>
                        <a:spcBef>
                          <a:spcPts val="0"/>
                        </a:spcBef>
                        <a:spcAft>
                          <a:spcPts val="0"/>
                        </a:spcAft>
                        <a:buClrTx/>
                        <a:buSzTx/>
                        <a:buFont typeface="Calibri"/>
                        <a:buChar char="-"/>
                        <a:tabLst/>
                        <a:defRPr/>
                      </a:pPr>
                      <a:r>
                        <a:rPr lang="en-US" sz="1800" baseline="0" dirty="0"/>
                        <a:t>Ordered PCBv1</a:t>
                      </a:r>
                    </a:p>
                    <a:p>
                      <a:pPr marL="285750" marR="0" lvl="0" indent="-285750" algn="l" defTabSz="457200" rtl="0" eaLnBrk="1" fontAlgn="auto" latinLnBrk="0" hangingPunct="1">
                        <a:lnSpc>
                          <a:spcPct val="100000"/>
                        </a:lnSpc>
                        <a:spcBef>
                          <a:spcPts val="0"/>
                        </a:spcBef>
                        <a:spcAft>
                          <a:spcPts val="0"/>
                        </a:spcAft>
                        <a:buClrTx/>
                        <a:buSzTx/>
                        <a:buFont typeface="Calibri"/>
                        <a:buChar char="-"/>
                        <a:tabLst/>
                        <a:defRPr/>
                      </a:pPr>
                      <a:r>
                        <a:rPr lang="en-US" sz="1800" baseline="0" dirty="0"/>
                        <a:t>Ordered Parts Order 4</a:t>
                      </a:r>
                    </a:p>
                    <a:p>
                      <a:pPr marL="285750" marR="0" lvl="0" indent="-285750" algn="l" defTabSz="457200" rtl="0" eaLnBrk="1" fontAlgn="auto" latinLnBrk="0" hangingPunct="1">
                        <a:lnSpc>
                          <a:spcPct val="100000"/>
                        </a:lnSpc>
                        <a:spcBef>
                          <a:spcPts val="0"/>
                        </a:spcBef>
                        <a:spcAft>
                          <a:spcPts val="0"/>
                        </a:spcAft>
                        <a:buClrTx/>
                        <a:buSzTx/>
                        <a:buFont typeface="Calibri"/>
                        <a:buChar char="-"/>
                        <a:tabLst/>
                        <a:defRPr/>
                      </a:pPr>
                      <a:r>
                        <a:rPr lang="en-US" sz="1800" baseline="0" dirty="0"/>
                        <a:t>Assembling PCBv1 towards Auxiliary Power </a:t>
                      </a:r>
                      <a:r>
                        <a:rPr lang="en-US" sz="1800" b="0" i="0" u="none" strike="noStrike" baseline="0" noProof="0" dirty="0">
                          <a:solidFill>
                            <a:srgbClr val="000000"/>
                          </a:solidFill>
                          <a:latin typeface="+mn-lt"/>
                        </a:rPr>
                        <a:t>Integration</a:t>
                      </a:r>
                      <a:endParaRPr lang="en-US" sz="1800" baseline="0" dirty="0"/>
                    </a:p>
                    <a:p>
                      <a:pPr marL="285750" marR="0" lvl="0" indent="-285750" algn="l" defTabSz="457200" rtl="0" eaLnBrk="1" fontAlgn="auto" latinLnBrk="0" hangingPunct="1">
                        <a:lnSpc>
                          <a:spcPct val="100000"/>
                        </a:lnSpc>
                        <a:spcBef>
                          <a:spcPts val="0"/>
                        </a:spcBef>
                        <a:spcAft>
                          <a:spcPts val="0"/>
                        </a:spcAft>
                        <a:buClrTx/>
                        <a:buSzTx/>
                        <a:buFont typeface="Calibri"/>
                        <a:buChar char="-"/>
                        <a:tabLst/>
                        <a:defRPr/>
                      </a:pPr>
                      <a:endParaRPr lang="en-US" sz="1800" b="0" i="0" u="none" strike="noStrike" baseline="0" noProof="0" dirty="0">
                        <a:solidFill>
                          <a:srgbClr val="000000"/>
                        </a:solidFill>
                        <a:latin typeface="+mn-lt"/>
                      </a:endParaRPr>
                    </a:p>
                    <a:p>
                      <a:pPr marL="285750" marR="0" lvl="0" indent="-285750" algn="l">
                        <a:spcBef>
                          <a:spcPts val="0"/>
                        </a:spcBef>
                        <a:spcAft>
                          <a:spcPts val="0"/>
                        </a:spcAft>
                        <a:buFont typeface="Calibri"/>
                        <a:buChar char="-"/>
                      </a:pPr>
                      <a:endParaRPr lang="en-US" sz="1800" baseline="0" dirty="0"/>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Calibri"/>
                        <a:buChar char="-"/>
                        <a:tabLst/>
                        <a:defRPr/>
                      </a:pPr>
                      <a:r>
                        <a:rPr lang="en-US" sz="1800" baseline="0" dirty="0"/>
                        <a:t>Integrating Auxiliary Power </a:t>
                      </a:r>
                      <a:r>
                        <a:rPr lang="en-US" sz="1800" b="0" i="0" u="none" strike="noStrike" baseline="0" noProof="0" dirty="0">
                          <a:solidFill>
                            <a:srgbClr val="000000"/>
                          </a:solidFill>
                          <a:latin typeface="+mn-lt"/>
                        </a:rPr>
                        <a:t>with Microcontroller</a:t>
                      </a:r>
                    </a:p>
                    <a:p>
                      <a:pPr marL="285750" marR="0" lvl="0" indent="-285750" algn="l" defTabSz="457200" rtl="0" eaLnBrk="1" fontAlgn="auto" latinLnBrk="0" hangingPunct="1">
                        <a:lnSpc>
                          <a:spcPct val="100000"/>
                        </a:lnSpc>
                        <a:spcBef>
                          <a:spcPts val="0"/>
                        </a:spcBef>
                        <a:spcAft>
                          <a:spcPts val="0"/>
                        </a:spcAft>
                        <a:buClrTx/>
                        <a:buSzTx/>
                        <a:buFont typeface="Calibri"/>
                        <a:buChar char="-"/>
                        <a:tabLst/>
                        <a:defRPr/>
                      </a:pPr>
                      <a:r>
                        <a:rPr lang="en-US" sz="1800" baseline="0" dirty="0"/>
                        <a:t>Assembling entire PCBv1 (sprained thumb)</a:t>
                      </a:r>
                    </a:p>
                    <a:p>
                      <a:pPr marL="285750" marR="0" lvl="0" indent="-285750" algn="l" defTabSz="457200" rtl="0" eaLnBrk="1" fontAlgn="auto" latinLnBrk="0" hangingPunct="1">
                        <a:lnSpc>
                          <a:spcPct val="100000"/>
                        </a:lnSpc>
                        <a:spcBef>
                          <a:spcPts val="0"/>
                        </a:spcBef>
                        <a:spcAft>
                          <a:spcPts val="0"/>
                        </a:spcAft>
                        <a:buClrTx/>
                        <a:buSzTx/>
                        <a:buFont typeface="Calibri"/>
                        <a:buChar char="-"/>
                        <a:tabLst/>
                        <a:defRPr/>
                      </a:pPr>
                      <a:endParaRPr lang="en-US" sz="1800" baseline="0" dirty="0"/>
                    </a:p>
                    <a:p>
                      <a:pPr marL="285750" marR="0" lvl="0" indent="-285750" algn="l" defTabSz="457200" rtl="0" eaLnBrk="1" fontAlgn="auto" latinLnBrk="0" hangingPunct="1">
                        <a:lnSpc>
                          <a:spcPct val="100000"/>
                        </a:lnSpc>
                        <a:spcBef>
                          <a:spcPts val="0"/>
                        </a:spcBef>
                        <a:spcAft>
                          <a:spcPts val="0"/>
                        </a:spcAft>
                        <a:buClrTx/>
                        <a:buSzTx/>
                        <a:buFont typeface="Calibri"/>
                        <a:buChar char="-"/>
                        <a:tabLst/>
                        <a:defRPr/>
                      </a:pPr>
                      <a:r>
                        <a:rPr lang="en-US" sz="1800" baseline="0" dirty="0"/>
                        <a:t>Integrate Auxiliary Power </a:t>
                      </a:r>
                      <a:r>
                        <a:rPr lang="en-US" sz="1800" b="0" i="0" u="none" strike="noStrike" baseline="0" noProof="0" dirty="0">
                          <a:solidFill>
                            <a:srgbClr val="000000"/>
                          </a:solidFill>
                          <a:latin typeface="+mn-lt"/>
                        </a:rPr>
                        <a:t>with Optoelectronics </a:t>
                      </a:r>
                    </a:p>
                    <a:p>
                      <a:pPr marL="285750" marR="0" lvl="0" indent="-285750" algn="l" defTabSz="457200" rtl="0" eaLnBrk="1" fontAlgn="auto" latinLnBrk="0" hangingPunct="1">
                        <a:lnSpc>
                          <a:spcPct val="100000"/>
                        </a:lnSpc>
                        <a:spcBef>
                          <a:spcPts val="0"/>
                        </a:spcBef>
                        <a:spcAft>
                          <a:spcPts val="0"/>
                        </a:spcAft>
                        <a:buClrTx/>
                        <a:buSzTx/>
                        <a:buFont typeface="Calibri"/>
                        <a:buChar char="-"/>
                        <a:tabLst/>
                        <a:defRPr/>
                      </a:pPr>
                      <a:r>
                        <a:rPr lang="en-US" sz="1800" b="0" i="0" u="none" strike="noStrike" baseline="0" noProof="0" dirty="0">
                          <a:solidFill>
                            <a:srgbClr val="000000"/>
                          </a:solidFill>
                          <a:latin typeface="+mn-lt"/>
                        </a:rPr>
                        <a:t>Integrate PWM Control</a:t>
                      </a:r>
                      <a:endParaRPr lang="en-US" sz="1800" baseline="0" dirty="0"/>
                    </a:p>
                    <a:p>
                      <a:pPr marL="285750" marR="0" lvl="0" indent="-285750" algn="l" defTabSz="457200" rtl="0" eaLnBrk="1" fontAlgn="auto" latinLnBrk="0" hangingPunct="1">
                        <a:lnSpc>
                          <a:spcPct val="100000"/>
                        </a:lnSpc>
                        <a:spcBef>
                          <a:spcPts val="0"/>
                        </a:spcBef>
                        <a:spcAft>
                          <a:spcPts val="0"/>
                        </a:spcAft>
                        <a:buClrTx/>
                        <a:buSzTx/>
                        <a:buFont typeface="Calibri"/>
                        <a:buChar char="-"/>
                        <a:tabLst/>
                        <a:defRPr/>
                      </a:pPr>
                      <a:r>
                        <a:rPr lang="en-US" sz="1800" baseline="0" dirty="0"/>
                        <a:t>Integrate Relay Control </a:t>
                      </a:r>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86755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3DD7C0D1421740A6CEBC0EBDB9DDD4" ma:contentTypeVersion="11" ma:contentTypeDescription="Create a new document." ma:contentTypeScope="" ma:versionID="8719ea187cb6c3047df7a3603bd68cf4">
  <xsd:schema xmlns:xsd="http://www.w3.org/2001/XMLSchema" xmlns:xs="http://www.w3.org/2001/XMLSchema" xmlns:p="http://schemas.microsoft.com/office/2006/metadata/properties" xmlns:ns2="9326aaa1-dc5b-400b-9b33-8992d719744b" xmlns:ns3="79ee5b46-ae3d-4101-a402-de0b5256da3d" targetNamespace="http://schemas.microsoft.com/office/2006/metadata/properties" ma:root="true" ma:fieldsID="1174e953af6199441f3a3044d5f9ed63" ns2:_="" ns3:_="">
    <xsd:import namespace="9326aaa1-dc5b-400b-9b33-8992d719744b"/>
    <xsd:import namespace="79ee5b46-ae3d-4101-a402-de0b5256da3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26aaa1-dc5b-400b-9b33-8992d71974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28e5b72-a11e-43e4-996b-2cb2b326d1f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ee5b46-ae3d-4101-a402-de0b5256da3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96e7834-8338-4e7e-9a71-20fda19bc98c}" ma:internalName="TaxCatchAll" ma:showField="CatchAllData" ma:web="79ee5b46-ae3d-4101-a402-de0b5256da3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326aaa1-dc5b-400b-9b33-8992d719744b">
      <Terms xmlns="http://schemas.microsoft.com/office/infopath/2007/PartnerControls"/>
    </lcf76f155ced4ddcb4097134ff3c332f>
    <TaxCatchAll xmlns="79ee5b46-ae3d-4101-a402-de0b5256da3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0AF1BF-A441-4336-8A6E-7F7BF1A1FC75}"/>
</file>

<file path=customXml/itemProps2.xml><?xml version="1.0" encoding="utf-8"?>
<ds:datastoreItem xmlns:ds="http://schemas.openxmlformats.org/officeDocument/2006/customXml" ds:itemID="{B38854C4-6E8B-4920-BAB4-48477DF8100F}">
  <ds:schemaRefs>
    <ds:schemaRef ds:uri="http://schemas.microsoft.com/office/2006/documentManagement/types"/>
    <ds:schemaRef ds:uri="http://purl.org/dc/elements/1.1/"/>
    <ds:schemaRef ds:uri="http://purl.org/dc/dcmitype/"/>
    <ds:schemaRef ds:uri="9326aaa1-dc5b-400b-9b33-8992d719744b"/>
    <ds:schemaRef ds:uri="http://schemas.microsoft.com/office/infopath/2007/PartnerControls"/>
    <ds:schemaRef ds:uri="http://schemas.microsoft.com/office/2006/metadata/propertie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99392094-BDB3-45DD-9C1E-88C5EA66AE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2354</Words>
  <Application>Microsoft Office PowerPoint</Application>
  <PresentationFormat>On-screen Show (4:3)</PresentationFormat>
  <Paragraphs>388</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 Narrow</vt:lpstr>
      <vt:lpstr>Arial</vt:lpstr>
      <vt:lpstr>Calibri</vt:lpstr>
      <vt:lpstr>Office Theme</vt:lpstr>
      <vt:lpstr>Team 70: VFD Motor Controller Bi-Weekly Update 2  Mackenzie Miller  Andrew Nguyen  Aidan Rader  Ryan Regan  Sponsor: John Lusher TA: Ali Alenezi </vt:lpstr>
      <vt:lpstr>Project Summary</vt:lpstr>
      <vt:lpstr>Project/Subsystem Overview</vt:lpstr>
      <vt:lpstr>Project Timeline</vt:lpstr>
      <vt:lpstr>Optoelectronics Mackenzie Miller</vt:lpstr>
      <vt:lpstr>Optoelectronics Mackenzie Miller</vt:lpstr>
      <vt:lpstr>Microcontroller Andrew Nguyen</vt:lpstr>
      <vt:lpstr>Microcontroller Andrew Nguyen</vt:lpstr>
      <vt:lpstr>Power Aidan Rader</vt:lpstr>
      <vt:lpstr>Power Aidan Rader</vt:lpstr>
      <vt:lpstr>Firmware Ryan Regan</vt:lpstr>
      <vt:lpstr>Firmware Ryan Regan</vt:lpstr>
      <vt:lpstr>PowerPoint Presentation</vt:lpstr>
      <vt:lpstr>PowerPoint Presentation</vt:lpstr>
      <vt:lpstr>Execution Plan</vt:lpstr>
      <vt:lpstr>Validation Plan</vt:lpstr>
      <vt:lpstr>Validation Plan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Nowka, Kevin J.</dc:creator>
  <cp:lastModifiedBy>Rader, Aidan D</cp:lastModifiedBy>
  <cp:revision>1</cp:revision>
  <dcterms:created xsi:type="dcterms:W3CDTF">2013-06-18T16:37:55Z</dcterms:created>
  <dcterms:modified xsi:type="dcterms:W3CDTF">2025-02-21T18:53:11Z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0x010100D13DD7C0D1421740A6CEBC0EBDB9DDD4</vt:lpwstr>
  </property>
</Properties>
</file>