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3"/>
  </p:notesMasterIdLst>
  <p:sldIdLst>
    <p:sldId id="256" r:id="rId5"/>
    <p:sldId id="257" r:id="rId6"/>
    <p:sldId id="280" r:id="rId7"/>
    <p:sldId id="277" r:id="rId8"/>
    <p:sldId id="276" r:id="rId9"/>
    <p:sldId id="281" r:id="rId10"/>
    <p:sldId id="278" r:id="rId11"/>
    <p:sldId id="279"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8FA6FB4-85E4-8053-D004-A958A8DB3722}" name="Rader, Aidan D" initials="AR" userId="S::aidandrader@tamu.edu::56c908b0-d2ec-4571-8545-db08f4f66ee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A91BB4-A589-1093-BC8F-597DE18483EE}" v="2" dt="2025-01-23T00:18:00.57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Andrew" userId="S::nguyen1wan@tamu.edu::f77e9cb5-0f85-442d-b9a1-1c52c52d15f5" providerId="AD" clId="Web-{3D3569BA-0950-33DC-5D5B-D6B0F62100A3}"/>
    <pc:docChg chg="modSld">
      <pc:chgData name="Nguyen, Andrew" userId="S::nguyen1wan@tamu.edu::f77e9cb5-0f85-442d-b9a1-1c52c52d15f5" providerId="AD" clId="Web-{3D3569BA-0950-33DC-5D5B-D6B0F62100A3}" dt="2024-09-30T04:46:25.039" v="1"/>
      <pc:docMkLst>
        <pc:docMk/>
      </pc:docMkLst>
      <pc:sldChg chg="addSp delSp modSp">
        <pc:chgData name="Nguyen, Andrew" userId="S::nguyen1wan@tamu.edu::f77e9cb5-0f85-442d-b9a1-1c52c52d15f5" providerId="AD" clId="Web-{3D3569BA-0950-33DC-5D5B-D6B0F62100A3}" dt="2024-09-30T04:46:25.039" v="1"/>
        <pc:sldMkLst>
          <pc:docMk/>
          <pc:sldMk cId="1160868006" sldId="279"/>
        </pc:sldMkLst>
        <pc:spChg chg="del mod">
          <ac:chgData name="Nguyen, Andrew" userId="S::nguyen1wan@tamu.edu::f77e9cb5-0f85-442d-b9a1-1c52c52d15f5" providerId="AD" clId="Web-{3D3569BA-0950-33DC-5D5B-D6B0F62100A3}" dt="2024-09-30T04:46:25.039" v="1"/>
          <ac:spMkLst>
            <pc:docMk/>
            <pc:sldMk cId="1160868006" sldId="279"/>
            <ac:spMk id="3" creationId="{00000000-0000-0000-0000-000000000000}"/>
          </ac:spMkLst>
        </pc:spChg>
        <pc:picChg chg="add mod ord">
          <ac:chgData name="Nguyen, Andrew" userId="S::nguyen1wan@tamu.edu::f77e9cb5-0f85-442d-b9a1-1c52c52d15f5" providerId="AD" clId="Web-{3D3569BA-0950-33DC-5D5B-D6B0F62100A3}" dt="2024-09-30T04:46:25.039" v="1"/>
          <ac:picMkLst>
            <pc:docMk/>
            <pc:sldMk cId="1160868006" sldId="279"/>
            <ac:picMk id="4" creationId="{33D6AE8D-0B51-4A2A-16C3-728979F1C791}"/>
          </ac:picMkLst>
        </pc:picChg>
      </pc:sldChg>
    </pc:docChg>
  </pc:docChgLst>
  <pc:docChgLst>
    <pc:chgData name="Rader, Aidan D" userId="S::aidandrader@tamu.edu::56c908b0-d2ec-4571-8545-db08f4f66ee4" providerId="AD" clId="Web-{09A91BB4-A589-1093-BC8F-597DE18483EE}"/>
    <pc:docChg chg="modSld">
      <pc:chgData name="Rader, Aidan D" userId="S::aidandrader@tamu.edu::56c908b0-d2ec-4571-8545-db08f4f66ee4" providerId="AD" clId="Web-{09A91BB4-A589-1093-BC8F-597DE18483EE}" dt="2025-01-23T00:18:00.577" v="1" actId="1076"/>
      <pc:docMkLst>
        <pc:docMk/>
      </pc:docMkLst>
      <pc:sldChg chg="modSp">
        <pc:chgData name="Rader, Aidan D" userId="S::aidandrader@tamu.edu::56c908b0-d2ec-4571-8545-db08f4f66ee4" providerId="AD" clId="Web-{09A91BB4-A589-1093-BC8F-597DE18483EE}" dt="2025-01-23T00:18:00.577" v="1" actId="1076"/>
        <pc:sldMkLst>
          <pc:docMk/>
          <pc:sldMk cId="1628571770" sldId="256"/>
        </pc:sldMkLst>
        <pc:spChg chg="mod">
          <ac:chgData name="Rader, Aidan D" userId="S::aidandrader@tamu.edu::56c908b0-d2ec-4571-8545-db08f4f66ee4" providerId="AD" clId="Web-{09A91BB4-A589-1093-BC8F-597DE18483EE}" dt="2025-01-23T00:18:00.577" v="1" actId="1076"/>
          <ac:spMkLst>
            <pc:docMk/>
            <pc:sldMk cId="1628571770" sldId="256"/>
            <ac:spMk id="4" creationId="{00000000-0000-0000-0000-000000000000}"/>
          </ac:spMkLst>
        </pc:spChg>
      </pc:sldChg>
    </pc:docChg>
  </pc:docChgLst>
  <pc:docChgLst>
    <pc:chgData name="Nguyen, Andrew" userId="S::nguyen1wan@tamu.edu::f77e9cb5-0f85-442d-b9a1-1c52c52d15f5" providerId="AD" clId="Web-{9143CD91-E557-76C2-176E-513E7EEDC61F}"/>
    <pc:docChg chg="modSld">
      <pc:chgData name="Nguyen, Andrew" userId="S::nguyen1wan@tamu.edu::f77e9cb5-0f85-442d-b9a1-1c52c52d15f5" providerId="AD" clId="Web-{9143CD91-E557-76C2-176E-513E7EEDC61F}" dt="2024-09-30T01:36:29.828" v="193" actId="20577"/>
      <pc:docMkLst>
        <pc:docMk/>
      </pc:docMkLst>
      <pc:sldChg chg="modSp">
        <pc:chgData name="Nguyen, Andrew" userId="S::nguyen1wan@tamu.edu::f77e9cb5-0f85-442d-b9a1-1c52c52d15f5" providerId="AD" clId="Web-{9143CD91-E557-76C2-176E-513E7EEDC61F}" dt="2024-09-30T00:53:52.056" v="18" actId="20577"/>
        <pc:sldMkLst>
          <pc:docMk/>
          <pc:sldMk cId="2351466088" sldId="257"/>
        </pc:sldMkLst>
        <pc:spChg chg="mod">
          <ac:chgData name="Nguyen, Andrew" userId="S::nguyen1wan@tamu.edu::f77e9cb5-0f85-442d-b9a1-1c52c52d15f5" providerId="AD" clId="Web-{9143CD91-E557-76C2-176E-513E7EEDC61F}" dt="2024-09-30T00:51:15.222" v="3" actId="20577"/>
          <ac:spMkLst>
            <pc:docMk/>
            <pc:sldMk cId="2351466088" sldId="257"/>
            <ac:spMk id="2" creationId="{00000000-0000-0000-0000-000000000000}"/>
          </ac:spMkLst>
        </pc:spChg>
        <pc:spChg chg="mod">
          <ac:chgData name="Nguyen, Andrew" userId="S::nguyen1wan@tamu.edu::f77e9cb5-0f85-442d-b9a1-1c52c52d15f5" providerId="AD" clId="Web-{9143CD91-E557-76C2-176E-513E7EEDC61F}" dt="2024-09-30T00:53:52.056" v="18" actId="20577"/>
          <ac:spMkLst>
            <pc:docMk/>
            <pc:sldMk cId="2351466088" sldId="257"/>
            <ac:spMk id="3" creationId="{00000000-0000-0000-0000-000000000000}"/>
          </ac:spMkLst>
        </pc:spChg>
      </pc:sldChg>
      <pc:sldChg chg="modSp">
        <pc:chgData name="Nguyen, Andrew" userId="S::nguyen1wan@tamu.edu::f77e9cb5-0f85-442d-b9a1-1c52c52d15f5" providerId="AD" clId="Web-{9143CD91-E557-76C2-176E-513E7EEDC61F}" dt="2024-09-30T01:27:38.278" v="148" actId="20577"/>
        <pc:sldMkLst>
          <pc:docMk/>
          <pc:sldMk cId="1810629760" sldId="276"/>
        </pc:sldMkLst>
        <pc:spChg chg="mod">
          <ac:chgData name="Nguyen, Andrew" userId="S::nguyen1wan@tamu.edu::f77e9cb5-0f85-442d-b9a1-1c52c52d15f5" providerId="AD" clId="Web-{9143CD91-E557-76C2-176E-513E7EEDC61F}" dt="2024-09-30T01:27:38.278" v="148" actId="20577"/>
          <ac:spMkLst>
            <pc:docMk/>
            <pc:sldMk cId="1810629760" sldId="276"/>
            <ac:spMk id="3" creationId="{00000000-0000-0000-0000-000000000000}"/>
          </ac:spMkLst>
        </pc:spChg>
      </pc:sldChg>
      <pc:sldChg chg="addSp delSp modSp">
        <pc:chgData name="Nguyen, Andrew" userId="S::nguyen1wan@tamu.edu::f77e9cb5-0f85-442d-b9a1-1c52c52d15f5" providerId="AD" clId="Web-{9143CD91-E557-76C2-176E-513E7EEDC61F}" dt="2024-09-30T00:58:21.927" v="35" actId="1076"/>
        <pc:sldMkLst>
          <pc:docMk/>
          <pc:sldMk cId="3071448517" sldId="280"/>
        </pc:sldMkLst>
        <pc:spChg chg="mod">
          <ac:chgData name="Nguyen, Andrew" userId="S::nguyen1wan@tamu.edu::f77e9cb5-0f85-442d-b9a1-1c52c52d15f5" providerId="AD" clId="Web-{9143CD91-E557-76C2-176E-513E7EEDC61F}" dt="2024-09-30T00:58:13.052" v="31" actId="20577"/>
          <ac:spMkLst>
            <pc:docMk/>
            <pc:sldMk cId="3071448517" sldId="280"/>
            <ac:spMk id="2" creationId="{00000000-0000-0000-0000-000000000000}"/>
          </ac:spMkLst>
        </pc:spChg>
        <pc:spChg chg="del mod">
          <ac:chgData name="Nguyen, Andrew" userId="S::nguyen1wan@tamu.edu::f77e9cb5-0f85-442d-b9a1-1c52c52d15f5" providerId="AD" clId="Web-{9143CD91-E557-76C2-176E-513E7EEDC61F}" dt="2024-09-30T00:55:14.247" v="20"/>
          <ac:spMkLst>
            <pc:docMk/>
            <pc:sldMk cId="3071448517" sldId="280"/>
            <ac:spMk id="3" creationId="{00000000-0000-0000-0000-000000000000}"/>
          </ac:spMkLst>
        </pc:spChg>
        <pc:picChg chg="add mod ord">
          <ac:chgData name="Nguyen, Andrew" userId="S::nguyen1wan@tamu.edu::f77e9cb5-0f85-442d-b9a1-1c52c52d15f5" providerId="AD" clId="Web-{9143CD91-E557-76C2-176E-513E7EEDC61F}" dt="2024-09-30T00:58:15.755" v="32" actId="1076"/>
          <ac:picMkLst>
            <pc:docMk/>
            <pc:sldMk cId="3071448517" sldId="280"/>
            <ac:picMk id="4" creationId="{0DCB03FB-25D0-307B-1A18-462542171696}"/>
          </ac:picMkLst>
        </pc:picChg>
        <pc:picChg chg="add mod">
          <ac:chgData name="Nguyen, Andrew" userId="S::nguyen1wan@tamu.edu::f77e9cb5-0f85-442d-b9a1-1c52c52d15f5" providerId="AD" clId="Web-{9143CD91-E557-76C2-176E-513E7EEDC61F}" dt="2024-09-30T00:58:21.927" v="35" actId="1076"/>
          <ac:picMkLst>
            <pc:docMk/>
            <pc:sldMk cId="3071448517" sldId="280"/>
            <ac:picMk id="5" creationId="{AFE298A1-88EC-D19B-7BDE-B864BECC6720}"/>
          </ac:picMkLst>
        </pc:picChg>
      </pc:sldChg>
      <pc:sldChg chg="modSp">
        <pc:chgData name="Nguyen, Andrew" userId="S::nguyen1wan@tamu.edu::f77e9cb5-0f85-442d-b9a1-1c52c52d15f5" providerId="AD" clId="Web-{9143CD91-E557-76C2-176E-513E7EEDC61F}" dt="2024-09-30T01:36:29.828" v="193" actId="20577"/>
        <pc:sldMkLst>
          <pc:docMk/>
          <pc:sldMk cId="1941709121" sldId="281"/>
        </pc:sldMkLst>
        <pc:spChg chg="mod">
          <ac:chgData name="Nguyen, Andrew" userId="S::nguyen1wan@tamu.edu::f77e9cb5-0f85-442d-b9a1-1c52c52d15f5" providerId="AD" clId="Web-{9143CD91-E557-76C2-176E-513E7EEDC61F}" dt="2024-09-30T01:36:29.828" v="193" actId="20577"/>
          <ac:spMkLst>
            <pc:docMk/>
            <pc:sldMk cId="1941709121" sldId="281"/>
            <ac:spMk id="3" creationId="{00000000-0000-0000-0000-000000000000}"/>
          </ac:spMkLst>
        </pc:spChg>
      </pc:sldChg>
    </pc:docChg>
  </pc:docChgLst>
  <pc:docChgLst>
    <pc:chgData name="Regan, Ryan" userId="S::ryan13516@tamu.edu::6995c692-73f5-4ae4-b5cb-cd593e21e106" providerId="AD" clId="Web-{BC037CD1-032C-4B20-879E-0383DB012D99}"/>
    <pc:docChg chg="modSld">
      <pc:chgData name="Regan, Ryan" userId="S::ryan13516@tamu.edu::6995c692-73f5-4ae4-b5cb-cd593e21e106" providerId="AD" clId="Web-{BC037CD1-032C-4B20-879E-0383DB012D99}" dt="2024-09-30T15:24:08.231" v="57" actId="20577"/>
      <pc:docMkLst>
        <pc:docMk/>
      </pc:docMkLst>
      <pc:sldChg chg="modSp">
        <pc:chgData name="Regan, Ryan" userId="S::ryan13516@tamu.edu::6995c692-73f5-4ae4-b5cb-cd593e21e106" providerId="AD" clId="Web-{BC037CD1-032C-4B20-879E-0383DB012D99}" dt="2024-09-30T15:24:08.231" v="57" actId="20577"/>
        <pc:sldMkLst>
          <pc:docMk/>
          <pc:sldMk cId="1941709121" sldId="281"/>
        </pc:sldMkLst>
        <pc:spChg chg="mod">
          <ac:chgData name="Regan, Ryan" userId="S::ryan13516@tamu.edu::6995c692-73f5-4ae4-b5cb-cd593e21e106" providerId="AD" clId="Web-{BC037CD1-032C-4B20-879E-0383DB012D99}" dt="2024-09-30T15:24:08.231" v="57" actId="20577"/>
          <ac:spMkLst>
            <pc:docMk/>
            <pc:sldMk cId="1941709121" sldId="281"/>
            <ac:spMk id="3" creationId="{00000000-0000-0000-0000-000000000000}"/>
          </ac:spMkLst>
        </pc:spChg>
      </pc:sldChg>
    </pc:docChg>
  </pc:docChgLst>
  <pc:docChgLst>
    <pc:chgData name="Regan, Ryan" userId="S::ryan13516@tamu.edu::6995c692-73f5-4ae4-b5cb-cd593e21e106" providerId="AD" clId="Web-{79165ADD-22BE-4D57-8554-9865063189B8}"/>
    <pc:docChg chg="modSld">
      <pc:chgData name="Regan, Ryan" userId="S::ryan13516@tamu.edu::6995c692-73f5-4ae4-b5cb-cd593e21e106" providerId="AD" clId="Web-{79165ADD-22BE-4D57-8554-9865063189B8}" dt="2024-09-30T02:51:22.434" v="332" actId="1076"/>
      <pc:docMkLst>
        <pc:docMk/>
      </pc:docMkLst>
      <pc:sldChg chg="modSp">
        <pc:chgData name="Regan, Ryan" userId="S::ryan13516@tamu.edu::6995c692-73f5-4ae4-b5cb-cd593e21e106" providerId="AD" clId="Web-{79165ADD-22BE-4D57-8554-9865063189B8}" dt="2024-09-30T02:50:57.746" v="328" actId="20577"/>
        <pc:sldMkLst>
          <pc:docMk/>
          <pc:sldMk cId="1810629760" sldId="276"/>
        </pc:sldMkLst>
        <pc:spChg chg="mod">
          <ac:chgData name="Regan, Ryan" userId="S::ryan13516@tamu.edu::6995c692-73f5-4ae4-b5cb-cd593e21e106" providerId="AD" clId="Web-{79165ADD-22BE-4D57-8554-9865063189B8}" dt="2024-09-30T02:50:57.746" v="328" actId="20577"/>
          <ac:spMkLst>
            <pc:docMk/>
            <pc:sldMk cId="1810629760" sldId="276"/>
            <ac:spMk id="3" creationId="{00000000-0000-0000-0000-000000000000}"/>
          </ac:spMkLst>
        </pc:spChg>
      </pc:sldChg>
      <pc:sldChg chg="delSp modSp">
        <pc:chgData name="Regan, Ryan" userId="S::ryan13516@tamu.edu::6995c692-73f5-4ae4-b5cb-cd593e21e106" providerId="AD" clId="Web-{79165ADD-22BE-4D57-8554-9865063189B8}" dt="2024-09-30T02:51:22.434" v="332" actId="1076"/>
        <pc:sldMkLst>
          <pc:docMk/>
          <pc:sldMk cId="3071448517" sldId="280"/>
        </pc:sldMkLst>
        <pc:picChg chg="mod">
          <ac:chgData name="Regan, Ryan" userId="S::ryan13516@tamu.edu::6995c692-73f5-4ae4-b5cb-cd593e21e106" providerId="AD" clId="Web-{79165ADD-22BE-4D57-8554-9865063189B8}" dt="2024-09-30T02:51:22.434" v="332" actId="1076"/>
          <ac:picMkLst>
            <pc:docMk/>
            <pc:sldMk cId="3071448517" sldId="280"/>
            <ac:picMk id="4" creationId="{0DCB03FB-25D0-307B-1A18-462542171696}"/>
          </ac:picMkLst>
        </pc:picChg>
        <pc:picChg chg="del">
          <ac:chgData name="Regan, Ryan" userId="S::ryan13516@tamu.edu::6995c692-73f5-4ae4-b5cb-cd593e21e106" providerId="AD" clId="Web-{79165ADD-22BE-4D57-8554-9865063189B8}" dt="2024-09-30T02:51:12.230" v="329"/>
          <ac:picMkLst>
            <pc:docMk/>
            <pc:sldMk cId="3071448517" sldId="280"/>
            <ac:picMk id="5" creationId="{AFE298A1-88EC-D19B-7BDE-B864BECC6720}"/>
          </ac:picMkLst>
        </pc:picChg>
      </pc:sldChg>
      <pc:sldChg chg="modSp">
        <pc:chgData name="Regan, Ryan" userId="S::ryan13516@tamu.edu::6995c692-73f5-4ae4-b5cb-cd593e21e106" providerId="AD" clId="Web-{79165ADD-22BE-4D57-8554-9865063189B8}" dt="2024-09-30T02:49:08.680" v="101" actId="20577"/>
        <pc:sldMkLst>
          <pc:docMk/>
          <pc:sldMk cId="1941709121" sldId="281"/>
        </pc:sldMkLst>
        <pc:spChg chg="mod">
          <ac:chgData name="Regan, Ryan" userId="S::ryan13516@tamu.edu::6995c692-73f5-4ae4-b5cb-cd593e21e106" providerId="AD" clId="Web-{79165ADD-22BE-4D57-8554-9865063189B8}" dt="2024-09-30T02:49:08.680" v="101" actId="20577"/>
          <ac:spMkLst>
            <pc:docMk/>
            <pc:sldMk cId="1941709121" sldId="281"/>
            <ac:spMk id="3" creationId="{00000000-0000-0000-0000-000000000000}"/>
          </ac:spMkLst>
        </pc:spChg>
      </pc:sldChg>
    </pc:docChg>
  </pc:docChgLst>
  <pc:docChgLst>
    <pc:chgData name="Rader, Aidan D" userId="S::aidandrader@tamu.edu::56c908b0-d2ec-4571-8545-db08f4f66ee4" providerId="AD" clId="Web-{EB59073A-66A7-BE65-452F-0CED02B8344F}"/>
    <pc:docChg chg="modSld">
      <pc:chgData name="Rader, Aidan D" userId="S::aidandrader@tamu.edu::56c908b0-d2ec-4571-8545-db08f4f66ee4" providerId="AD" clId="Web-{EB59073A-66A7-BE65-452F-0CED02B8344F}" dt="2024-09-30T00:24:09.058" v="2" actId="20577"/>
      <pc:docMkLst>
        <pc:docMk/>
      </pc:docMkLst>
      <pc:sldChg chg="modSp">
        <pc:chgData name="Rader, Aidan D" userId="S::aidandrader@tamu.edu::56c908b0-d2ec-4571-8545-db08f4f66ee4" providerId="AD" clId="Web-{EB59073A-66A7-BE65-452F-0CED02B8344F}" dt="2024-09-30T00:16:37.825" v="1" actId="20577"/>
        <pc:sldMkLst>
          <pc:docMk/>
          <pc:sldMk cId="1628571770" sldId="256"/>
        </pc:sldMkLst>
        <pc:spChg chg="mod">
          <ac:chgData name="Rader, Aidan D" userId="S::aidandrader@tamu.edu::56c908b0-d2ec-4571-8545-db08f4f66ee4" providerId="AD" clId="Web-{EB59073A-66A7-BE65-452F-0CED02B8344F}" dt="2024-09-30T00:16:37.825" v="1" actId="20577"/>
          <ac:spMkLst>
            <pc:docMk/>
            <pc:sldMk cId="1628571770" sldId="256"/>
            <ac:spMk id="2" creationId="{00000000-0000-0000-0000-000000000000}"/>
          </ac:spMkLst>
        </pc:spChg>
      </pc:sldChg>
      <pc:sldChg chg="modSp">
        <pc:chgData name="Rader, Aidan D" userId="S::aidandrader@tamu.edu::56c908b0-d2ec-4571-8545-db08f4f66ee4" providerId="AD" clId="Web-{EB59073A-66A7-BE65-452F-0CED02B8344F}" dt="2024-09-30T00:24:09.058" v="2" actId="20577"/>
        <pc:sldMkLst>
          <pc:docMk/>
          <pc:sldMk cId="3709083976" sldId="278"/>
        </pc:sldMkLst>
        <pc:spChg chg="mod">
          <ac:chgData name="Rader, Aidan D" userId="S::aidandrader@tamu.edu::56c908b0-d2ec-4571-8545-db08f4f66ee4" providerId="AD" clId="Web-{EB59073A-66A7-BE65-452F-0CED02B8344F}" dt="2024-09-30T00:24:09.058" v="2" actId="20577"/>
          <ac:spMkLst>
            <pc:docMk/>
            <pc:sldMk cId="3709083976" sldId="278"/>
            <ac:spMk id="3" creationId="{00000000-0000-0000-0000-000000000000}"/>
          </ac:spMkLst>
        </pc:spChg>
      </pc:sldChg>
    </pc:docChg>
  </pc:docChgLst>
  <pc:docChgLst>
    <pc:chgData name="Nguyen, Andrew" userId="S::nguyen1wan@tamu.edu::f77e9cb5-0f85-442d-b9a1-1c52c52d15f5" providerId="AD" clId="Web-{9BD95067-F78D-6AE5-F6FC-FA3DEE90D729}"/>
    <pc:docChg chg="modSld">
      <pc:chgData name="Nguyen, Andrew" userId="S::nguyen1wan@tamu.edu::f77e9cb5-0f85-442d-b9a1-1c52c52d15f5" providerId="AD" clId="Web-{9BD95067-F78D-6AE5-F6FC-FA3DEE90D729}" dt="2024-10-20T18:38:56.952" v="1" actId="1076"/>
      <pc:docMkLst>
        <pc:docMk/>
      </pc:docMkLst>
      <pc:sldChg chg="modSp">
        <pc:chgData name="Nguyen, Andrew" userId="S::nguyen1wan@tamu.edu::f77e9cb5-0f85-442d-b9a1-1c52c52d15f5" providerId="AD" clId="Web-{9BD95067-F78D-6AE5-F6FC-FA3DEE90D729}" dt="2024-10-20T18:38:56.952" v="1" actId="1076"/>
        <pc:sldMkLst>
          <pc:docMk/>
          <pc:sldMk cId="1628571770" sldId="256"/>
        </pc:sldMkLst>
        <pc:spChg chg="mod">
          <ac:chgData name="Nguyen, Andrew" userId="S::nguyen1wan@tamu.edu::f77e9cb5-0f85-442d-b9a1-1c52c52d15f5" providerId="AD" clId="Web-{9BD95067-F78D-6AE5-F6FC-FA3DEE90D729}" dt="2024-10-20T18:38:56.952" v="1" actId="1076"/>
          <ac:spMkLst>
            <pc:docMk/>
            <pc:sldMk cId="1628571770" sldId="256"/>
            <ac:spMk id="4" creationId="{00000000-0000-0000-0000-000000000000}"/>
          </ac:spMkLst>
        </pc:spChg>
      </pc:sldChg>
    </pc:docChg>
  </pc:docChgLst>
  <pc:docChgLst>
    <pc:chgData name="Nguyen, Andrew" userId="S::nguyen1wan@tamu.edu::f77e9cb5-0f85-442d-b9a1-1c52c52d15f5" providerId="AD" clId="Web-{00D73A30-0637-7FBD-DB0B-FA21944A917D}"/>
    <pc:docChg chg="modSld">
      <pc:chgData name="Nguyen, Andrew" userId="S::nguyen1wan@tamu.edu::f77e9cb5-0f85-442d-b9a1-1c52c52d15f5" providerId="AD" clId="Web-{00D73A30-0637-7FBD-DB0B-FA21944A917D}" dt="2024-09-29T07:55:46.589" v="23" actId="20577"/>
      <pc:docMkLst>
        <pc:docMk/>
      </pc:docMkLst>
      <pc:sldChg chg="modSp">
        <pc:chgData name="Nguyen, Andrew" userId="S::nguyen1wan@tamu.edu::f77e9cb5-0f85-442d-b9a1-1c52c52d15f5" providerId="AD" clId="Web-{00D73A30-0637-7FBD-DB0B-FA21944A917D}" dt="2024-09-29T07:55:46.589" v="23" actId="20577"/>
        <pc:sldMkLst>
          <pc:docMk/>
          <pc:sldMk cId="1628571770" sldId="256"/>
        </pc:sldMkLst>
        <pc:spChg chg="mod">
          <ac:chgData name="Nguyen, Andrew" userId="S::nguyen1wan@tamu.edu::f77e9cb5-0f85-442d-b9a1-1c52c52d15f5" providerId="AD" clId="Web-{00D73A30-0637-7FBD-DB0B-FA21944A917D}" dt="2024-09-29T07:55:46.589" v="23" actId="20577"/>
          <ac:spMkLst>
            <pc:docMk/>
            <pc:sldMk cId="1628571770" sldId="256"/>
            <ac:spMk id="2" creationId="{00000000-0000-0000-0000-000000000000}"/>
          </ac:spMkLst>
        </pc:spChg>
      </pc:sldChg>
    </pc:docChg>
  </pc:docChgLst>
  <pc:docChgLst>
    <pc:chgData name="Rader, Aidan D" userId="56c908b0-d2ec-4571-8545-db08f4f66ee4" providerId="ADAL" clId="{E048F292-6C84-4DD0-84A3-446932ECC1BC}"/>
    <pc:docChg chg="undo redo custSel modSld">
      <pc:chgData name="Rader, Aidan D" userId="56c908b0-d2ec-4571-8545-db08f4f66ee4" providerId="ADAL" clId="{E048F292-6C84-4DD0-84A3-446932ECC1BC}" dt="2024-09-30T15:25:10.317" v="2068" actId="20577"/>
      <pc:docMkLst>
        <pc:docMk/>
      </pc:docMkLst>
      <pc:sldChg chg="addSp delSp modSp mod">
        <pc:chgData name="Rader, Aidan D" userId="56c908b0-d2ec-4571-8545-db08f4f66ee4" providerId="ADAL" clId="{E048F292-6C84-4DD0-84A3-446932ECC1BC}" dt="2024-09-30T05:13:04.774" v="390" actId="20577"/>
        <pc:sldMkLst>
          <pc:docMk/>
          <pc:sldMk cId="1628571770" sldId="256"/>
        </pc:sldMkLst>
        <pc:spChg chg="mod">
          <ac:chgData name="Rader, Aidan D" userId="56c908b0-d2ec-4571-8545-db08f4f66ee4" providerId="ADAL" clId="{E048F292-6C84-4DD0-84A3-446932ECC1BC}" dt="2024-09-30T05:13:04.774" v="390" actId="20577"/>
          <ac:spMkLst>
            <pc:docMk/>
            <pc:sldMk cId="1628571770" sldId="256"/>
            <ac:spMk id="2" creationId="{00000000-0000-0000-0000-000000000000}"/>
          </ac:spMkLst>
        </pc:spChg>
        <pc:spChg chg="add mod">
          <ac:chgData name="Rader, Aidan D" userId="56c908b0-d2ec-4571-8545-db08f4f66ee4" providerId="ADAL" clId="{E048F292-6C84-4DD0-84A3-446932ECC1BC}" dt="2024-09-30T05:11:39.673" v="326"/>
          <ac:spMkLst>
            <pc:docMk/>
            <pc:sldMk cId="1628571770" sldId="256"/>
            <ac:spMk id="3" creationId="{C027F529-78B9-202F-BA10-6B923CD20B31}"/>
          </ac:spMkLst>
        </pc:spChg>
        <pc:cxnChg chg="add del">
          <ac:chgData name="Rader, Aidan D" userId="56c908b0-d2ec-4571-8545-db08f4f66ee4" providerId="ADAL" clId="{E048F292-6C84-4DD0-84A3-446932ECC1BC}" dt="2024-09-30T05:12:54.511" v="374" actId="11529"/>
          <ac:cxnSpMkLst>
            <pc:docMk/>
            <pc:sldMk cId="1628571770" sldId="256"/>
            <ac:cxnSpMk id="7" creationId="{2D714041-8C6B-C850-9223-717C68B5581B}"/>
          </ac:cxnSpMkLst>
        </pc:cxnChg>
      </pc:sldChg>
      <pc:sldChg chg="modSp mod modCm modNotesTx">
        <pc:chgData name="Rader, Aidan D" userId="56c908b0-d2ec-4571-8545-db08f4f66ee4" providerId="ADAL" clId="{E048F292-6C84-4DD0-84A3-446932ECC1BC}" dt="2024-09-30T15:23:37.576" v="2025" actId="20577"/>
        <pc:sldMkLst>
          <pc:docMk/>
          <pc:sldMk cId="2351466088" sldId="257"/>
        </pc:sldMkLst>
        <pc:spChg chg="mod">
          <ac:chgData name="Rader, Aidan D" userId="56c908b0-d2ec-4571-8545-db08f4f66ee4" providerId="ADAL" clId="{E048F292-6C84-4DD0-84A3-446932ECC1BC}" dt="2024-09-30T05:54:27.226" v="1417" actId="20577"/>
          <ac:spMkLst>
            <pc:docMk/>
            <pc:sldMk cId="2351466088" sldId="257"/>
            <ac:spMk id="3" creationId="{00000000-0000-0000-0000-000000000000}"/>
          </ac:spMkLst>
        </pc:spChg>
        <pc:extLst>
          <p:ext xmlns:p="http://schemas.openxmlformats.org/presentationml/2006/main" uri="{D6D511B9-2390-475A-947B-AFAB55BFBCF1}">
            <pc226:cmChg xmlns:pc226="http://schemas.microsoft.com/office/powerpoint/2022/06/main/command" chg="mod">
              <pc226:chgData name="Rader, Aidan D" userId="56c908b0-d2ec-4571-8545-db08f4f66ee4" providerId="ADAL" clId="{E048F292-6C84-4DD0-84A3-446932ECC1BC}" dt="2024-09-30T05:44:15.916" v="1351" actId="20577"/>
              <pc2:cmMkLst xmlns:pc2="http://schemas.microsoft.com/office/powerpoint/2019/9/main/command">
                <pc:docMk/>
                <pc:sldMk cId="2351466088" sldId="257"/>
                <pc2:cmMk id="{116D1E6D-A668-4C9B-BBE7-737C87B9AFBA}"/>
              </pc2:cmMkLst>
            </pc226:cmChg>
            <pc226:cmChg xmlns:pc226="http://schemas.microsoft.com/office/powerpoint/2022/06/main/command" chg="mod">
              <pc226:chgData name="Rader, Aidan D" userId="56c908b0-d2ec-4571-8545-db08f4f66ee4" providerId="ADAL" clId="{E048F292-6C84-4DD0-84A3-446932ECC1BC}" dt="2024-09-30T05:44:15.916" v="1351" actId="20577"/>
              <pc2:cmMkLst xmlns:pc2="http://schemas.microsoft.com/office/powerpoint/2019/9/main/command">
                <pc:docMk/>
                <pc:sldMk cId="2351466088" sldId="257"/>
                <pc2:cmMk id="{8E8DC9CD-CF36-41EC-8E6F-1B0972952EC6}"/>
              </pc2:cmMkLst>
            </pc226:cmChg>
          </p:ext>
        </pc:extLst>
      </pc:sldChg>
      <pc:sldChg chg="modSp mod modNotesTx">
        <pc:chgData name="Rader, Aidan D" userId="56c908b0-d2ec-4571-8545-db08f4f66ee4" providerId="ADAL" clId="{E048F292-6C84-4DD0-84A3-446932ECC1BC}" dt="2024-09-30T15:14:35.012" v="1725" actId="20577"/>
        <pc:sldMkLst>
          <pc:docMk/>
          <pc:sldMk cId="1810629760" sldId="276"/>
        </pc:sldMkLst>
        <pc:spChg chg="mod">
          <ac:chgData name="Rader, Aidan D" userId="56c908b0-d2ec-4571-8545-db08f4f66ee4" providerId="ADAL" clId="{E048F292-6C84-4DD0-84A3-446932ECC1BC}" dt="2024-09-30T05:03:38.727" v="284" actId="20577"/>
          <ac:spMkLst>
            <pc:docMk/>
            <pc:sldMk cId="1810629760" sldId="276"/>
            <ac:spMk id="2" creationId="{00000000-0000-0000-0000-000000000000}"/>
          </ac:spMkLst>
        </pc:spChg>
        <pc:spChg chg="mod">
          <ac:chgData name="Rader, Aidan D" userId="56c908b0-d2ec-4571-8545-db08f4f66ee4" providerId="ADAL" clId="{E048F292-6C84-4DD0-84A3-446932ECC1BC}" dt="2024-09-30T05:58:06.062" v="1425" actId="20577"/>
          <ac:spMkLst>
            <pc:docMk/>
            <pc:sldMk cId="1810629760" sldId="276"/>
            <ac:spMk id="3" creationId="{00000000-0000-0000-0000-000000000000}"/>
          </ac:spMkLst>
        </pc:spChg>
      </pc:sldChg>
      <pc:sldChg chg="addSp delSp modSp mod modNotesTx">
        <pc:chgData name="Rader, Aidan D" userId="56c908b0-d2ec-4571-8545-db08f4f66ee4" providerId="ADAL" clId="{E048F292-6C84-4DD0-84A3-446932ECC1BC}" dt="2024-09-30T15:25:10.317" v="2068" actId="20577"/>
        <pc:sldMkLst>
          <pc:docMk/>
          <pc:sldMk cId="788870923" sldId="277"/>
        </pc:sldMkLst>
        <pc:spChg chg="mod">
          <ac:chgData name="Rader, Aidan D" userId="56c908b0-d2ec-4571-8545-db08f4f66ee4" providerId="ADAL" clId="{E048F292-6C84-4DD0-84A3-446932ECC1BC}" dt="2024-09-30T00:33:15.296" v="27" actId="20577"/>
          <ac:spMkLst>
            <pc:docMk/>
            <pc:sldMk cId="788870923" sldId="277"/>
            <ac:spMk id="2" creationId="{00000000-0000-0000-0000-000000000000}"/>
          </ac:spMkLst>
        </pc:spChg>
        <pc:spChg chg="del">
          <ac:chgData name="Rader, Aidan D" userId="56c908b0-d2ec-4571-8545-db08f4f66ee4" providerId="ADAL" clId="{E048F292-6C84-4DD0-84A3-446932ECC1BC}" dt="2024-09-30T00:31:08.148" v="6" actId="478"/>
          <ac:spMkLst>
            <pc:docMk/>
            <pc:sldMk cId="788870923" sldId="277"/>
            <ac:spMk id="5" creationId="{AB32E30E-897B-417B-B280-4F868FB36AFC}"/>
          </ac:spMkLst>
        </pc:spChg>
        <pc:picChg chg="add mod">
          <ac:chgData name="Rader, Aidan D" userId="56c908b0-d2ec-4571-8545-db08f4f66ee4" providerId="ADAL" clId="{E048F292-6C84-4DD0-84A3-446932ECC1BC}" dt="2024-09-30T00:33:19.930" v="28" actId="1076"/>
          <ac:picMkLst>
            <pc:docMk/>
            <pc:sldMk cId="788870923" sldId="277"/>
            <ac:picMk id="2050" creationId="{F184FA4B-4A29-801E-4830-7D5D706DB001}"/>
          </ac:picMkLst>
        </pc:picChg>
      </pc:sldChg>
      <pc:sldChg chg="addSp delSp modSp mod modNotesTx">
        <pc:chgData name="Rader, Aidan D" userId="56c908b0-d2ec-4571-8545-db08f4f66ee4" providerId="ADAL" clId="{E048F292-6C84-4DD0-84A3-446932ECC1BC}" dt="2024-09-30T15:20:45.752" v="1769" actId="20577"/>
        <pc:sldMkLst>
          <pc:docMk/>
          <pc:sldMk cId="3709083976" sldId="278"/>
        </pc:sldMkLst>
        <pc:spChg chg="del">
          <ac:chgData name="Rader, Aidan D" userId="56c908b0-d2ec-4571-8545-db08f4f66ee4" providerId="ADAL" clId="{E048F292-6C84-4DD0-84A3-446932ECC1BC}" dt="2024-09-30T00:27:07.504" v="4" actId="478"/>
          <ac:spMkLst>
            <pc:docMk/>
            <pc:sldMk cId="3709083976" sldId="278"/>
            <ac:spMk id="2" creationId="{00000000-0000-0000-0000-000000000000}"/>
          </ac:spMkLst>
        </pc:spChg>
        <pc:spChg chg="mod">
          <ac:chgData name="Rader, Aidan D" userId="56c908b0-d2ec-4571-8545-db08f4f66ee4" providerId="ADAL" clId="{E048F292-6C84-4DD0-84A3-446932ECC1BC}" dt="2024-09-30T00:26:32.307" v="2" actId="20577"/>
          <ac:spMkLst>
            <pc:docMk/>
            <pc:sldMk cId="3709083976" sldId="278"/>
            <ac:spMk id="3" creationId="{00000000-0000-0000-0000-000000000000}"/>
          </ac:spMkLst>
        </pc:spChg>
        <pc:spChg chg="add del mod">
          <ac:chgData name="Rader, Aidan D" userId="56c908b0-d2ec-4571-8545-db08f4f66ee4" providerId="ADAL" clId="{E048F292-6C84-4DD0-84A3-446932ECC1BC}" dt="2024-09-30T00:27:09.855" v="5" actId="478"/>
          <ac:spMkLst>
            <pc:docMk/>
            <pc:sldMk cId="3709083976" sldId="278"/>
            <ac:spMk id="5" creationId="{D966900C-A371-20A6-7B5B-523BB0EF8BC5}"/>
          </ac:spMkLst>
        </pc:spChg>
        <pc:picChg chg="add">
          <ac:chgData name="Rader, Aidan D" userId="56c908b0-d2ec-4571-8545-db08f4f66ee4" providerId="ADAL" clId="{E048F292-6C84-4DD0-84A3-446932ECC1BC}" dt="2024-09-30T04:57:24.806" v="208" actId="22"/>
          <ac:picMkLst>
            <pc:docMk/>
            <pc:sldMk cId="3709083976" sldId="278"/>
            <ac:picMk id="7" creationId="{1792CC6B-18C6-2E85-0AA0-1F60603E5F86}"/>
          </ac:picMkLst>
        </pc:picChg>
        <pc:picChg chg="add">
          <ac:chgData name="Rader, Aidan D" userId="56c908b0-d2ec-4571-8545-db08f4f66ee4" providerId="ADAL" clId="{E048F292-6C84-4DD0-84A3-446932ECC1BC}" dt="2024-09-30T00:26:59.882" v="3"/>
          <ac:picMkLst>
            <pc:docMk/>
            <pc:sldMk cId="3709083976" sldId="278"/>
            <ac:picMk id="1026" creationId="{304D7FDD-092F-53C4-1B27-A9634A1518C0}"/>
          </ac:picMkLst>
        </pc:picChg>
      </pc:sldChg>
      <pc:sldChg chg="addSp delSp modSp mod">
        <pc:chgData name="Rader, Aidan D" userId="56c908b0-d2ec-4571-8545-db08f4f66ee4" providerId="ADAL" clId="{E048F292-6C84-4DD0-84A3-446932ECC1BC}" dt="2024-09-30T09:52:07.641" v="1719" actId="1582"/>
        <pc:sldMkLst>
          <pc:docMk/>
          <pc:sldMk cId="1160868006" sldId="279"/>
        </pc:sldMkLst>
        <pc:spChg chg="mod">
          <ac:chgData name="Rader, Aidan D" userId="56c908b0-d2ec-4571-8545-db08f4f66ee4" providerId="ADAL" clId="{E048F292-6C84-4DD0-84A3-446932ECC1BC}" dt="2024-09-30T09:51:09.440" v="1718" actId="26606"/>
          <ac:spMkLst>
            <pc:docMk/>
            <pc:sldMk cId="1160868006" sldId="279"/>
            <ac:spMk id="2" creationId="{00000000-0000-0000-0000-000000000000}"/>
          </ac:spMkLst>
        </pc:spChg>
        <pc:spChg chg="add del mod">
          <ac:chgData name="Rader, Aidan D" userId="56c908b0-d2ec-4571-8545-db08f4f66ee4" providerId="ADAL" clId="{E048F292-6C84-4DD0-84A3-446932ECC1BC}" dt="2024-09-30T09:24:48.106" v="1690" actId="478"/>
          <ac:spMkLst>
            <pc:docMk/>
            <pc:sldMk cId="1160868006" sldId="279"/>
            <ac:spMk id="8" creationId="{EBBB1118-137E-22B0-C321-81D0D3E97B6D}"/>
          </ac:spMkLst>
        </pc:spChg>
        <pc:spChg chg="add del mod">
          <ac:chgData name="Rader, Aidan D" userId="56c908b0-d2ec-4571-8545-db08f4f66ee4" providerId="ADAL" clId="{E048F292-6C84-4DD0-84A3-446932ECC1BC}" dt="2024-09-30T09:40:49.922" v="1705" actId="478"/>
          <ac:spMkLst>
            <pc:docMk/>
            <pc:sldMk cId="1160868006" sldId="279"/>
            <ac:spMk id="20" creationId="{5E6B9F19-B2A8-A082-FF41-0557EC2F9251}"/>
          </ac:spMkLst>
        </pc:spChg>
        <pc:picChg chg="add del">
          <ac:chgData name="Rader, Aidan D" userId="56c908b0-d2ec-4571-8545-db08f4f66ee4" providerId="ADAL" clId="{E048F292-6C84-4DD0-84A3-446932ECC1BC}" dt="2024-09-30T09:40:46.501" v="1704" actId="478"/>
          <ac:picMkLst>
            <pc:docMk/>
            <pc:sldMk cId="1160868006" sldId="279"/>
            <ac:picMk id="4" creationId="{33D6AE8D-0B51-4A2A-16C3-728979F1C791}"/>
          </ac:picMkLst>
        </pc:picChg>
        <pc:picChg chg="add del">
          <ac:chgData name="Rader, Aidan D" userId="56c908b0-d2ec-4571-8545-db08f4f66ee4" providerId="ADAL" clId="{E048F292-6C84-4DD0-84A3-446932ECC1BC}" dt="2024-09-30T09:24:48.562" v="1691" actId="22"/>
          <ac:picMkLst>
            <pc:docMk/>
            <pc:sldMk cId="1160868006" sldId="279"/>
            <ac:picMk id="6" creationId="{9EF97A77-760A-AF74-39BF-8CDEB70ECAFF}"/>
          </ac:picMkLst>
        </pc:picChg>
        <pc:picChg chg="add del">
          <ac:chgData name="Rader, Aidan D" userId="56c908b0-d2ec-4571-8545-db08f4f66ee4" providerId="ADAL" clId="{E048F292-6C84-4DD0-84A3-446932ECC1BC}" dt="2024-09-30T09:26:25.023" v="1693" actId="478"/>
          <ac:picMkLst>
            <pc:docMk/>
            <pc:sldMk cId="1160868006" sldId="279"/>
            <ac:picMk id="10" creationId="{0BE09DA8-4570-92F4-3876-BE690101F199}"/>
          </ac:picMkLst>
        </pc:picChg>
        <pc:picChg chg="add del">
          <ac:chgData name="Rader, Aidan D" userId="56c908b0-d2ec-4571-8545-db08f4f66ee4" providerId="ADAL" clId="{E048F292-6C84-4DD0-84A3-446932ECC1BC}" dt="2024-09-30T09:26:41.160" v="1695" actId="478"/>
          <ac:picMkLst>
            <pc:docMk/>
            <pc:sldMk cId="1160868006" sldId="279"/>
            <ac:picMk id="12" creationId="{BE7CBD4C-22EC-0E9F-9A38-A47342A9EF01}"/>
          </ac:picMkLst>
        </pc:picChg>
        <pc:picChg chg="add del mod">
          <ac:chgData name="Rader, Aidan D" userId="56c908b0-d2ec-4571-8545-db08f4f66ee4" providerId="ADAL" clId="{E048F292-6C84-4DD0-84A3-446932ECC1BC}" dt="2024-09-30T09:39:46.733" v="1700" actId="478"/>
          <ac:picMkLst>
            <pc:docMk/>
            <pc:sldMk cId="1160868006" sldId="279"/>
            <ac:picMk id="14" creationId="{A76277DC-4C3B-9FDD-52D3-DE55E0B9ADEB}"/>
          </ac:picMkLst>
        </pc:picChg>
        <pc:picChg chg="add del mod">
          <ac:chgData name="Rader, Aidan D" userId="56c908b0-d2ec-4571-8545-db08f4f66ee4" providerId="ADAL" clId="{E048F292-6C84-4DD0-84A3-446932ECC1BC}" dt="2024-09-30T09:40:36.089" v="1701" actId="478"/>
          <ac:picMkLst>
            <pc:docMk/>
            <pc:sldMk cId="1160868006" sldId="279"/>
            <ac:picMk id="16" creationId="{C4DB1616-505F-B412-CBC2-C5621D7D8E3A}"/>
          </ac:picMkLst>
        </pc:picChg>
        <pc:picChg chg="add del mod">
          <ac:chgData name="Rader, Aidan D" userId="56c908b0-d2ec-4571-8545-db08f4f66ee4" providerId="ADAL" clId="{E048F292-6C84-4DD0-84A3-446932ECC1BC}" dt="2024-09-30T09:46:34.757" v="1710" actId="478"/>
          <ac:picMkLst>
            <pc:docMk/>
            <pc:sldMk cId="1160868006" sldId="279"/>
            <ac:picMk id="18" creationId="{3A200D50-E9FD-F366-74BC-9D67A99C45B0}"/>
          </ac:picMkLst>
        </pc:picChg>
        <pc:picChg chg="add del mod">
          <ac:chgData name="Rader, Aidan D" userId="56c908b0-d2ec-4571-8545-db08f4f66ee4" providerId="ADAL" clId="{E048F292-6C84-4DD0-84A3-446932ECC1BC}" dt="2024-09-30T09:46:33.541" v="1709" actId="478"/>
          <ac:picMkLst>
            <pc:docMk/>
            <pc:sldMk cId="1160868006" sldId="279"/>
            <ac:picMk id="22" creationId="{CFEE4C75-46FB-D066-51BC-5B1C648E3C79}"/>
          </ac:picMkLst>
        </pc:picChg>
        <pc:picChg chg="add del mod">
          <ac:chgData name="Rader, Aidan D" userId="56c908b0-d2ec-4571-8545-db08f4f66ee4" providerId="ADAL" clId="{E048F292-6C84-4DD0-84A3-446932ECC1BC}" dt="2024-09-30T09:50:59.983" v="1712" actId="478"/>
          <ac:picMkLst>
            <pc:docMk/>
            <pc:sldMk cId="1160868006" sldId="279"/>
            <ac:picMk id="23" creationId="{9C16FDFC-7168-57B9-AA2D-7ED6F6109CE2}"/>
          </ac:picMkLst>
        </pc:picChg>
        <pc:picChg chg="add mod">
          <ac:chgData name="Rader, Aidan D" userId="56c908b0-d2ec-4571-8545-db08f4f66ee4" providerId="ADAL" clId="{E048F292-6C84-4DD0-84A3-446932ECC1BC}" dt="2024-09-30T09:52:07.641" v="1719" actId="1582"/>
          <ac:picMkLst>
            <pc:docMk/>
            <pc:sldMk cId="1160868006" sldId="279"/>
            <ac:picMk id="25" creationId="{FC64FD5D-CFAB-DA31-DCEB-E35F46A5C4EE}"/>
          </ac:picMkLst>
        </pc:picChg>
      </pc:sldChg>
      <pc:sldChg chg="addSp modSp mod modNotesTx">
        <pc:chgData name="Rader, Aidan D" userId="56c908b0-d2ec-4571-8545-db08f4f66ee4" providerId="ADAL" clId="{E048F292-6C84-4DD0-84A3-446932ECC1BC}" dt="2024-09-30T05:31:47.624" v="1128" actId="20577"/>
        <pc:sldMkLst>
          <pc:docMk/>
          <pc:sldMk cId="3071448517" sldId="280"/>
        </pc:sldMkLst>
        <pc:spChg chg="add mod">
          <ac:chgData name="Rader, Aidan D" userId="56c908b0-d2ec-4571-8545-db08f4f66ee4" providerId="ADAL" clId="{E048F292-6C84-4DD0-84A3-446932ECC1BC}" dt="2024-09-30T05:31:11.104" v="1124" actId="1076"/>
          <ac:spMkLst>
            <pc:docMk/>
            <pc:sldMk cId="3071448517" sldId="280"/>
            <ac:spMk id="6" creationId="{1A2C7FF2-CA62-EDDC-9BCF-84F0D54CA7B1}"/>
          </ac:spMkLst>
        </pc:spChg>
      </pc:sldChg>
      <pc:sldChg chg="modSp mod modNotesTx">
        <pc:chgData name="Rader, Aidan D" userId="56c908b0-d2ec-4571-8545-db08f4f66ee4" providerId="ADAL" clId="{E048F292-6C84-4DD0-84A3-446932ECC1BC}" dt="2024-09-30T15:14:31.668" v="1722" actId="20577"/>
        <pc:sldMkLst>
          <pc:docMk/>
          <pc:sldMk cId="1941709121" sldId="281"/>
        </pc:sldMkLst>
        <pc:spChg chg="mod">
          <ac:chgData name="Rader, Aidan D" userId="56c908b0-d2ec-4571-8545-db08f4f66ee4" providerId="ADAL" clId="{E048F292-6C84-4DD0-84A3-446932ECC1BC}" dt="2024-09-30T06:06:20.257" v="1687" actId="20577"/>
          <ac:spMkLst>
            <pc:docMk/>
            <pc:sldMk cId="1941709121" sldId="281"/>
            <ac:spMk id="3" creationId="{00000000-0000-0000-0000-000000000000}"/>
          </ac:spMkLst>
        </pc:spChg>
      </pc:sldChg>
    </pc:docChg>
  </pc:docChgLst>
  <pc:docChgLst>
    <pc:chgData name="Miller, Mackenzie" userId="S::mackenziemiller@tamu.edu::f143bfc3-e4b2-4691-a54e-02f186012e6b" providerId="AD" clId="Web-{680C826D-086C-8580-38B9-7FD001BFDD6E}"/>
    <pc:docChg chg="modSld">
      <pc:chgData name="Miller, Mackenzie" userId="S::mackenziemiller@tamu.edu::f143bfc3-e4b2-4691-a54e-02f186012e6b" providerId="AD" clId="Web-{680C826D-086C-8580-38B9-7FD001BFDD6E}" dt="2024-09-30T03:48:03.496" v="443" actId="20577"/>
      <pc:docMkLst>
        <pc:docMk/>
      </pc:docMkLst>
      <pc:sldChg chg="modSp">
        <pc:chgData name="Miller, Mackenzie" userId="S::mackenziemiller@tamu.edu::f143bfc3-e4b2-4691-a54e-02f186012e6b" providerId="AD" clId="Web-{680C826D-086C-8580-38B9-7FD001BFDD6E}" dt="2024-09-30T03:48:03.496" v="443" actId="20577"/>
        <pc:sldMkLst>
          <pc:docMk/>
          <pc:sldMk cId="1810629760" sldId="276"/>
        </pc:sldMkLst>
        <pc:spChg chg="mod">
          <ac:chgData name="Miller, Mackenzie" userId="S::mackenziemiller@tamu.edu::f143bfc3-e4b2-4691-a54e-02f186012e6b" providerId="AD" clId="Web-{680C826D-086C-8580-38B9-7FD001BFDD6E}" dt="2024-09-30T03:48:03.496" v="443" actId="20577"/>
          <ac:spMkLst>
            <pc:docMk/>
            <pc:sldMk cId="1810629760" sldId="276"/>
            <ac:spMk id="3" creationId="{00000000-0000-0000-0000-000000000000}"/>
          </ac:spMkLst>
        </pc:spChg>
      </pc:sldChg>
      <pc:sldChg chg="modSp">
        <pc:chgData name="Miller, Mackenzie" userId="S::mackenziemiller@tamu.edu::f143bfc3-e4b2-4691-a54e-02f186012e6b" providerId="AD" clId="Web-{680C826D-086C-8580-38B9-7FD001BFDD6E}" dt="2024-09-30T03:46:24.114" v="281" actId="20577"/>
        <pc:sldMkLst>
          <pc:docMk/>
          <pc:sldMk cId="1941709121" sldId="281"/>
        </pc:sldMkLst>
        <pc:spChg chg="mod">
          <ac:chgData name="Miller, Mackenzie" userId="S::mackenziemiller@tamu.edu::f143bfc3-e4b2-4691-a54e-02f186012e6b" providerId="AD" clId="Web-{680C826D-086C-8580-38B9-7FD001BFDD6E}" dt="2024-09-30T03:46:24.114" v="281" actId="20577"/>
          <ac:spMkLst>
            <pc:docMk/>
            <pc:sldMk cId="1941709121" sldId="281"/>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DA046E-E16F-4382-9BB6-AC6CFB8908C3}" type="datetimeFigureOut">
              <a:rPr lang="en-US" smtClean="0"/>
              <a:t>1/22/2025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C589B51-DDB5-407C-92FB-EEFEC8E23EB6}" type="slidenum">
              <a:rPr lang="en-US" smtClean="0"/>
              <a:t>‹#›</a:t>
            </a:fld>
            <a:endParaRPr lang="en-US"/>
          </a:p>
        </p:txBody>
      </p:sp>
    </p:spTree>
    <p:extLst>
      <p:ext uri="{BB962C8B-B14F-4D97-AF65-F5344CB8AC3E}">
        <p14:creationId xmlns:p14="http://schemas.microsoft.com/office/powerpoint/2010/main" val="2906378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Mackenzie</a:t>
            </a:r>
          </a:p>
          <a:p>
            <a:r>
              <a:rPr lang="en-US"/>
              <a:t>This is technical solution, you can also do a more common term solution explanation: allows use to </a:t>
            </a:r>
            <a:r>
              <a:rPr lang="en-US" err="1"/>
              <a:t>controlcan</a:t>
            </a:r>
            <a:r>
              <a:rPr lang="en-US"/>
              <a:t> I say up to 208 v and 60 hx the speed of the motor for different stages of the motor as to not skip</a:t>
            </a:r>
          </a:p>
        </p:txBody>
      </p:sp>
      <p:sp>
        <p:nvSpPr>
          <p:cNvPr id="4" name="Slide Number Placeholder 3"/>
          <p:cNvSpPr>
            <a:spLocks noGrp="1"/>
          </p:cNvSpPr>
          <p:nvPr>
            <p:ph type="sldNum" sz="quarter" idx="5"/>
          </p:nvPr>
        </p:nvSpPr>
        <p:spPr/>
        <p:txBody>
          <a:bodyPr/>
          <a:lstStyle/>
          <a:p>
            <a:fld id="{9C589B51-DDB5-407C-92FB-EEFEC8E23EB6}" type="slidenum">
              <a:rPr lang="en-US" smtClean="0"/>
              <a:t>2</a:t>
            </a:fld>
            <a:endParaRPr lang="en-US"/>
          </a:p>
        </p:txBody>
      </p:sp>
    </p:spTree>
    <p:extLst>
      <p:ext uri="{BB962C8B-B14F-4D97-AF65-F5344CB8AC3E}">
        <p14:creationId xmlns:p14="http://schemas.microsoft.com/office/powerpoint/2010/main" val="2647736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Drew</a:t>
            </a:r>
          </a:p>
        </p:txBody>
      </p:sp>
      <p:sp>
        <p:nvSpPr>
          <p:cNvPr id="4" name="Slide Number Placeholder 3"/>
          <p:cNvSpPr>
            <a:spLocks noGrp="1"/>
          </p:cNvSpPr>
          <p:nvPr>
            <p:ph type="sldNum" sz="quarter" idx="5"/>
          </p:nvPr>
        </p:nvSpPr>
        <p:spPr/>
        <p:txBody>
          <a:bodyPr/>
          <a:lstStyle/>
          <a:p>
            <a:fld id="{9C589B51-DDB5-407C-92FB-EEFEC8E23EB6}" type="slidenum">
              <a:rPr lang="en-US" smtClean="0"/>
              <a:t>3</a:t>
            </a:fld>
            <a:endParaRPr lang="en-US"/>
          </a:p>
        </p:txBody>
      </p:sp>
    </p:spTree>
    <p:extLst>
      <p:ext uri="{BB962C8B-B14F-4D97-AF65-F5344CB8AC3E}">
        <p14:creationId xmlns:p14="http://schemas.microsoft.com/office/powerpoint/2010/main" val="37423164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Aidan -&gt; Mackenzie -&gt; Drew -&gt; Ryan</a:t>
            </a:r>
          </a:p>
        </p:txBody>
      </p:sp>
      <p:sp>
        <p:nvSpPr>
          <p:cNvPr id="4" name="Slide Number Placeholder 3"/>
          <p:cNvSpPr>
            <a:spLocks noGrp="1"/>
          </p:cNvSpPr>
          <p:nvPr>
            <p:ph type="sldNum" sz="quarter" idx="5"/>
          </p:nvPr>
        </p:nvSpPr>
        <p:spPr/>
        <p:txBody>
          <a:bodyPr/>
          <a:lstStyle/>
          <a:p>
            <a:fld id="{9C589B51-DDB5-407C-92FB-EEFEC8E23EB6}" type="slidenum">
              <a:rPr lang="en-US" smtClean="0"/>
              <a:t>4</a:t>
            </a:fld>
            <a:endParaRPr lang="en-US"/>
          </a:p>
        </p:txBody>
      </p:sp>
    </p:spTree>
    <p:extLst>
      <p:ext uri="{BB962C8B-B14F-4D97-AF65-F5344CB8AC3E}">
        <p14:creationId xmlns:p14="http://schemas.microsoft.com/office/powerpoint/2010/main" val="44179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All</a:t>
            </a:r>
          </a:p>
        </p:txBody>
      </p:sp>
      <p:sp>
        <p:nvSpPr>
          <p:cNvPr id="4" name="Slide Number Placeholder 3"/>
          <p:cNvSpPr>
            <a:spLocks noGrp="1"/>
          </p:cNvSpPr>
          <p:nvPr>
            <p:ph type="sldNum" sz="quarter" idx="5"/>
          </p:nvPr>
        </p:nvSpPr>
        <p:spPr/>
        <p:txBody>
          <a:bodyPr/>
          <a:lstStyle/>
          <a:p>
            <a:fld id="{9C589B51-DDB5-407C-92FB-EEFEC8E23EB6}" type="slidenum">
              <a:rPr lang="en-US" smtClean="0"/>
              <a:t>5</a:t>
            </a:fld>
            <a:endParaRPr lang="en-US"/>
          </a:p>
        </p:txBody>
      </p:sp>
    </p:spTree>
    <p:extLst>
      <p:ext uri="{BB962C8B-B14F-4D97-AF65-F5344CB8AC3E}">
        <p14:creationId xmlns:p14="http://schemas.microsoft.com/office/powerpoint/2010/main" val="35311917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All</a:t>
            </a:r>
          </a:p>
        </p:txBody>
      </p:sp>
      <p:sp>
        <p:nvSpPr>
          <p:cNvPr id="4" name="Slide Number Placeholder 3"/>
          <p:cNvSpPr>
            <a:spLocks noGrp="1"/>
          </p:cNvSpPr>
          <p:nvPr>
            <p:ph type="sldNum" sz="quarter" idx="5"/>
          </p:nvPr>
        </p:nvSpPr>
        <p:spPr/>
        <p:txBody>
          <a:bodyPr/>
          <a:lstStyle/>
          <a:p>
            <a:fld id="{9C589B51-DDB5-407C-92FB-EEFEC8E23EB6}" type="slidenum">
              <a:rPr lang="en-US" smtClean="0"/>
              <a:t>6</a:t>
            </a:fld>
            <a:endParaRPr lang="en-US"/>
          </a:p>
        </p:txBody>
      </p:sp>
    </p:spTree>
    <p:extLst>
      <p:ext uri="{BB962C8B-B14F-4D97-AF65-F5344CB8AC3E}">
        <p14:creationId xmlns:p14="http://schemas.microsoft.com/office/powerpoint/2010/main" val="2709237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Aidan</a:t>
            </a:r>
          </a:p>
          <a:p>
            <a:r>
              <a:rPr lang="en-US" dirty="0"/>
              <a:t>Ryan: Firmware</a:t>
            </a:r>
          </a:p>
        </p:txBody>
      </p:sp>
      <p:sp>
        <p:nvSpPr>
          <p:cNvPr id="4" name="Slide Number Placeholder 3"/>
          <p:cNvSpPr>
            <a:spLocks noGrp="1"/>
          </p:cNvSpPr>
          <p:nvPr>
            <p:ph type="sldNum" sz="quarter" idx="5"/>
          </p:nvPr>
        </p:nvSpPr>
        <p:spPr/>
        <p:txBody>
          <a:bodyPr/>
          <a:lstStyle/>
          <a:p>
            <a:fld id="{9C589B51-DDB5-407C-92FB-EEFEC8E23EB6}" type="slidenum">
              <a:rPr lang="en-US" smtClean="0"/>
              <a:t>7</a:t>
            </a:fld>
            <a:endParaRPr lang="en-US"/>
          </a:p>
        </p:txBody>
      </p:sp>
    </p:spTree>
    <p:extLst>
      <p:ext uri="{BB962C8B-B14F-4D97-AF65-F5344CB8AC3E}">
        <p14:creationId xmlns:p14="http://schemas.microsoft.com/office/powerpoint/2010/main" val="87113954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969582" y="2130425"/>
            <a:ext cx="4488617" cy="1470025"/>
          </a:xfrm>
        </p:spPr>
        <p:txBody>
          <a:bodyPr>
            <a:normAutofit/>
          </a:bodyPr>
          <a:lstStyle>
            <a:lvl1pPr algn="r">
              <a:defRPr sz="3600" b="1">
                <a:solidFill>
                  <a:schemeClr val="bg1"/>
                </a:solidFill>
              </a:defRPr>
            </a:lvl1pPr>
          </a:lstStyle>
          <a:p>
            <a:r>
              <a:rPr lang="en-US"/>
              <a:t>Click to edit Master title style</a:t>
            </a:r>
          </a:p>
        </p:txBody>
      </p:sp>
      <p:sp>
        <p:nvSpPr>
          <p:cNvPr id="3" name="Subtitle 2"/>
          <p:cNvSpPr>
            <a:spLocks noGrp="1"/>
          </p:cNvSpPr>
          <p:nvPr>
            <p:ph type="subTitle" idx="1"/>
          </p:nvPr>
        </p:nvSpPr>
        <p:spPr>
          <a:xfrm>
            <a:off x="3124200" y="3886200"/>
            <a:ext cx="5333999" cy="1752600"/>
          </a:xfrm>
        </p:spPr>
        <p:txBody>
          <a:bodyPr>
            <a:normAutofit/>
          </a:bodyPr>
          <a:lstStyle>
            <a:lvl1pPr marL="0" indent="0" algn="r">
              <a:buNone/>
              <a:defRPr sz="2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181039F-CB0C-E14D-A7EF-3BACE2CEF4EA}"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436585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blipFill rotWithShape="1">
          <a:blip r:embed="rId2" cstate="print">
            <a:extLst>
              <a:ext uri="{28A0092B-C50C-407E-A947-70E740481C1C}">
                <a14:useLocalDpi xmlns:a14="http://schemas.microsoft.com/office/drawing/2010/main"/>
              </a:ext>
            </a:extLst>
          </a:blip>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177"/>
            <a:ext cx="8229600" cy="803756"/>
          </a:xfrm>
        </p:spPr>
        <p:txBody>
          <a:bodyPr>
            <a:normAutofit/>
          </a:bodyPr>
          <a:lstStyle>
            <a:lvl1pPr algn="ctr">
              <a:defRPr sz="3200" b="1"/>
            </a:lvl1pPr>
          </a:lstStyle>
          <a:p>
            <a:r>
              <a:rPr lang="en-US"/>
              <a:t>Click to edit Master title style</a:t>
            </a:r>
          </a:p>
        </p:txBody>
      </p:sp>
      <p:sp>
        <p:nvSpPr>
          <p:cNvPr id="3" name="Content Placeholder 2"/>
          <p:cNvSpPr>
            <a:spLocks noGrp="1"/>
          </p:cNvSpPr>
          <p:nvPr>
            <p:ph idx="1"/>
          </p:nvPr>
        </p:nvSpPr>
        <p:spPr>
          <a:xfrm>
            <a:off x="457200" y="2049270"/>
            <a:ext cx="8229600" cy="40768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181039F-CB0C-E14D-A7EF-3BACE2CEF4EA}" type="datetimeFigureOut">
              <a:rPr lang="en-US" smtClean="0"/>
              <a:t>1/22/2025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94265A6-8BBF-864B-863C-9248948DDB56}" type="slidenum">
              <a:rPr lang="en-US" smtClean="0"/>
              <a:t>‹#›</a:t>
            </a:fld>
            <a:endParaRPr lang="en-US"/>
          </a:p>
        </p:txBody>
      </p:sp>
      <p:pic>
        <p:nvPicPr>
          <p:cNvPr id="7" name="Picture 6" descr="DLCOE_logo_HWHT.png"/>
          <p:cNvPicPr>
            <a:picLocks noChangeAspect="1"/>
          </p:cNvPicPr>
          <p:nvPr userDrawn="1"/>
        </p:nvPicPr>
        <p:blipFill>
          <a:blip r:embed="rId3" cstate="print">
            <a:extLst>
              <a:ext uri="{28A0092B-C50C-407E-A947-70E740481C1C}">
                <a14:useLocalDpi xmlns:a14="http://schemas.microsoft.com/office/drawing/2010/main"/>
              </a:ext>
            </a:extLst>
          </a:blip>
          <a:stretch>
            <a:fillRect/>
          </a:stretch>
        </p:blipFill>
        <p:spPr>
          <a:xfrm>
            <a:off x="450851" y="234146"/>
            <a:ext cx="2443865" cy="412601"/>
          </a:xfrm>
          <a:prstGeom prst="rect">
            <a:avLst/>
          </a:prstGeom>
        </p:spPr>
      </p:pic>
    </p:spTree>
    <p:extLst>
      <p:ext uri="{BB962C8B-B14F-4D97-AF65-F5344CB8AC3E}">
        <p14:creationId xmlns:p14="http://schemas.microsoft.com/office/powerpoint/2010/main" val="3639671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75644"/>
            <a:ext cx="4038600" cy="4150519"/>
          </a:xfrm>
        </p:spPr>
        <p:txBody>
          <a:bodyPr/>
          <a:lstStyle>
            <a:lvl1pPr>
              <a:defRPr sz="24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181039F-CB0C-E14D-A7EF-3BACE2CEF4EA}"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
        <p:nvSpPr>
          <p:cNvPr id="8" name="Title 1"/>
          <p:cNvSpPr>
            <a:spLocks noGrp="1"/>
          </p:cNvSpPr>
          <p:nvPr>
            <p:ph type="title"/>
          </p:nvPr>
        </p:nvSpPr>
        <p:spPr>
          <a:xfrm>
            <a:off x="457200" y="1049177"/>
            <a:ext cx="8229600" cy="803756"/>
          </a:xfrm>
        </p:spPr>
        <p:txBody>
          <a:bodyPr>
            <a:normAutofit/>
          </a:bodyPr>
          <a:lstStyle>
            <a:lvl1pPr algn="ctr">
              <a:defRPr sz="3200" b="1"/>
            </a:lvl1pPr>
          </a:lstStyle>
          <a:p>
            <a:r>
              <a:rPr lang="en-US"/>
              <a:t>Click to edit Master title style</a:t>
            </a:r>
          </a:p>
        </p:txBody>
      </p:sp>
    </p:spTree>
    <p:extLst>
      <p:ext uri="{BB962C8B-B14F-4D97-AF65-F5344CB8AC3E}">
        <p14:creationId xmlns:p14="http://schemas.microsoft.com/office/powerpoint/2010/main" val="22016851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900649"/>
            <a:ext cx="8229600" cy="1143000"/>
          </a:xfrm>
        </p:spPr>
        <p:txBody>
          <a:bodyPr>
            <a:normAutofit/>
          </a:bodyPr>
          <a:lstStyle>
            <a:lvl1pPr>
              <a:defRPr sz="4000" b="1"/>
            </a:lvl1pPr>
          </a:lstStyle>
          <a:p>
            <a:r>
              <a:rPr lang="en-US"/>
              <a:t>Click to edit Master title style</a:t>
            </a:r>
          </a:p>
        </p:txBody>
      </p:sp>
      <p:sp>
        <p:nvSpPr>
          <p:cNvPr id="3" name="Date Placeholder 2"/>
          <p:cNvSpPr>
            <a:spLocks noGrp="1"/>
          </p:cNvSpPr>
          <p:nvPr>
            <p:ph type="dt" sz="half" idx="10"/>
          </p:nvPr>
        </p:nvSpPr>
        <p:spPr/>
        <p:txBody>
          <a:bodyPr/>
          <a:lstStyle/>
          <a:p>
            <a:fld id="{7181039F-CB0C-E14D-A7EF-3BACE2CEF4EA}" type="datetimeFigureOut">
              <a:rPr lang="en-US" smtClean="0"/>
              <a:t>1/22/2025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2252493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066968"/>
            <a:ext cx="3008313" cy="736881"/>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1073720"/>
            <a:ext cx="5111750" cy="5052443"/>
          </a:xfrm>
        </p:spPr>
        <p:txBody>
          <a:bodyPr/>
          <a:lstStyle>
            <a:lvl1pPr>
              <a:defRPr sz="2800" b="1"/>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803850"/>
            <a:ext cx="3008313" cy="432231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26352638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196430"/>
            <a:ext cx="2573672" cy="566738"/>
          </a:xfrm>
        </p:spPr>
        <p:txBody>
          <a:bodyPr anchor="b">
            <a:noAutofit/>
          </a:bodyPr>
          <a:lstStyle>
            <a:lvl1pPr algn="l">
              <a:defRPr sz="1800" b="1"/>
            </a:lvl1pPr>
          </a:lstStyle>
          <a:p>
            <a:r>
              <a:rPr lang="en-US"/>
              <a:t>Click to edit Master title style</a:t>
            </a:r>
          </a:p>
        </p:txBody>
      </p:sp>
      <p:sp>
        <p:nvSpPr>
          <p:cNvPr id="3" name="Picture Placeholder 2"/>
          <p:cNvSpPr>
            <a:spLocks noGrp="1"/>
          </p:cNvSpPr>
          <p:nvPr>
            <p:ph type="pic" idx="1"/>
          </p:nvPr>
        </p:nvSpPr>
        <p:spPr>
          <a:xfrm>
            <a:off x="3200400" y="1196430"/>
            <a:ext cx="5486400" cy="485028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457200" y="1768043"/>
            <a:ext cx="2573672" cy="427867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81039F-CB0C-E14D-A7EF-3BACE2CEF4EA}" type="datetimeFigureOut">
              <a:rPr lang="en-US" smtClean="0"/>
              <a:t>1/22/2025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94265A6-8BBF-864B-863C-9248948DDB56}" type="slidenum">
              <a:rPr lang="en-US" smtClean="0"/>
              <a:t>‹#›</a:t>
            </a:fld>
            <a:endParaRPr lang="en-US"/>
          </a:p>
        </p:txBody>
      </p:sp>
    </p:spTree>
    <p:extLst>
      <p:ext uri="{BB962C8B-B14F-4D97-AF65-F5344CB8AC3E}">
        <p14:creationId xmlns:p14="http://schemas.microsoft.com/office/powerpoint/2010/main" val="16087226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81039F-CB0C-E14D-A7EF-3BACE2CEF4EA}" type="datetimeFigureOut">
              <a:rPr lang="en-US" smtClean="0"/>
              <a:t>1/22/2025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4265A6-8BBF-864B-863C-9248948DDB56}" type="slidenum">
              <a:rPr lang="en-US" smtClean="0"/>
              <a:t>‹#›</a:t>
            </a:fld>
            <a:endParaRPr lang="en-US"/>
          </a:p>
        </p:txBody>
      </p:sp>
    </p:spTree>
    <p:extLst>
      <p:ext uri="{BB962C8B-B14F-4D97-AF65-F5344CB8AC3E}">
        <p14:creationId xmlns:p14="http://schemas.microsoft.com/office/powerpoint/2010/main" val="21131668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6" r:id="rId5"/>
    <p:sldLayoutId id="2147483657"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19250" y="4244975"/>
            <a:ext cx="7302500" cy="1603375"/>
          </a:xfrm>
        </p:spPr>
        <p:txBody>
          <a:bodyPr>
            <a:normAutofit fontScale="90000"/>
          </a:bodyPr>
          <a:lstStyle/>
          <a:p>
            <a:r>
              <a:rPr lang="en-US"/>
              <a:t>VFD Motor Control Introduction</a:t>
            </a:r>
            <a:br>
              <a:rPr lang="en-US"/>
            </a:br>
            <a:r>
              <a:rPr lang="en-US" b="0">
                <a:ea typeface="+mj-lt"/>
                <a:cs typeface="+mj-lt"/>
              </a:rPr>
              <a:t>Mackenzie Miller </a:t>
            </a:r>
            <a:endParaRPr lang="en-US">
              <a:ea typeface="+mj-lt"/>
              <a:cs typeface="+mj-lt"/>
            </a:endParaRPr>
          </a:p>
          <a:p>
            <a:r>
              <a:rPr lang="en-US" b="0">
                <a:ea typeface="+mj-lt"/>
                <a:cs typeface="+mj-lt"/>
              </a:rPr>
              <a:t>Andrew Nguyen </a:t>
            </a:r>
            <a:endParaRPr lang="en-US">
              <a:ea typeface="+mj-lt"/>
              <a:cs typeface="+mj-lt"/>
            </a:endParaRPr>
          </a:p>
          <a:p>
            <a:r>
              <a:rPr lang="en-US" b="0">
                <a:ea typeface="+mj-lt"/>
                <a:cs typeface="+mj-lt"/>
              </a:rPr>
              <a:t>Aidan Rader </a:t>
            </a:r>
            <a:endParaRPr lang="en-US">
              <a:ea typeface="+mj-lt"/>
              <a:cs typeface="+mj-lt"/>
            </a:endParaRPr>
          </a:p>
          <a:p>
            <a:r>
              <a:rPr lang="en-US" b="0">
                <a:ea typeface="+mj-lt"/>
                <a:cs typeface="+mj-lt"/>
              </a:rPr>
              <a:t>Ryan Regan</a:t>
            </a:r>
            <a:endParaRPr lang="en-US">
              <a:ea typeface="+mj-lt"/>
              <a:cs typeface="+mj-lt"/>
            </a:endParaRPr>
          </a:p>
        </p:txBody>
      </p:sp>
      <p:sp>
        <p:nvSpPr>
          <p:cNvPr id="4" name="Diagonal Stripe 3"/>
          <p:cNvSpPr/>
          <p:nvPr/>
        </p:nvSpPr>
        <p:spPr>
          <a:xfrm>
            <a:off x="0" y="0"/>
            <a:ext cx="6111425" cy="6111425"/>
          </a:xfrm>
          <a:prstGeom prst="diagStripe">
            <a:avLst>
              <a:gd name="adj" fmla="val 28990"/>
            </a:avLst>
          </a:prstGeom>
          <a:blipFill rotWithShape="1">
            <a:blip r:embed="rId2" cstate="print">
              <a:extLst>
                <a:ext uri="{28A0092B-C50C-407E-A947-70E740481C1C}">
                  <a14:useLocalDpi xmlns:a14="http://schemas.microsoft.com/office/drawing/2010/main"/>
                </a:ext>
              </a:extLst>
            </a:blip>
            <a:srcRect/>
            <a:stretch>
              <a:fillRect/>
            </a:stretch>
          </a:blipFill>
          <a:ln>
            <a:noFill/>
          </a:ln>
          <a:effectLst>
            <a:outerShdw blurRad="193675" dist="23000" dir="5400000" rotWithShape="0">
              <a:srgbClr val="000000">
                <a:alpha val="60000"/>
              </a:srgb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pic>
        <p:nvPicPr>
          <p:cNvPr id="6" name="Picture 5" descr="DLCOE_logo_HWHT.png"/>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5344000" y="1105318"/>
            <a:ext cx="3114199" cy="525774"/>
          </a:xfrm>
          <a:prstGeom prst="rect">
            <a:avLst/>
          </a:prstGeom>
        </p:spPr>
      </p:pic>
    </p:spTree>
    <p:extLst>
      <p:ext uri="{BB962C8B-B14F-4D97-AF65-F5344CB8AC3E}">
        <p14:creationId xmlns:p14="http://schemas.microsoft.com/office/powerpoint/2010/main" val="1628571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Overview</a:t>
            </a:r>
          </a:p>
        </p:txBody>
      </p:sp>
      <p:sp>
        <p:nvSpPr>
          <p:cNvPr id="3" name="Content Placeholder 2"/>
          <p:cNvSpPr>
            <a:spLocks noGrp="1"/>
          </p:cNvSpPr>
          <p:nvPr>
            <p:ph idx="1"/>
          </p:nvPr>
        </p:nvSpPr>
        <p:spPr>
          <a:xfrm>
            <a:off x="457200" y="2049270"/>
            <a:ext cx="8229600" cy="4637280"/>
          </a:xfrm>
        </p:spPr>
        <p:txBody>
          <a:bodyPr vert="horz" lIns="91440" tIns="45720" rIns="91440" bIns="45720" rtlCol="0" anchor="t">
            <a:normAutofit/>
          </a:bodyPr>
          <a:lstStyle/>
          <a:p>
            <a:pPr marL="0" indent="0">
              <a:buNone/>
            </a:pPr>
            <a:r>
              <a:rPr lang="en-US" sz="2400">
                <a:cs typeface="Arial"/>
              </a:rPr>
              <a:t>Problem Statement: A motor control system is needed for an AC induction motor. Traditional motor control systems cannot adjust to varying load demands, resulting in poor energy efficiency, excessive heat generation, and premature component failure.</a:t>
            </a:r>
          </a:p>
          <a:p>
            <a:pPr marL="0" indent="0">
              <a:buNone/>
            </a:pPr>
            <a:endParaRPr lang="en-US" sz="2400">
              <a:cs typeface="Arial"/>
            </a:endParaRPr>
          </a:p>
          <a:p>
            <a:pPr marL="0" indent="0">
              <a:buNone/>
            </a:pPr>
            <a:r>
              <a:rPr lang="en-US" sz="2400">
                <a:cs typeface="Arial"/>
              </a:rPr>
              <a:t>Solution Proposal: Develop a Variable Frequency Drive (VFD) motor control system to adjust frequency and voltage to load demands, resulting in improved motor controllability, optimized energy efficiency, enhanced safety, and extended component lifespan.</a:t>
            </a:r>
          </a:p>
        </p:txBody>
      </p:sp>
    </p:spTree>
    <p:extLst>
      <p:ext uri="{BB962C8B-B14F-4D97-AF65-F5344CB8AC3E}">
        <p14:creationId xmlns:p14="http://schemas.microsoft.com/office/powerpoint/2010/main" val="23514660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cs typeface="Arial"/>
              </a:rPr>
              <a:t>.</a:t>
            </a:r>
          </a:p>
        </p:txBody>
      </p:sp>
      <p:pic>
        <p:nvPicPr>
          <p:cNvPr id="4" name="Content Placeholder 3">
            <a:extLst>
              <a:ext uri="{FF2B5EF4-FFF2-40B4-BE49-F238E27FC236}">
                <a16:creationId xmlns:a16="http://schemas.microsoft.com/office/drawing/2014/main" id="{0DCB03FB-25D0-307B-1A18-462542171696}"/>
              </a:ext>
            </a:extLst>
          </p:cNvPr>
          <p:cNvPicPr>
            <a:picLocks noGrp="1" noChangeAspect="1"/>
          </p:cNvPicPr>
          <p:nvPr>
            <p:ph idx="1"/>
          </p:nvPr>
        </p:nvPicPr>
        <p:blipFill>
          <a:blip r:embed="rId3"/>
          <a:stretch>
            <a:fillRect/>
          </a:stretch>
        </p:blipFill>
        <p:spPr>
          <a:xfrm>
            <a:off x="572930" y="1603106"/>
            <a:ext cx="7988219" cy="4205387"/>
          </a:xfrm>
        </p:spPr>
      </p:pic>
      <p:sp>
        <p:nvSpPr>
          <p:cNvPr id="6" name="Title 1">
            <a:extLst>
              <a:ext uri="{FF2B5EF4-FFF2-40B4-BE49-F238E27FC236}">
                <a16:creationId xmlns:a16="http://schemas.microsoft.com/office/drawing/2014/main" id="{1A2C7FF2-CA62-EDDC-9BCF-84F0D54CA7B1}"/>
              </a:ext>
            </a:extLst>
          </p:cNvPr>
          <p:cNvSpPr txBox="1">
            <a:spLocks/>
          </p:cNvSpPr>
          <p:nvPr/>
        </p:nvSpPr>
        <p:spPr>
          <a:xfrm>
            <a:off x="452239" y="1049177"/>
            <a:ext cx="8229600" cy="803756"/>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200" b="1" kern="1200">
                <a:solidFill>
                  <a:schemeClr val="tx1"/>
                </a:solidFill>
                <a:latin typeface="+mj-lt"/>
                <a:ea typeface="+mj-ea"/>
                <a:cs typeface="+mj-cs"/>
              </a:defRPr>
            </a:lvl1pPr>
          </a:lstStyle>
          <a:p>
            <a:pPr>
              <a:lnSpc>
                <a:spcPct val="90000"/>
              </a:lnSpc>
            </a:pPr>
            <a:r>
              <a:rPr lang="en-US" sz="2500"/>
              <a:t>System Overview</a:t>
            </a:r>
          </a:p>
        </p:txBody>
      </p:sp>
    </p:spTree>
    <p:extLst>
      <p:ext uri="{BB962C8B-B14F-4D97-AF65-F5344CB8AC3E}">
        <p14:creationId xmlns:p14="http://schemas.microsoft.com/office/powerpoint/2010/main" val="30714485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49177"/>
            <a:ext cx="8229600" cy="803756"/>
          </a:xfrm>
        </p:spPr>
        <p:txBody>
          <a:bodyPr anchor="ctr">
            <a:normAutofit/>
          </a:bodyPr>
          <a:lstStyle/>
          <a:p>
            <a:pPr>
              <a:lnSpc>
                <a:spcPct val="90000"/>
              </a:lnSpc>
            </a:pPr>
            <a:r>
              <a:rPr lang="en-US" sz="2500"/>
              <a:t>System Overview</a:t>
            </a:r>
          </a:p>
        </p:txBody>
      </p:sp>
      <p:pic>
        <p:nvPicPr>
          <p:cNvPr id="2050" name="Picture 2" descr="A diagram of a power supply system&#10;&#10;Description automatically generated">
            <a:extLst>
              <a:ext uri="{FF2B5EF4-FFF2-40B4-BE49-F238E27FC236}">
                <a16:creationId xmlns:a16="http://schemas.microsoft.com/office/drawing/2014/main" id="{F184FA4B-4A29-801E-4830-7D5D706DB001}"/>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57200" y="1852933"/>
            <a:ext cx="8229600" cy="3168396"/>
          </a:xfrm>
          <a:prstGeom prst="rect">
            <a:avLst/>
          </a:prstGeom>
          <a:solidFill>
            <a:srgbClr val="FFFFFF"/>
          </a:solidFill>
          <a:ln w="38100">
            <a:solidFill>
              <a:schemeClr val="tx1"/>
            </a:solidFill>
          </a:ln>
        </p:spPr>
      </p:pic>
    </p:spTree>
    <p:extLst>
      <p:ext uri="{BB962C8B-B14F-4D97-AF65-F5344CB8AC3E}">
        <p14:creationId xmlns:p14="http://schemas.microsoft.com/office/powerpoint/2010/main" val="788870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Task Partition</a:t>
            </a:r>
          </a:p>
        </p:txBody>
      </p:sp>
      <p:sp>
        <p:nvSpPr>
          <p:cNvPr id="3" name="Content Placeholder 2"/>
          <p:cNvSpPr>
            <a:spLocks noGrp="1"/>
          </p:cNvSpPr>
          <p:nvPr>
            <p:ph idx="1"/>
          </p:nvPr>
        </p:nvSpPr>
        <p:spPr>
          <a:xfrm>
            <a:off x="457200" y="2049270"/>
            <a:ext cx="8229600" cy="4637280"/>
          </a:xfrm>
        </p:spPr>
        <p:txBody>
          <a:bodyPr vert="horz" lIns="91440" tIns="45720" rIns="91440" bIns="45720" rtlCol="0" anchor="t">
            <a:normAutofit fontScale="92500" lnSpcReduction="10000"/>
          </a:bodyPr>
          <a:lstStyle/>
          <a:p>
            <a:r>
              <a:rPr lang="en-US" sz="2400">
                <a:cs typeface="Arial"/>
              </a:rPr>
              <a:t>Mackenzie: Design optoelectronic circuit, tachometer, and voltage and current monitoring circuit. Optoelectronics makes the analog and digital sides communicate via light so they do not touch. </a:t>
            </a:r>
          </a:p>
          <a:p>
            <a:r>
              <a:rPr lang="en-US" sz="2400">
                <a:cs typeface="Arial"/>
              </a:rPr>
              <a:t>Andrew:</a:t>
            </a:r>
            <a:r>
              <a:rPr lang="en-US" sz="2400">
                <a:ea typeface="+mn-lt"/>
                <a:cs typeface="+mn-lt"/>
              </a:rPr>
              <a:t> Design PCB for the MCU, MCU will send PWM signals to power control system to control the frequency of  VFD, step down voltage to a usable 3.3V,take inputs from a user and output the frequency needed for the task</a:t>
            </a:r>
            <a:endParaRPr lang="en-US" sz="2400">
              <a:sym typeface="Wingdings" panose="05000000000000000000" pitchFamily="2" charset="2"/>
            </a:endParaRPr>
          </a:p>
          <a:p>
            <a:r>
              <a:rPr lang="en-US" sz="2400">
                <a:sym typeface="Wingdings" panose="05000000000000000000" pitchFamily="2" charset="2"/>
              </a:rPr>
              <a:t>Aidan: Design PCB with rectifier to convert AC to DC, DC link circuit to filter DC, and power control to convert DC to AC.</a:t>
            </a:r>
            <a:endParaRPr lang="en-US" sz="2400">
              <a:cs typeface="Arial"/>
            </a:endParaRPr>
          </a:p>
          <a:p>
            <a:r>
              <a:rPr lang="en-US" sz="2400">
                <a:cs typeface="Arial"/>
              </a:rPr>
              <a:t>Ryan: Design and write all firmware necessary for microcontroller and any other systems; create a user interface to make controlling and monitoring the system more straightforward</a:t>
            </a:r>
          </a:p>
        </p:txBody>
      </p:sp>
    </p:spTree>
    <p:extLst>
      <p:ext uri="{BB962C8B-B14F-4D97-AF65-F5344CB8AC3E}">
        <p14:creationId xmlns:p14="http://schemas.microsoft.com/office/powerpoint/2010/main" val="1810629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Subsystem progress in past 1.5 months</a:t>
            </a:r>
          </a:p>
        </p:txBody>
      </p:sp>
      <p:sp>
        <p:nvSpPr>
          <p:cNvPr id="3" name="Content Placeholder 2"/>
          <p:cNvSpPr>
            <a:spLocks noGrp="1"/>
          </p:cNvSpPr>
          <p:nvPr>
            <p:ph idx="1"/>
          </p:nvPr>
        </p:nvSpPr>
        <p:spPr>
          <a:xfrm>
            <a:off x="457200" y="2049270"/>
            <a:ext cx="8229600" cy="4637280"/>
          </a:xfrm>
        </p:spPr>
        <p:txBody>
          <a:bodyPr vert="horz" lIns="91440" tIns="45720" rIns="91440" bIns="45720" rtlCol="0" anchor="t">
            <a:normAutofit fontScale="85000" lnSpcReduction="20000"/>
          </a:bodyPr>
          <a:lstStyle/>
          <a:p>
            <a:r>
              <a:rPr lang="en-US">
                <a:cs typeface="Arial"/>
              </a:rPr>
              <a:t>Mackenzie: Researched materials and concepts, almost completed subsystem introduction project, and started schematic design</a:t>
            </a:r>
          </a:p>
          <a:p>
            <a:r>
              <a:rPr lang="en-US">
                <a:cs typeface="Arial"/>
              </a:rPr>
              <a:t>Andrew:</a:t>
            </a:r>
            <a:r>
              <a:rPr lang="en-US">
                <a:ea typeface="+mn-lt"/>
                <a:cs typeface="+mn-lt"/>
              </a:rPr>
              <a:t> Researched needed materials, almost completed subsystem introduction, began creating schematics for my PCB</a:t>
            </a:r>
            <a:endParaRPr lang="en-US">
              <a:cs typeface="Arial"/>
            </a:endParaRPr>
          </a:p>
          <a:p>
            <a:r>
              <a:rPr lang="en-US">
                <a:cs typeface="Arial"/>
              </a:rPr>
              <a:t>Aidan: Researched concepts and components, started subsystem introduction project (SIP, steps 1-4), completed schematic design (SIP, steps 1-3)</a:t>
            </a:r>
          </a:p>
          <a:p>
            <a:r>
              <a:rPr lang="en-US">
                <a:cs typeface="Arial"/>
              </a:rPr>
              <a:t>Ryan: Researched microcontroller and development board to outline main firmware for VFD, designed GUI for user interface</a:t>
            </a:r>
          </a:p>
        </p:txBody>
      </p:sp>
    </p:spTree>
    <p:extLst>
      <p:ext uri="{BB962C8B-B14F-4D97-AF65-F5344CB8AC3E}">
        <p14:creationId xmlns:p14="http://schemas.microsoft.com/office/powerpoint/2010/main" val="1941709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049270"/>
            <a:ext cx="8229600" cy="4637280"/>
          </a:xfrm>
        </p:spPr>
        <p:txBody>
          <a:bodyPr vert="horz" lIns="91440" tIns="45720" rIns="91440" bIns="45720" rtlCol="0" anchor="t">
            <a:normAutofit/>
          </a:bodyPr>
          <a:lstStyle/>
          <a:p>
            <a:pPr marL="0" indent="0">
              <a:buNone/>
            </a:pPr>
            <a:r>
              <a:rPr lang="en-US">
                <a:sym typeface="Wingdings" panose="05000000000000000000" pitchFamily="2" charset="2"/>
              </a:rPr>
              <a:t>Spreadsheet with biweekly deliverables that are measurable and have owners</a:t>
            </a:r>
          </a:p>
        </p:txBody>
      </p:sp>
      <p:pic>
        <p:nvPicPr>
          <p:cNvPr id="1026" name="Picture 2" descr="A screenshot of a spreadsheet&#10;&#10;Description automatically generated">
            <a:extLst>
              <a:ext uri="{FF2B5EF4-FFF2-40B4-BE49-F238E27FC236}">
                <a16:creationId xmlns:a16="http://schemas.microsoft.com/office/drawing/2014/main" id="{304D7FDD-092F-53C4-1B27-A9634A151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0050" y="1905000"/>
            <a:ext cx="8343900" cy="3048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1792CC6B-18C6-2E85-0AA0-1F60603E5F86}"/>
              </a:ext>
            </a:extLst>
          </p:cNvPr>
          <p:cNvPicPr>
            <a:picLocks noChangeAspect="1"/>
          </p:cNvPicPr>
          <p:nvPr/>
        </p:nvPicPr>
        <p:blipFill>
          <a:blip r:embed="rId4"/>
          <a:stretch>
            <a:fillRect/>
          </a:stretch>
        </p:blipFill>
        <p:spPr>
          <a:xfrm>
            <a:off x="389941" y="1871445"/>
            <a:ext cx="8364117" cy="3115110"/>
          </a:xfrm>
          <a:prstGeom prst="rect">
            <a:avLst/>
          </a:prstGeom>
        </p:spPr>
      </p:pic>
    </p:spTree>
    <p:extLst>
      <p:ext uri="{BB962C8B-B14F-4D97-AF65-F5344CB8AC3E}">
        <p14:creationId xmlns:p14="http://schemas.microsoft.com/office/powerpoint/2010/main" val="37090839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Validation plan</a:t>
            </a:r>
          </a:p>
        </p:txBody>
      </p:sp>
      <p:pic>
        <p:nvPicPr>
          <p:cNvPr id="25" name="Picture 24">
            <a:extLst>
              <a:ext uri="{FF2B5EF4-FFF2-40B4-BE49-F238E27FC236}">
                <a16:creationId xmlns:a16="http://schemas.microsoft.com/office/drawing/2014/main" id="{FC64FD5D-CFAB-DA31-DCEB-E35F46A5C4EE}"/>
              </a:ext>
            </a:extLst>
          </p:cNvPr>
          <p:cNvPicPr>
            <a:picLocks noChangeAspect="1"/>
          </p:cNvPicPr>
          <p:nvPr/>
        </p:nvPicPr>
        <p:blipFill>
          <a:blip r:embed="rId2"/>
          <a:stretch>
            <a:fillRect/>
          </a:stretch>
        </p:blipFill>
        <p:spPr>
          <a:xfrm>
            <a:off x="218467" y="1852933"/>
            <a:ext cx="8707065" cy="3962953"/>
          </a:xfrm>
          <a:prstGeom prst="rect">
            <a:avLst/>
          </a:prstGeom>
          <a:ln w="38100">
            <a:solidFill>
              <a:schemeClr val="tx1"/>
            </a:solidFill>
          </a:ln>
        </p:spPr>
      </p:pic>
    </p:spTree>
    <p:extLst>
      <p:ext uri="{BB962C8B-B14F-4D97-AF65-F5344CB8AC3E}">
        <p14:creationId xmlns:p14="http://schemas.microsoft.com/office/powerpoint/2010/main" val="11608680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9326aaa1-dc5b-400b-9b33-8992d719744b">
      <Terms xmlns="http://schemas.microsoft.com/office/infopath/2007/PartnerControls"/>
    </lcf76f155ced4ddcb4097134ff3c332f>
    <TaxCatchAll xmlns="79ee5b46-ae3d-4101-a402-de0b5256da3d"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13DD7C0D1421740A6CEBC0EBDB9DDD4" ma:contentTypeVersion="11" ma:contentTypeDescription="Create a new document." ma:contentTypeScope="" ma:versionID="8719ea187cb6c3047df7a3603bd68cf4">
  <xsd:schema xmlns:xsd="http://www.w3.org/2001/XMLSchema" xmlns:xs="http://www.w3.org/2001/XMLSchema" xmlns:p="http://schemas.microsoft.com/office/2006/metadata/properties" xmlns:ns2="9326aaa1-dc5b-400b-9b33-8992d719744b" xmlns:ns3="79ee5b46-ae3d-4101-a402-de0b5256da3d" targetNamespace="http://schemas.microsoft.com/office/2006/metadata/properties" ma:root="true" ma:fieldsID="1174e953af6199441f3a3044d5f9ed63" ns2:_="" ns3:_="">
    <xsd:import namespace="9326aaa1-dc5b-400b-9b33-8992d719744b"/>
    <xsd:import namespace="79ee5b46-ae3d-4101-a402-de0b5256da3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326aaa1-dc5b-400b-9b33-8992d719744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28e5b72-a11e-43e4-996b-2cb2b326d1f2"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9ee5b46-ae3d-4101-a402-de0b5256da3d"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96e7834-8338-4e7e-9a71-20fda19bc98c}" ma:internalName="TaxCatchAll" ma:showField="CatchAllData" ma:web="79ee5b46-ae3d-4101-a402-de0b5256da3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013CC9C-8FBD-4AE2-84FE-DE3BC9B6A387}">
  <ds:schemaRefs>
    <ds:schemaRef ds:uri="9326aaa1-dc5b-400b-9b33-8992d719744b"/>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41F64A33-3152-43EE-95A2-12298F19FFF0}"/>
</file>

<file path=customXml/itemProps3.xml><?xml version="1.0" encoding="utf-8"?>
<ds:datastoreItem xmlns:ds="http://schemas.openxmlformats.org/officeDocument/2006/customXml" ds:itemID="{5ABB7F81-5ED2-4B51-999A-A6964B2E48B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8</Slides>
  <Notes>6</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VFD Motor Control Introduction Mackenzie Miller  Andrew Nguyen  Aidan Rader  Ryan Regan</vt:lpstr>
      <vt:lpstr>Overview</vt:lpstr>
      <vt:lpstr>.</vt:lpstr>
      <vt:lpstr>System Overview</vt:lpstr>
      <vt:lpstr>Task Partition</vt:lpstr>
      <vt:lpstr>Subsystem progress in past 1.5 months</vt:lpstr>
      <vt:lpstr>PowerPoint Presentation</vt:lpstr>
      <vt:lpstr>Validation plan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Brian Gardner</dc:creator>
  <cp:revision>5</cp:revision>
  <dcterms:created xsi:type="dcterms:W3CDTF">2013-06-18T16:37:55Z</dcterms:created>
  <dcterms:modified xsi:type="dcterms:W3CDTF">2025-01-23T00:18:08Z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0x010100D13DD7C0D1421740A6CEBC0EBDB9DDD4</vt:lpwstr>
  </property>
</Properties>
</file>