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63" r:id="rId6"/>
    <p:sldId id="280" r:id="rId7"/>
    <p:sldId id="277" r:id="rId8"/>
    <p:sldId id="281" r:id="rId9"/>
    <p:sldId id="287" r:id="rId10"/>
    <p:sldId id="282" r:id="rId11"/>
    <p:sldId id="285" r:id="rId12"/>
    <p:sldId id="283" r:id="rId13"/>
    <p:sldId id="291" r:id="rId14"/>
    <p:sldId id="284" r:id="rId15"/>
    <p:sldId id="289" r:id="rId16"/>
    <p:sldId id="288" r:id="rId17"/>
    <p:sldId id="286" r:id="rId18"/>
    <p:sldId id="278" r:id="rId19"/>
    <p:sldId id="279"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17756-DF43-4D69-86E2-3A228C5F7C44}" v="5" dt="2024-11-13T17:08:28.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an, Ryan" userId="S::ryan13516@tamu.edu::6995c692-73f5-4ae4-b5cb-cd593e21e106" providerId="AD" clId="Web-{CB6A178C-3465-984F-7F75-AD29DDFB977D}"/>
    <pc:docChg chg="addSld modSld">
      <pc:chgData name="Regan, Ryan" userId="S::ryan13516@tamu.edu::6995c692-73f5-4ae4-b5cb-cd593e21e106" providerId="AD" clId="Web-{CB6A178C-3465-984F-7F75-AD29DDFB977D}" dt="2024-10-21T03:53:42.484" v="169" actId="20577"/>
      <pc:docMkLst>
        <pc:docMk/>
      </pc:docMkLst>
      <pc:sldChg chg="modSp">
        <pc:chgData name="Regan, Ryan" userId="S::ryan13516@tamu.edu::6995c692-73f5-4ae4-b5cb-cd593e21e106" providerId="AD" clId="Web-{CB6A178C-3465-984F-7F75-AD29DDFB977D}" dt="2024-10-21T03:52:35.499" v="25"/>
        <pc:sldMkLst>
          <pc:docMk/>
          <pc:sldMk cId="1705199297" sldId="284"/>
        </pc:sldMkLst>
        <pc:graphicFrameChg chg="mod modGraphic">
          <ac:chgData name="Regan, Ryan" userId="S::ryan13516@tamu.edu::6995c692-73f5-4ae4-b5cb-cd593e21e106" providerId="AD" clId="Web-{CB6A178C-3465-984F-7F75-AD29DDFB977D}" dt="2024-10-21T03:52:35.499" v="25"/>
          <ac:graphicFrameMkLst>
            <pc:docMk/>
            <pc:sldMk cId="1705199297" sldId="284"/>
            <ac:graphicFrameMk id="4" creationId="{A2FFF5F2-4397-3AE8-0C65-7C03A31EF00B}"/>
          </ac:graphicFrameMkLst>
        </pc:graphicFrameChg>
      </pc:sldChg>
      <pc:sldChg chg="modSp new">
        <pc:chgData name="Regan, Ryan" userId="S::ryan13516@tamu.edu::6995c692-73f5-4ae4-b5cb-cd593e21e106" providerId="AD" clId="Web-{CB6A178C-3465-984F-7F75-AD29DDFB977D}" dt="2024-10-21T03:53:42.484" v="169" actId="20577"/>
        <pc:sldMkLst>
          <pc:docMk/>
          <pc:sldMk cId="2516479912" sldId="286"/>
        </pc:sldMkLst>
        <pc:spChg chg="mod">
          <ac:chgData name="Regan, Ryan" userId="S::ryan13516@tamu.edu::6995c692-73f5-4ae4-b5cb-cd593e21e106" providerId="AD" clId="Web-{CB6A178C-3465-984F-7F75-AD29DDFB977D}" dt="2024-10-21T03:53:42.484" v="169" actId="20577"/>
          <ac:spMkLst>
            <pc:docMk/>
            <pc:sldMk cId="2516479912" sldId="286"/>
            <ac:spMk id="2" creationId="{63353F9A-3B75-1055-D574-F8E07939B425}"/>
          </ac:spMkLst>
        </pc:spChg>
      </pc:sldChg>
    </pc:docChg>
  </pc:docChgLst>
  <pc:docChgLst>
    <pc:chgData name="Nguyen, Andrew" userId="S::nguyen1wan@tamu.edu::f77e9cb5-0f85-442d-b9a1-1c52c52d15f5" providerId="AD" clId="Web-{D4110111-F8B2-27DE-3085-821C82CD9EAF}"/>
    <pc:docChg chg="modSld">
      <pc:chgData name="Nguyen, Andrew" userId="S::nguyen1wan@tamu.edu::f77e9cb5-0f85-442d-b9a1-1c52c52d15f5" providerId="AD" clId="Web-{D4110111-F8B2-27DE-3085-821C82CD9EAF}" dt="2024-10-21T06:44:31.115" v="105"/>
      <pc:docMkLst>
        <pc:docMk/>
      </pc:docMkLst>
      <pc:sldChg chg="modSp">
        <pc:chgData name="Nguyen, Andrew" userId="S::nguyen1wan@tamu.edu::f77e9cb5-0f85-442d-b9a1-1c52c52d15f5" providerId="AD" clId="Web-{D4110111-F8B2-27DE-3085-821C82CD9EAF}" dt="2024-10-21T06:44:31.115" v="105"/>
        <pc:sldMkLst>
          <pc:docMk/>
          <pc:sldMk cId="2672993276" sldId="282"/>
        </pc:sldMkLst>
        <pc:graphicFrameChg chg="mod modGraphic">
          <ac:chgData name="Nguyen, Andrew" userId="S::nguyen1wan@tamu.edu::f77e9cb5-0f85-442d-b9a1-1c52c52d15f5" providerId="AD" clId="Web-{D4110111-F8B2-27DE-3085-821C82CD9EAF}" dt="2024-10-21T06:44:31.115" v="105"/>
          <ac:graphicFrameMkLst>
            <pc:docMk/>
            <pc:sldMk cId="2672993276" sldId="282"/>
            <ac:graphicFrameMk id="4" creationId="{A2FFF5F2-4397-3AE8-0C65-7C03A31EF00B}"/>
          </ac:graphicFrameMkLst>
        </pc:graphicFrameChg>
      </pc:sldChg>
      <pc:sldChg chg="addSp delSp modSp">
        <pc:chgData name="Nguyen, Andrew" userId="S::nguyen1wan@tamu.edu::f77e9cb5-0f85-442d-b9a1-1c52c52d15f5" providerId="AD" clId="Web-{D4110111-F8B2-27DE-3085-821C82CD9EAF}" dt="2024-10-21T06:42:51.971" v="103" actId="14100"/>
        <pc:sldMkLst>
          <pc:docMk/>
          <pc:sldMk cId="1603807618" sldId="285"/>
        </pc:sldMkLst>
        <pc:spChg chg="add del mod">
          <ac:chgData name="Nguyen, Andrew" userId="S::nguyen1wan@tamu.edu::f77e9cb5-0f85-442d-b9a1-1c52c52d15f5" providerId="AD" clId="Web-{D4110111-F8B2-27DE-3085-821C82CD9EAF}" dt="2024-10-21T06:42:38.908" v="97"/>
          <ac:spMkLst>
            <pc:docMk/>
            <pc:sldMk cId="1603807618" sldId="285"/>
            <ac:spMk id="5" creationId="{ECF2D625-DCE6-7AC6-8A4D-D12E51A7B17B}"/>
          </ac:spMkLst>
        </pc:spChg>
        <pc:picChg chg="del">
          <ac:chgData name="Nguyen, Andrew" userId="S::nguyen1wan@tamu.edu::f77e9cb5-0f85-442d-b9a1-1c52c52d15f5" providerId="AD" clId="Web-{D4110111-F8B2-27DE-3085-821C82CD9EAF}" dt="2024-10-21T06:42:37.861" v="96"/>
          <ac:picMkLst>
            <pc:docMk/>
            <pc:sldMk cId="1603807618" sldId="285"/>
            <ac:picMk id="4" creationId="{6FF9FB99-766C-150B-8C94-9B86EE0D932D}"/>
          </ac:picMkLst>
        </pc:picChg>
        <pc:picChg chg="add mod ord">
          <ac:chgData name="Nguyen, Andrew" userId="S::nguyen1wan@tamu.edu::f77e9cb5-0f85-442d-b9a1-1c52c52d15f5" providerId="AD" clId="Web-{D4110111-F8B2-27DE-3085-821C82CD9EAF}" dt="2024-10-21T06:42:51.971" v="103" actId="14100"/>
          <ac:picMkLst>
            <pc:docMk/>
            <pc:sldMk cId="1603807618" sldId="285"/>
            <ac:picMk id="6" creationId="{A540E95C-3364-57FD-B523-E7CABC36A485}"/>
          </ac:picMkLst>
        </pc:picChg>
      </pc:sldChg>
    </pc:docChg>
  </pc:docChgLst>
  <pc:docChgLst>
    <pc:chgData name="Miller, Mackenzie" userId="S::mackenziemiller@tamu.edu::f143bfc3-e4b2-4691-a54e-02f186012e6b" providerId="AD" clId="Web-{CFD14702-D7BD-9C90-5C30-158387828CBF}"/>
    <pc:docChg chg="addSld modSld sldOrd">
      <pc:chgData name="Miller, Mackenzie" userId="S::mackenziemiller@tamu.edu::f143bfc3-e4b2-4691-a54e-02f186012e6b" providerId="AD" clId="Web-{CFD14702-D7BD-9C90-5C30-158387828CBF}" dt="2024-10-21T04:13:39.479" v="839" actId="20577"/>
      <pc:docMkLst>
        <pc:docMk/>
      </pc:docMkLst>
      <pc:sldChg chg="addSp delSp modSp">
        <pc:chgData name="Miller, Mackenzie" userId="S::mackenziemiller@tamu.edu::f143bfc3-e4b2-4691-a54e-02f186012e6b" providerId="AD" clId="Web-{CFD14702-D7BD-9C90-5C30-158387828CBF}" dt="2024-10-21T04:10:25.848" v="837"/>
        <pc:sldMkLst>
          <pc:docMk/>
          <pc:sldMk cId="2592681636" sldId="281"/>
        </pc:sldMkLst>
        <pc:spChg chg="del mod">
          <ac:chgData name="Miller, Mackenzie" userId="S::mackenziemiller@tamu.edu::f143bfc3-e4b2-4691-a54e-02f186012e6b" providerId="AD" clId="Web-{CFD14702-D7BD-9C90-5C30-158387828CBF}" dt="2024-10-21T03:55:57.130" v="20"/>
          <ac:spMkLst>
            <pc:docMk/>
            <pc:sldMk cId="2592681636" sldId="281"/>
            <ac:spMk id="6" creationId="{53CD5A31-95D6-9E51-884F-D5DF0AC4342E}"/>
          </ac:spMkLst>
        </pc:spChg>
        <pc:graphicFrameChg chg="mod modGraphic">
          <ac:chgData name="Miller, Mackenzie" userId="S::mackenziemiller@tamu.edu::f143bfc3-e4b2-4691-a54e-02f186012e6b" providerId="AD" clId="Web-{CFD14702-D7BD-9C90-5C30-158387828CBF}" dt="2024-10-21T04:10:25.848" v="837"/>
          <ac:graphicFrameMkLst>
            <pc:docMk/>
            <pc:sldMk cId="2592681636" sldId="281"/>
            <ac:graphicFrameMk id="4" creationId="{A2FFF5F2-4397-3AE8-0C65-7C03A31EF00B}"/>
          </ac:graphicFrameMkLst>
        </pc:graphicFrameChg>
        <pc:picChg chg="add del mod">
          <ac:chgData name="Miller, Mackenzie" userId="S::mackenziemiller@tamu.edu::f143bfc3-e4b2-4691-a54e-02f186012e6b" providerId="AD" clId="Web-{CFD14702-D7BD-9C90-5C30-158387828CBF}" dt="2024-10-21T03:55:40.364" v="18"/>
          <ac:picMkLst>
            <pc:docMk/>
            <pc:sldMk cId="2592681636" sldId="281"/>
            <ac:picMk id="2" creationId="{446AC7D2-60ED-C38B-64F2-13D2F61FC6B9}"/>
          </ac:picMkLst>
        </pc:picChg>
      </pc:sldChg>
      <pc:sldChg chg="addSp delSp modSp">
        <pc:chgData name="Miller, Mackenzie" userId="S::mackenziemiller@tamu.edu::f143bfc3-e4b2-4691-a54e-02f186012e6b" providerId="AD" clId="Web-{CFD14702-D7BD-9C90-5C30-158387828CBF}" dt="2024-10-21T03:55:20.504" v="15"/>
        <pc:sldMkLst>
          <pc:docMk/>
          <pc:sldMk cId="2707982718" sldId="283"/>
        </pc:sldMkLst>
        <pc:picChg chg="add del mod">
          <ac:chgData name="Miller, Mackenzie" userId="S::mackenziemiller@tamu.edu::f143bfc3-e4b2-4691-a54e-02f186012e6b" providerId="AD" clId="Web-{CFD14702-D7BD-9C90-5C30-158387828CBF}" dt="2024-10-21T03:55:20.504" v="15"/>
          <ac:picMkLst>
            <pc:docMk/>
            <pc:sldMk cId="2707982718" sldId="283"/>
            <ac:picMk id="2" creationId="{DE84C0EF-6ED2-239C-EF8A-8AB253260A6D}"/>
          </ac:picMkLst>
        </pc:picChg>
      </pc:sldChg>
      <pc:sldChg chg="addSp delSp modSp new ord">
        <pc:chgData name="Miller, Mackenzie" userId="S::mackenziemiller@tamu.edu::f143bfc3-e4b2-4691-a54e-02f186012e6b" providerId="AD" clId="Web-{CFD14702-D7BD-9C90-5C30-158387828CBF}" dt="2024-10-21T04:13:39.479" v="839" actId="20577"/>
        <pc:sldMkLst>
          <pc:docMk/>
          <pc:sldMk cId="2240155562" sldId="287"/>
        </pc:sldMkLst>
        <pc:spChg chg="mod">
          <ac:chgData name="Miller, Mackenzie" userId="S::mackenziemiller@tamu.edu::f143bfc3-e4b2-4691-a54e-02f186012e6b" providerId="AD" clId="Web-{CFD14702-D7BD-9C90-5C30-158387828CBF}" dt="2024-10-21T04:13:39.479" v="839" actId="20577"/>
          <ac:spMkLst>
            <pc:docMk/>
            <pc:sldMk cId="2240155562" sldId="287"/>
            <ac:spMk id="2" creationId="{002C8C19-CAD2-94E0-7539-6946D80CAD25}"/>
          </ac:spMkLst>
        </pc:spChg>
        <pc:spChg chg="del">
          <ac:chgData name="Miller, Mackenzie" userId="S::mackenziemiller@tamu.edu::f143bfc3-e4b2-4691-a54e-02f186012e6b" providerId="AD" clId="Web-{CFD14702-D7BD-9C90-5C30-158387828CBF}" dt="2024-10-21T03:56:14.084" v="48"/>
          <ac:spMkLst>
            <pc:docMk/>
            <pc:sldMk cId="2240155562" sldId="287"/>
            <ac:spMk id="3" creationId="{97D35BDB-ECAC-5E21-3BCC-831B53D9EA51}"/>
          </ac:spMkLst>
        </pc:spChg>
        <pc:picChg chg="add mod ord">
          <ac:chgData name="Miller, Mackenzie" userId="S::mackenziemiller@tamu.edu::f143bfc3-e4b2-4691-a54e-02f186012e6b" providerId="AD" clId="Web-{CFD14702-D7BD-9C90-5C30-158387828CBF}" dt="2024-10-21T03:56:42.491" v="52" actId="1076"/>
          <ac:picMkLst>
            <pc:docMk/>
            <pc:sldMk cId="2240155562" sldId="287"/>
            <ac:picMk id="4" creationId="{0DD4AE76-1262-170C-AF69-2DA9DF339313}"/>
          </ac:picMkLst>
        </pc:picChg>
      </pc:sldChg>
    </pc:docChg>
  </pc:docChgLst>
  <pc:docChgLst>
    <pc:chgData name="Nguyen, Andrew" userId="S::nguyen1wan@tamu.edu::f77e9cb5-0f85-442d-b9a1-1c52c52d15f5" providerId="AD" clId="Web-{97EB1142-5EDB-A1F8-AEF5-F29E21F35E19}"/>
    <pc:docChg chg="addSld modSld">
      <pc:chgData name="Nguyen, Andrew" userId="S::nguyen1wan@tamu.edu::f77e9cb5-0f85-442d-b9a1-1c52c52d15f5" providerId="AD" clId="Web-{97EB1142-5EDB-A1F8-AEF5-F29E21F35E19}" dt="2024-10-21T02:13:42.118" v="745"/>
      <pc:docMkLst>
        <pc:docMk/>
      </pc:docMkLst>
      <pc:sldChg chg="delSp modSp">
        <pc:chgData name="Nguyen, Andrew" userId="S::nguyen1wan@tamu.edu::f77e9cb5-0f85-442d-b9a1-1c52c52d15f5" providerId="AD" clId="Web-{97EB1142-5EDB-A1F8-AEF5-F29E21F35E19}" dt="2024-10-21T02:13:42.118" v="745"/>
        <pc:sldMkLst>
          <pc:docMk/>
          <pc:sldMk cId="2672993276" sldId="282"/>
        </pc:sldMkLst>
        <pc:spChg chg="del mod">
          <ac:chgData name="Nguyen, Andrew" userId="S::nguyen1wan@tamu.edu::f77e9cb5-0f85-442d-b9a1-1c52c52d15f5" providerId="AD" clId="Web-{97EB1142-5EDB-A1F8-AEF5-F29E21F35E19}" dt="2024-10-21T01:55:27.723" v="129"/>
          <ac:spMkLst>
            <pc:docMk/>
            <pc:sldMk cId="2672993276" sldId="282"/>
            <ac:spMk id="6" creationId="{53CD5A31-95D6-9E51-884F-D5DF0AC4342E}"/>
          </ac:spMkLst>
        </pc:spChg>
        <pc:graphicFrameChg chg="mod modGraphic">
          <ac:chgData name="Nguyen, Andrew" userId="S::nguyen1wan@tamu.edu::f77e9cb5-0f85-442d-b9a1-1c52c52d15f5" providerId="AD" clId="Web-{97EB1142-5EDB-A1F8-AEF5-F29E21F35E19}" dt="2024-10-21T02:13:42.118" v="745"/>
          <ac:graphicFrameMkLst>
            <pc:docMk/>
            <pc:sldMk cId="2672993276" sldId="282"/>
            <ac:graphicFrameMk id="4" creationId="{A2FFF5F2-4397-3AE8-0C65-7C03A31EF00B}"/>
          </ac:graphicFrameMkLst>
        </pc:graphicFrameChg>
      </pc:sldChg>
      <pc:sldChg chg="addSp delSp modSp new">
        <pc:chgData name="Nguyen, Andrew" userId="S::nguyen1wan@tamu.edu::f77e9cb5-0f85-442d-b9a1-1c52c52d15f5" providerId="AD" clId="Web-{97EB1142-5EDB-A1F8-AEF5-F29E21F35E19}" dt="2024-10-21T02:06:01.947" v="476" actId="1076"/>
        <pc:sldMkLst>
          <pc:docMk/>
          <pc:sldMk cId="1603807618" sldId="285"/>
        </pc:sldMkLst>
        <pc:spChg chg="mod">
          <ac:chgData name="Nguyen, Andrew" userId="S::nguyen1wan@tamu.edu::f77e9cb5-0f85-442d-b9a1-1c52c52d15f5" providerId="AD" clId="Web-{97EB1142-5EDB-A1F8-AEF5-F29E21F35E19}" dt="2024-10-21T02:06:01.947" v="476" actId="1076"/>
          <ac:spMkLst>
            <pc:docMk/>
            <pc:sldMk cId="1603807618" sldId="285"/>
            <ac:spMk id="2" creationId="{EA51687F-B56B-A852-0016-4D4C7EBC5D5F}"/>
          </ac:spMkLst>
        </pc:spChg>
        <pc:spChg chg="del">
          <ac:chgData name="Nguyen, Andrew" userId="S::nguyen1wan@tamu.edu::f77e9cb5-0f85-442d-b9a1-1c52c52d15f5" providerId="AD" clId="Web-{97EB1142-5EDB-A1F8-AEF5-F29E21F35E19}" dt="2024-10-21T02:05:11.602" v="466"/>
          <ac:spMkLst>
            <pc:docMk/>
            <pc:sldMk cId="1603807618" sldId="285"/>
            <ac:spMk id="3" creationId="{0E17A051-830D-D39F-DF09-D118141EB3A3}"/>
          </ac:spMkLst>
        </pc:spChg>
        <pc:picChg chg="add mod ord">
          <ac:chgData name="Nguyen, Andrew" userId="S::nguyen1wan@tamu.edu::f77e9cb5-0f85-442d-b9a1-1c52c52d15f5" providerId="AD" clId="Web-{97EB1142-5EDB-A1F8-AEF5-F29E21F35E19}" dt="2024-10-21T02:05:27.868" v="470" actId="1076"/>
          <ac:picMkLst>
            <pc:docMk/>
            <pc:sldMk cId="1603807618" sldId="285"/>
            <ac:picMk id="4" creationId="{6FF9FB99-766C-150B-8C94-9B86EE0D932D}"/>
          </ac:picMkLst>
        </pc:picChg>
      </pc:sldChg>
    </pc:docChg>
  </pc:docChgLst>
  <pc:docChgLst>
    <pc:chgData name="Regan, Ryan" userId="S::ryan13516@tamu.edu::6995c692-73f5-4ae4-b5cb-cd593e21e106" providerId="AD" clId="Web-{392DC99A-7EE2-46C8-8237-9A408F831201}"/>
    <pc:docChg chg="addSld modSld">
      <pc:chgData name="Regan, Ryan" userId="S::ryan13516@tamu.edu::6995c692-73f5-4ae4-b5cb-cd593e21e106" providerId="AD" clId="Web-{392DC99A-7EE2-46C8-8237-9A408F831201}" dt="2024-10-21T05:38:19.215" v="43"/>
      <pc:docMkLst>
        <pc:docMk/>
      </pc:docMkLst>
      <pc:sldChg chg="delSp modSp">
        <pc:chgData name="Regan, Ryan" userId="S::ryan13516@tamu.edu::6995c692-73f5-4ae4-b5cb-cd593e21e106" providerId="AD" clId="Web-{392DC99A-7EE2-46C8-8237-9A408F831201}" dt="2024-10-21T05:34:55.512" v="4"/>
        <pc:sldMkLst>
          <pc:docMk/>
          <pc:sldMk cId="1705199297" sldId="284"/>
        </pc:sldMkLst>
        <pc:spChg chg="del mod">
          <ac:chgData name="Regan, Ryan" userId="S::ryan13516@tamu.edu::6995c692-73f5-4ae4-b5cb-cd593e21e106" providerId="AD" clId="Web-{392DC99A-7EE2-46C8-8237-9A408F831201}" dt="2024-10-21T05:34:55.512" v="4"/>
          <ac:spMkLst>
            <pc:docMk/>
            <pc:sldMk cId="1705199297" sldId="284"/>
            <ac:spMk id="6" creationId="{53CD5A31-95D6-9E51-884F-D5DF0AC4342E}"/>
          </ac:spMkLst>
        </pc:spChg>
        <pc:graphicFrameChg chg="mod modGraphic">
          <ac:chgData name="Regan, Ryan" userId="S::ryan13516@tamu.edu::6995c692-73f5-4ae4-b5cb-cd593e21e106" providerId="AD" clId="Web-{392DC99A-7EE2-46C8-8237-9A408F831201}" dt="2024-10-21T05:34:49.620" v="1"/>
          <ac:graphicFrameMkLst>
            <pc:docMk/>
            <pc:sldMk cId="1705199297" sldId="284"/>
            <ac:graphicFrameMk id="4" creationId="{A2FFF5F2-4397-3AE8-0C65-7C03A31EF00B}"/>
          </ac:graphicFrameMkLst>
        </pc:graphicFrameChg>
      </pc:sldChg>
      <pc:sldChg chg="addSp delSp modSp">
        <pc:chgData name="Regan, Ryan" userId="S::ryan13516@tamu.edu::6995c692-73f5-4ae4-b5cb-cd593e21e106" providerId="AD" clId="Web-{392DC99A-7EE2-46C8-8237-9A408F831201}" dt="2024-10-21T05:35:21.092" v="21" actId="20577"/>
        <pc:sldMkLst>
          <pc:docMk/>
          <pc:sldMk cId="2516479912" sldId="286"/>
        </pc:sldMkLst>
        <pc:spChg chg="mod">
          <ac:chgData name="Regan, Ryan" userId="S::ryan13516@tamu.edu::6995c692-73f5-4ae4-b5cb-cd593e21e106" providerId="AD" clId="Web-{392DC99A-7EE2-46C8-8237-9A408F831201}" dt="2024-10-21T05:35:21.092" v="21" actId="20577"/>
          <ac:spMkLst>
            <pc:docMk/>
            <pc:sldMk cId="2516479912" sldId="286"/>
            <ac:spMk id="2" creationId="{63353F9A-3B75-1055-D574-F8E07939B425}"/>
          </ac:spMkLst>
        </pc:spChg>
        <pc:spChg chg="del">
          <ac:chgData name="Regan, Ryan" userId="S::ryan13516@tamu.edu::6995c692-73f5-4ae4-b5cb-cd593e21e106" providerId="AD" clId="Web-{392DC99A-7EE2-46C8-8237-9A408F831201}" dt="2024-10-21T05:35:00.934" v="5"/>
          <ac:spMkLst>
            <pc:docMk/>
            <pc:sldMk cId="2516479912" sldId="286"/>
            <ac:spMk id="3" creationId="{3A542A26-3A32-4976-A9A1-428EECFD0AD8}"/>
          </ac:spMkLst>
        </pc:spChg>
        <pc:picChg chg="add mod ord">
          <ac:chgData name="Regan, Ryan" userId="S::ryan13516@tamu.edu::6995c692-73f5-4ae4-b5cb-cd593e21e106" providerId="AD" clId="Web-{392DC99A-7EE2-46C8-8237-9A408F831201}" dt="2024-10-21T05:35:00.934" v="5"/>
          <ac:picMkLst>
            <pc:docMk/>
            <pc:sldMk cId="2516479912" sldId="286"/>
            <ac:picMk id="4" creationId="{CA8C1F88-BD65-3D22-3D3B-D261A8B617CF}"/>
          </ac:picMkLst>
        </pc:picChg>
      </pc:sldChg>
      <pc:sldChg chg="addSp delSp modSp new">
        <pc:chgData name="Regan, Ryan" userId="S::ryan13516@tamu.edu::6995c692-73f5-4ae4-b5cb-cd593e21e106" providerId="AD" clId="Web-{392DC99A-7EE2-46C8-8237-9A408F831201}" dt="2024-10-21T05:38:19.215" v="43"/>
        <pc:sldMkLst>
          <pc:docMk/>
          <pc:sldMk cId="2583206246" sldId="288"/>
        </pc:sldMkLst>
        <pc:spChg chg="mod">
          <ac:chgData name="Regan, Ryan" userId="S::ryan13516@tamu.edu::6995c692-73f5-4ae4-b5cb-cd593e21e106" providerId="AD" clId="Web-{392DC99A-7EE2-46C8-8237-9A408F831201}" dt="2024-10-21T05:36:03.986" v="42" actId="20577"/>
          <ac:spMkLst>
            <pc:docMk/>
            <pc:sldMk cId="2583206246" sldId="288"/>
            <ac:spMk id="2" creationId="{84AC5412-F282-FFF7-2FF2-E8503C1B1A22}"/>
          </ac:spMkLst>
        </pc:spChg>
        <pc:spChg chg="del">
          <ac:chgData name="Regan, Ryan" userId="S::ryan13516@tamu.edu::6995c692-73f5-4ae4-b5cb-cd593e21e106" providerId="AD" clId="Web-{392DC99A-7EE2-46C8-8237-9A408F831201}" dt="2024-10-21T05:38:19.215" v="43"/>
          <ac:spMkLst>
            <pc:docMk/>
            <pc:sldMk cId="2583206246" sldId="288"/>
            <ac:spMk id="3" creationId="{724ADB44-BDB2-2AE8-08A1-CEBB84F1C392}"/>
          </ac:spMkLst>
        </pc:spChg>
        <pc:picChg chg="add mod ord">
          <ac:chgData name="Regan, Ryan" userId="S::ryan13516@tamu.edu::6995c692-73f5-4ae4-b5cb-cd593e21e106" providerId="AD" clId="Web-{392DC99A-7EE2-46C8-8237-9A408F831201}" dt="2024-10-21T05:38:19.215" v="43"/>
          <ac:picMkLst>
            <pc:docMk/>
            <pc:sldMk cId="2583206246" sldId="288"/>
            <ac:picMk id="4" creationId="{7E3B3A6B-2C1F-56D2-079C-D23927B2BF1C}"/>
          </ac:picMkLst>
        </pc:picChg>
      </pc:sldChg>
    </pc:docChg>
  </pc:docChgLst>
  <pc:docChgLst>
    <pc:chgData name="Rader, Aidan D" userId="S::aidandrader@tamu.edu::56c908b0-d2ec-4571-8545-db08f4f66ee4" providerId="AD" clId="Web-{2CCA6B2F-1119-0128-3194-D12266C7FDC7}"/>
    <pc:docChg chg="modSld">
      <pc:chgData name="Rader, Aidan D" userId="S::aidandrader@tamu.edu::56c908b0-d2ec-4571-8545-db08f4f66ee4" providerId="AD" clId="Web-{2CCA6B2F-1119-0128-3194-D12266C7FDC7}" dt="2024-10-21T09:49:23.440" v="3"/>
      <pc:docMkLst>
        <pc:docMk/>
      </pc:docMkLst>
      <pc:sldChg chg="modSp">
        <pc:chgData name="Rader, Aidan D" userId="S::aidandrader@tamu.edu::56c908b0-d2ec-4571-8545-db08f4f66ee4" providerId="AD" clId="Web-{2CCA6B2F-1119-0128-3194-D12266C7FDC7}" dt="2024-10-21T09:49:23.440" v="3"/>
        <pc:sldMkLst>
          <pc:docMk/>
          <pc:sldMk cId="2707982718" sldId="283"/>
        </pc:sldMkLst>
        <pc:graphicFrameChg chg="mod modGraphic">
          <ac:chgData name="Rader, Aidan D" userId="S::aidandrader@tamu.edu::56c908b0-d2ec-4571-8545-db08f4f66ee4" providerId="AD" clId="Web-{2CCA6B2F-1119-0128-3194-D12266C7FDC7}" dt="2024-10-21T09:49:23.440" v="3"/>
          <ac:graphicFrameMkLst>
            <pc:docMk/>
            <pc:sldMk cId="2707982718" sldId="283"/>
            <ac:graphicFrameMk id="4" creationId="{A2FFF5F2-4397-3AE8-0C65-7C03A31EF00B}"/>
          </ac:graphicFrameMkLst>
        </pc:graphicFrameChg>
      </pc:sldChg>
    </pc:docChg>
  </pc:docChgLst>
  <pc:docChgLst>
    <pc:chgData name="Regan, Ryan" userId="S::ryan13516@tamu.edu::6995c692-73f5-4ae4-b5cb-cd593e21e106" providerId="AD" clId="Web-{E3710CB8-FFD7-4601-914B-FB08A067B148}"/>
    <pc:docChg chg="addSld modSld">
      <pc:chgData name="Regan, Ryan" userId="S::ryan13516@tamu.edu::6995c692-73f5-4ae4-b5cb-cd593e21e106" providerId="AD" clId="Web-{E3710CB8-FFD7-4601-914B-FB08A067B148}" dt="2024-10-21T05:59:15.719" v="1201"/>
      <pc:docMkLst>
        <pc:docMk/>
      </pc:docMkLst>
      <pc:sldChg chg="modSp">
        <pc:chgData name="Regan, Ryan" userId="S::ryan13516@tamu.edu::6995c692-73f5-4ae4-b5cb-cd593e21e106" providerId="AD" clId="Web-{E3710CB8-FFD7-4601-914B-FB08A067B148}" dt="2024-10-21T05:59:15.719" v="1201"/>
        <pc:sldMkLst>
          <pc:docMk/>
          <pc:sldMk cId="1705199297" sldId="284"/>
        </pc:sldMkLst>
        <pc:graphicFrameChg chg="mod modGraphic">
          <ac:chgData name="Regan, Ryan" userId="S::ryan13516@tamu.edu::6995c692-73f5-4ae4-b5cb-cd593e21e106" providerId="AD" clId="Web-{E3710CB8-FFD7-4601-914B-FB08A067B148}" dt="2024-10-21T05:59:15.719" v="1201"/>
          <ac:graphicFrameMkLst>
            <pc:docMk/>
            <pc:sldMk cId="1705199297" sldId="284"/>
            <ac:graphicFrameMk id="4" creationId="{A2FFF5F2-4397-3AE8-0C65-7C03A31EF00B}"/>
          </ac:graphicFrameMkLst>
        </pc:graphicFrameChg>
      </pc:sldChg>
      <pc:sldChg chg="addSp delSp modSp new">
        <pc:chgData name="Regan, Ryan" userId="S::ryan13516@tamu.edu::6995c692-73f5-4ae4-b5cb-cd593e21e106" providerId="AD" clId="Web-{E3710CB8-FFD7-4601-914B-FB08A067B148}" dt="2024-10-21T05:49:39.730" v="23" actId="20577"/>
        <pc:sldMkLst>
          <pc:docMk/>
          <pc:sldMk cId="3023785532" sldId="289"/>
        </pc:sldMkLst>
        <pc:spChg chg="mod">
          <ac:chgData name="Regan, Ryan" userId="S::ryan13516@tamu.edu::6995c692-73f5-4ae4-b5cb-cd593e21e106" providerId="AD" clId="Web-{E3710CB8-FFD7-4601-914B-FB08A067B148}" dt="2024-10-21T05:49:39.730" v="23" actId="20577"/>
          <ac:spMkLst>
            <pc:docMk/>
            <pc:sldMk cId="3023785532" sldId="289"/>
            <ac:spMk id="2" creationId="{1275B3FF-8AB1-47D2-5BCF-88CD5DA88E9D}"/>
          </ac:spMkLst>
        </pc:spChg>
        <pc:spChg chg="del">
          <ac:chgData name="Regan, Ryan" userId="S::ryan13516@tamu.edu::6995c692-73f5-4ae4-b5cb-cd593e21e106" providerId="AD" clId="Web-{E3710CB8-FFD7-4601-914B-FB08A067B148}" dt="2024-10-21T05:49:01.167" v="1"/>
          <ac:spMkLst>
            <pc:docMk/>
            <pc:sldMk cId="3023785532" sldId="289"/>
            <ac:spMk id="3" creationId="{3204C7E7-D1A0-3DE4-F573-0DBD9369DE3B}"/>
          </ac:spMkLst>
        </pc:spChg>
        <pc:picChg chg="add mod ord">
          <ac:chgData name="Regan, Ryan" userId="S::ryan13516@tamu.edu::6995c692-73f5-4ae4-b5cb-cd593e21e106" providerId="AD" clId="Web-{E3710CB8-FFD7-4601-914B-FB08A067B148}" dt="2024-10-21T05:49:01.167" v="1"/>
          <ac:picMkLst>
            <pc:docMk/>
            <pc:sldMk cId="3023785532" sldId="289"/>
            <ac:picMk id="4" creationId="{70875925-277A-E94D-09FE-C7D38B488E12}"/>
          </ac:picMkLst>
        </pc:picChg>
      </pc:sldChg>
    </pc:docChg>
  </pc:docChgLst>
  <pc:docChgLst>
    <pc:chgData name="Rader, Aidan D" userId="S::aidandrader@tamu.edu::56c908b0-d2ec-4571-8545-db08f4f66ee4" providerId="AD" clId="Web-{B99D5C44-E03F-6D5F-2C91-FD0E94B5CC69}"/>
    <pc:docChg chg="modSld">
      <pc:chgData name="Rader, Aidan D" userId="S::aidandrader@tamu.edu::56c908b0-d2ec-4571-8545-db08f4f66ee4" providerId="AD" clId="Web-{B99D5C44-E03F-6D5F-2C91-FD0E94B5CC69}" dt="2024-10-26T21:24:27.116" v="1" actId="1076"/>
      <pc:docMkLst>
        <pc:docMk/>
      </pc:docMkLst>
      <pc:sldChg chg="modSp">
        <pc:chgData name="Rader, Aidan D" userId="S::aidandrader@tamu.edu::56c908b0-d2ec-4571-8545-db08f4f66ee4" providerId="AD" clId="Web-{B99D5C44-E03F-6D5F-2C91-FD0E94B5CC69}" dt="2024-10-26T21:24:27.116" v="1" actId="1076"/>
        <pc:sldMkLst>
          <pc:docMk/>
          <pc:sldMk cId="2240155562" sldId="287"/>
        </pc:sldMkLst>
        <pc:picChg chg="mod">
          <ac:chgData name="Rader, Aidan D" userId="S::aidandrader@tamu.edu::56c908b0-d2ec-4571-8545-db08f4f66ee4" providerId="AD" clId="Web-{B99D5C44-E03F-6D5F-2C91-FD0E94B5CC69}" dt="2024-10-26T21:24:27.116" v="1" actId="1076"/>
          <ac:picMkLst>
            <pc:docMk/>
            <pc:sldMk cId="2240155562" sldId="287"/>
            <ac:picMk id="4" creationId="{0DD4AE76-1262-170C-AF69-2DA9DF339313}"/>
          </ac:picMkLst>
        </pc:picChg>
      </pc:sldChg>
    </pc:docChg>
  </pc:docChgLst>
  <pc:docChgLst>
    <pc:chgData name="Rader, Aidan D" userId="56c908b0-d2ec-4571-8545-db08f4f66ee4" providerId="ADAL" clId="{EAF3CA1F-CDF0-4C22-AD8D-87014F362660}"/>
    <pc:docChg chg="undo custSel addSld delSld modSld">
      <pc:chgData name="Rader, Aidan D" userId="56c908b0-d2ec-4571-8545-db08f4f66ee4" providerId="ADAL" clId="{EAF3CA1F-CDF0-4C22-AD8D-87014F362660}" dt="2024-10-21T14:19:42.452" v="1240" actId="14100"/>
      <pc:docMkLst>
        <pc:docMk/>
      </pc:docMkLst>
      <pc:sldChg chg="modSp mod">
        <pc:chgData name="Rader, Aidan D" userId="56c908b0-d2ec-4571-8545-db08f4f66ee4" providerId="ADAL" clId="{EAF3CA1F-CDF0-4C22-AD8D-87014F362660}" dt="2024-10-20T19:10:06.598" v="1" actId="113"/>
        <pc:sldMkLst>
          <pc:docMk/>
          <pc:sldMk cId="1628571770" sldId="256"/>
        </pc:sldMkLst>
        <pc:spChg chg="mod">
          <ac:chgData name="Rader, Aidan D" userId="56c908b0-d2ec-4571-8545-db08f4f66ee4" providerId="ADAL" clId="{EAF3CA1F-CDF0-4C22-AD8D-87014F362660}" dt="2024-10-20T19:10:06.598" v="1" actId="113"/>
          <ac:spMkLst>
            <pc:docMk/>
            <pc:sldMk cId="1628571770" sldId="256"/>
            <ac:spMk id="2" creationId="{00000000-0000-0000-0000-000000000000}"/>
          </ac:spMkLst>
        </pc:spChg>
      </pc:sldChg>
      <pc:sldChg chg="addSp delSp modSp mod">
        <pc:chgData name="Rader, Aidan D" userId="56c908b0-d2ec-4571-8545-db08f4f66ee4" providerId="ADAL" clId="{EAF3CA1F-CDF0-4C22-AD8D-87014F362660}" dt="2024-10-21T14:16:39.825" v="1233" actId="22"/>
        <pc:sldMkLst>
          <pc:docMk/>
          <pc:sldMk cId="3709083976" sldId="278"/>
        </pc:sldMkLst>
        <pc:spChg chg="del">
          <ac:chgData name="Rader, Aidan D" userId="56c908b0-d2ec-4571-8545-db08f4f66ee4" providerId="ADAL" clId="{EAF3CA1F-CDF0-4C22-AD8D-87014F362660}" dt="2024-10-21T14:16:13.484" v="1229" actId="478"/>
          <ac:spMkLst>
            <pc:docMk/>
            <pc:sldMk cId="3709083976" sldId="278"/>
            <ac:spMk id="2" creationId="{00000000-0000-0000-0000-000000000000}"/>
          </ac:spMkLst>
        </pc:spChg>
        <pc:spChg chg="del">
          <ac:chgData name="Rader, Aidan D" userId="56c908b0-d2ec-4571-8545-db08f4f66ee4" providerId="ADAL" clId="{EAF3CA1F-CDF0-4C22-AD8D-87014F362660}" dt="2024-10-21T14:16:11.589" v="1228" actId="478"/>
          <ac:spMkLst>
            <pc:docMk/>
            <pc:sldMk cId="3709083976" sldId="278"/>
            <ac:spMk id="3" creationId="{00000000-0000-0000-0000-000000000000}"/>
          </ac:spMkLst>
        </pc:spChg>
        <pc:spChg chg="add del mod">
          <ac:chgData name="Rader, Aidan D" userId="56c908b0-d2ec-4571-8545-db08f4f66ee4" providerId="ADAL" clId="{EAF3CA1F-CDF0-4C22-AD8D-87014F362660}" dt="2024-10-21T14:16:17.414" v="1231" actId="478"/>
          <ac:spMkLst>
            <pc:docMk/>
            <pc:sldMk cId="3709083976" sldId="278"/>
            <ac:spMk id="6" creationId="{024CEDFB-349F-4F46-3F71-646EF115E6F2}"/>
          </ac:spMkLst>
        </pc:spChg>
        <pc:spChg chg="add del mod">
          <ac:chgData name="Rader, Aidan D" userId="56c908b0-d2ec-4571-8545-db08f4f66ee4" providerId="ADAL" clId="{EAF3CA1F-CDF0-4C22-AD8D-87014F362660}" dt="2024-10-21T14:16:16.178" v="1230" actId="478"/>
          <ac:spMkLst>
            <pc:docMk/>
            <pc:sldMk cId="3709083976" sldId="278"/>
            <ac:spMk id="8" creationId="{E3EA190A-A3E5-33C5-64A1-A774BFF2ECC3}"/>
          </ac:spMkLst>
        </pc:spChg>
        <pc:picChg chg="del">
          <ac:chgData name="Rader, Aidan D" userId="56c908b0-d2ec-4571-8545-db08f4f66ee4" providerId="ADAL" clId="{EAF3CA1F-CDF0-4C22-AD8D-87014F362660}" dt="2024-10-21T14:16:18.129" v="1232" actId="478"/>
          <ac:picMkLst>
            <pc:docMk/>
            <pc:sldMk cId="3709083976" sldId="278"/>
            <ac:picMk id="5" creationId="{3D0BF883-E3D7-D8E1-E0C5-2DE07A7B6F8B}"/>
          </ac:picMkLst>
        </pc:picChg>
        <pc:picChg chg="add">
          <ac:chgData name="Rader, Aidan D" userId="56c908b0-d2ec-4571-8545-db08f4f66ee4" providerId="ADAL" clId="{EAF3CA1F-CDF0-4C22-AD8D-87014F362660}" dt="2024-10-21T14:16:39.825" v="1233" actId="22"/>
          <ac:picMkLst>
            <pc:docMk/>
            <pc:sldMk cId="3709083976" sldId="278"/>
            <ac:picMk id="10" creationId="{123B5363-9BFE-A423-69AA-032B484805B2}"/>
          </ac:picMkLst>
        </pc:picChg>
      </pc:sldChg>
      <pc:sldChg chg="addSp delSp modSp mod">
        <pc:chgData name="Rader, Aidan D" userId="56c908b0-d2ec-4571-8545-db08f4f66ee4" providerId="ADAL" clId="{EAF3CA1F-CDF0-4C22-AD8D-87014F362660}" dt="2024-10-21T14:19:42.452" v="1240" actId="14100"/>
        <pc:sldMkLst>
          <pc:docMk/>
          <pc:sldMk cId="1160868006" sldId="279"/>
        </pc:sldMkLst>
        <pc:spChg chg="del">
          <ac:chgData name="Rader, Aidan D" userId="56c908b0-d2ec-4571-8545-db08f4f66ee4" providerId="ADAL" clId="{EAF3CA1F-CDF0-4C22-AD8D-87014F362660}" dt="2024-10-21T14:19:25.077" v="1234" actId="478"/>
          <ac:spMkLst>
            <pc:docMk/>
            <pc:sldMk cId="1160868006" sldId="279"/>
            <ac:spMk id="3" creationId="{00000000-0000-0000-0000-000000000000}"/>
          </ac:spMkLst>
        </pc:spChg>
        <pc:spChg chg="add del mod">
          <ac:chgData name="Rader, Aidan D" userId="56c908b0-d2ec-4571-8545-db08f4f66ee4" providerId="ADAL" clId="{EAF3CA1F-CDF0-4C22-AD8D-87014F362660}" dt="2024-10-21T14:19:28.662" v="1235" actId="478"/>
          <ac:spMkLst>
            <pc:docMk/>
            <pc:sldMk cId="1160868006" sldId="279"/>
            <ac:spMk id="6" creationId="{6F427FDF-71C0-7164-41B3-73F74598D3CE}"/>
          </ac:spMkLst>
        </pc:spChg>
        <pc:picChg chg="del">
          <ac:chgData name="Rader, Aidan D" userId="56c908b0-d2ec-4571-8545-db08f4f66ee4" providerId="ADAL" clId="{EAF3CA1F-CDF0-4C22-AD8D-87014F362660}" dt="2024-10-21T14:19:29.421" v="1236" actId="478"/>
          <ac:picMkLst>
            <pc:docMk/>
            <pc:sldMk cId="1160868006" sldId="279"/>
            <ac:picMk id="5" creationId="{DBEF5920-9207-9E75-9DC0-E57BA315C58C}"/>
          </ac:picMkLst>
        </pc:picChg>
        <pc:picChg chg="add mod">
          <ac:chgData name="Rader, Aidan D" userId="56c908b0-d2ec-4571-8545-db08f4f66ee4" providerId="ADAL" clId="{EAF3CA1F-CDF0-4C22-AD8D-87014F362660}" dt="2024-10-21T14:19:42.452" v="1240" actId="14100"/>
          <ac:picMkLst>
            <pc:docMk/>
            <pc:sldMk cId="1160868006" sldId="279"/>
            <ac:picMk id="1026" creationId="{17B54647-AB42-4784-D75F-0745F96CEA1C}"/>
          </ac:picMkLst>
        </pc:picChg>
      </pc:sldChg>
      <pc:sldChg chg="modSp mod">
        <pc:chgData name="Rader, Aidan D" userId="56c908b0-d2ec-4571-8545-db08f4f66ee4" providerId="ADAL" clId="{EAF3CA1F-CDF0-4C22-AD8D-87014F362660}" dt="2024-10-20T19:13:29.927" v="133" actId="20577"/>
        <pc:sldMkLst>
          <pc:docMk/>
          <pc:sldMk cId="2592681636" sldId="281"/>
        </pc:sldMkLst>
        <pc:spChg chg="mod">
          <ac:chgData name="Rader, Aidan D" userId="56c908b0-d2ec-4571-8545-db08f4f66ee4" providerId="ADAL" clId="{EAF3CA1F-CDF0-4C22-AD8D-87014F362660}" dt="2024-10-20T19:13:29.927" v="133" actId="20577"/>
          <ac:spMkLst>
            <pc:docMk/>
            <pc:sldMk cId="2592681636" sldId="281"/>
            <ac:spMk id="3" creationId="{F776AB67-261C-5030-9EA0-0168B2741786}"/>
          </ac:spMkLst>
        </pc:spChg>
      </pc:sldChg>
      <pc:sldChg chg="delSp modSp mod">
        <pc:chgData name="Rader, Aidan D" userId="56c908b0-d2ec-4571-8545-db08f4f66ee4" providerId="ADAL" clId="{EAF3CA1F-CDF0-4C22-AD8D-87014F362660}" dt="2024-10-21T14:15:36.365" v="1227" actId="20577"/>
        <pc:sldMkLst>
          <pc:docMk/>
          <pc:sldMk cId="2707982718" sldId="283"/>
        </pc:sldMkLst>
        <pc:spChg chg="mod">
          <ac:chgData name="Rader, Aidan D" userId="56c908b0-d2ec-4571-8545-db08f4f66ee4" providerId="ADAL" clId="{EAF3CA1F-CDF0-4C22-AD8D-87014F362660}" dt="2024-10-21T09:59:46.384" v="146" actId="20577"/>
          <ac:spMkLst>
            <pc:docMk/>
            <pc:sldMk cId="2707982718" sldId="283"/>
            <ac:spMk id="3" creationId="{F776AB67-261C-5030-9EA0-0168B2741786}"/>
          </ac:spMkLst>
        </pc:spChg>
        <pc:spChg chg="del">
          <ac:chgData name="Rader, Aidan D" userId="56c908b0-d2ec-4571-8545-db08f4f66ee4" providerId="ADAL" clId="{EAF3CA1F-CDF0-4C22-AD8D-87014F362660}" dt="2024-10-21T10:24:47.897" v="332" actId="478"/>
          <ac:spMkLst>
            <pc:docMk/>
            <pc:sldMk cId="2707982718" sldId="283"/>
            <ac:spMk id="6" creationId="{53CD5A31-95D6-9E51-884F-D5DF0AC4342E}"/>
          </ac:spMkLst>
        </pc:spChg>
        <pc:graphicFrameChg chg="mod modGraphic">
          <ac:chgData name="Rader, Aidan D" userId="56c908b0-d2ec-4571-8545-db08f4f66ee4" providerId="ADAL" clId="{EAF3CA1F-CDF0-4C22-AD8D-87014F362660}" dt="2024-10-21T14:15:36.365" v="1227" actId="20577"/>
          <ac:graphicFrameMkLst>
            <pc:docMk/>
            <pc:sldMk cId="2707982718" sldId="283"/>
            <ac:graphicFrameMk id="4" creationId="{A2FFF5F2-4397-3AE8-0C65-7C03A31EF00B}"/>
          </ac:graphicFrameMkLst>
        </pc:graphicFrameChg>
      </pc:sldChg>
      <pc:sldChg chg="modSp mod">
        <pc:chgData name="Rader, Aidan D" userId="56c908b0-d2ec-4571-8545-db08f4f66ee4" providerId="ADAL" clId="{EAF3CA1F-CDF0-4C22-AD8D-87014F362660}" dt="2024-10-20T19:12:28.353" v="81" actId="20577"/>
        <pc:sldMkLst>
          <pc:docMk/>
          <pc:sldMk cId="1705199297" sldId="284"/>
        </pc:sldMkLst>
        <pc:spChg chg="mod">
          <ac:chgData name="Rader, Aidan D" userId="56c908b0-d2ec-4571-8545-db08f4f66ee4" providerId="ADAL" clId="{EAF3CA1F-CDF0-4C22-AD8D-87014F362660}" dt="2024-10-20T19:12:28.353" v="81" actId="20577"/>
          <ac:spMkLst>
            <pc:docMk/>
            <pc:sldMk cId="1705199297" sldId="284"/>
            <ac:spMk id="3" creationId="{F776AB67-261C-5030-9EA0-0168B2741786}"/>
          </ac:spMkLst>
        </pc:spChg>
      </pc:sldChg>
      <pc:sldChg chg="modSp mod">
        <pc:chgData name="Rader, Aidan D" userId="56c908b0-d2ec-4571-8545-db08f4f66ee4" providerId="ADAL" clId="{EAF3CA1F-CDF0-4C22-AD8D-87014F362660}" dt="2024-10-21T13:57:03.917" v="1207" actId="208"/>
        <pc:sldMkLst>
          <pc:docMk/>
          <pc:sldMk cId="1603807618" sldId="285"/>
        </pc:sldMkLst>
        <pc:picChg chg="mod">
          <ac:chgData name="Rader, Aidan D" userId="56c908b0-d2ec-4571-8545-db08f4f66ee4" providerId="ADAL" clId="{EAF3CA1F-CDF0-4C22-AD8D-87014F362660}" dt="2024-10-21T13:57:03.917" v="1207" actId="208"/>
          <ac:picMkLst>
            <pc:docMk/>
            <pc:sldMk cId="1603807618" sldId="285"/>
            <ac:picMk id="6" creationId="{A540E95C-3364-57FD-B523-E7CABC36A485}"/>
          </ac:picMkLst>
        </pc:picChg>
      </pc:sldChg>
      <pc:sldChg chg="new del">
        <pc:chgData name="Rader, Aidan D" userId="56c908b0-d2ec-4571-8545-db08f4f66ee4" providerId="ADAL" clId="{EAF3CA1F-CDF0-4C22-AD8D-87014F362660}" dt="2024-10-21T10:21:21.795" v="149" actId="2696"/>
        <pc:sldMkLst>
          <pc:docMk/>
          <pc:sldMk cId="3880278829" sldId="290"/>
        </pc:sldMkLst>
      </pc:sldChg>
      <pc:sldChg chg="addSp delSp modSp add mod">
        <pc:chgData name="Rader, Aidan D" userId="56c908b0-d2ec-4571-8545-db08f4f66ee4" providerId="ADAL" clId="{EAF3CA1F-CDF0-4C22-AD8D-87014F362660}" dt="2024-10-21T14:00:52.376" v="1216" actId="1076"/>
        <pc:sldMkLst>
          <pc:docMk/>
          <pc:sldMk cId="1464044188" sldId="291"/>
        </pc:sldMkLst>
        <pc:spChg chg="del">
          <ac:chgData name="Rader, Aidan D" userId="56c908b0-d2ec-4571-8545-db08f4f66ee4" providerId="ADAL" clId="{EAF3CA1F-CDF0-4C22-AD8D-87014F362660}" dt="2024-10-21T13:35:56.102" v="1188" actId="478"/>
          <ac:spMkLst>
            <pc:docMk/>
            <pc:sldMk cId="1464044188" sldId="291"/>
            <ac:spMk id="6" creationId="{53CD5A31-95D6-9E51-884F-D5DF0AC4342E}"/>
          </ac:spMkLst>
        </pc:spChg>
        <pc:graphicFrameChg chg="del modGraphic">
          <ac:chgData name="Rader, Aidan D" userId="56c908b0-d2ec-4571-8545-db08f4f66ee4" providerId="ADAL" clId="{EAF3CA1F-CDF0-4C22-AD8D-87014F362660}" dt="2024-10-21T13:36:06.730" v="1190" actId="478"/>
          <ac:graphicFrameMkLst>
            <pc:docMk/>
            <pc:sldMk cId="1464044188" sldId="291"/>
            <ac:graphicFrameMk id="4" creationId="{A2FFF5F2-4397-3AE8-0C65-7C03A31EF00B}"/>
          </ac:graphicFrameMkLst>
        </pc:graphicFrameChg>
        <pc:picChg chg="add del">
          <ac:chgData name="Rader, Aidan D" userId="56c908b0-d2ec-4571-8545-db08f4f66ee4" providerId="ADAL" clId="{EAF3CA1F-CDF0-4C22-AD8D-87014F362660}" dt="2024-10-21T13:36:53.459" v="1192" actId="478"/>
          <ac:picMkLst>
            <pc:docMk/>
            <pc:sldMk cId="1464044188" sldId="291"/>
            <ac:picMk id="5" creationId="{E6F671D0-103A-91A4-A252-2A15080BB14B}"/>
          </ac:picMkLst>
        </pc:picChg>
        <pc:picChg chg="add del">
          <ac:chgData name="Rader, Aidan D" userId="56c908b0-d2ec-4571-8545-db08f4f66ee4" providerId="ADAL" clId="{EAF3CA1F-CDF0-4C22-AD8D-87014F362660}" dt="2024-10-21T13:36:56.550" v="1194" actId="478"/>
          <ac:picMkLst>
            <pc:docMk/>
            <pc:sldMk cId="1464044188" sldId="291"/>
            <ac:picMk id="8" creationId="{D4EA60C6-969E-FFCC-F14D-AAE8462F2B38}"/>
          </ac:picMkLst>
        </pc:picChg>
        <pc:picChg chg="add del">
          <ac:chgData name="Rader, Aidan D" userId="56c908b0-d2ec-4571-8545-db08f4f66ee4" providerId="ADAL" clId="{EAF3CA1F-CDF0-4C22-AD8D-87014F362660}" dt="2024-10-21T13:47:52.199" v="1198" actId="478"/>
          <ac:picMkLst>
            <pc:docMk/>
            <pc:sldMk cId="1464044188" sldId="291"/>
            <ac:picMk id="10" creationId="{78B665AB-DCB9-21BE-2E6A-60F1A146944B}"/>
          </ac:picMkLst>
        </pc:picChg>
        <pc:picChg chg="add del mod">
          <ac:chgData name="Rader, Aidan D" userId="56c908b0-d2ec-4571-8545-db08f4f66ee4" providerId="ADAL" clId="{EAF3CA1F-CDF0-4C22-AD8D-87014F362660}" dt="2024-10-21T13:51:26.491" v="1203" actId="478"/>
          <ac:picMkLst>
            <pc:docMk/>
            <pc:sldMk cId="1464044188" sldId="291"/>
            <ac:picMk id="12" creationId="{6F1321D0-2E87-7ECF-F3B7-ABEB71A3DF82}"/>
          </ac:picMkLst>
        </pc:picChg>
        <pc:picChg chg="add del">
          <ac:chgData name="Rader, Aidan D" userId="56c908b0-d2ec-4571-8545-db08f4f66ee4" providerId="ADAL" clId="{EAF3CA1F-CDF0-4C22-AD8D-87014F362660}" dt="2024-10-21T13:48:57.684" v="1200" actId="478"/>
          <ac:picMkLst>
            <pc:docMk/>
            <pc:sldMk cId="1464044188" sldId="291"/>
            <ac:picMk id="14" creationId="{2424BBFB-352A-7C3E-4787-A3C2FE6FA227}"/>
          </ac:picMkLst>
        </pc:picChg>
        <pc:picChg chg="add del">
          <ac:chgData name="Rader, Aidan D" userId="56c908b0-d2ec-4571-8545-db08f4f66ee4" providerId="ADAL" clId="{EAF3CA1F-CDF0-4C22-AD8D-87014F362660}" dt="2024-10-21T13:51:32.603" v="1205" actId="478"/>
          <ac:picMkLst>
            <pc:docMk/>
            <pc:sldMk cId="1464044188" sldId="291"/>
            <ac:picMk id="16" creationId="{0D2B06A1-EEE5-50B6-84A0-95C63B0EE98C}"/>
          </ac:picMkLst>
        </pc:picChg>
        <pc:picChg chg="add del">
          <ac:chgData name="Rader, Aidan D" userId="56c908b0-d2ec-4571-8545-db08f4f66ee4" providerId="ADAL" clId="{EAF3CA1F-CDF0-4C22-AD8D-87014F362660}" dt="2024-10-21T13:51:30.736" v="1204" actId="478"/>
          <ac:picMkLst>
            <pc:docMk/>
            <pc:sldMk cId="1464044188" sldId="291"/>
            <ac:picMk id="18" creationId="{A095DE9B-6A3F-F650-AC6E-685F7DF1AF5C}"/>
          </ac:picMkLst>
        </pc:picChg>
        <pc:picChg chg="add del mod">
          <ac:chgData name="Rader, Aidan D" userId="56c908b0-d2ec-4571-8545-db08f4f66ee4" providerId="ADAL" clId="{EAF3CA1F-CDF0-4C22-AD8D-87014F362660}" dt="2024-10-21T14:00:37.406" v="1212" actId="478"/>
          <ac:picMkLst>
            <pc:docMk/>
            <pc:sldMk cId="1464044188" sldId="291"/>
            <ac:picMk id="20" creationId="{A2ABFEB2-0425-9FCF-6F71-B84ECE0AC5F7}"/>
          </ac:picMkLst>
        </pc:picChg>
        <pc:picChg chg="add mod">
          <ac:chgData name="Rader, Aidan D" userId="56c908b0-d2ec-4571-8545-db08f4f66ee4" providerId="ADAL" clId="{EAF3CA1F-CDF0-4C22-AD8D-87014F362660}" dt="2024-10-21T14:00:52.376" v="1216" actId="1076"/>
          <ac:picMkLst>
            <pc:docMk/>
            <pc:sldMk cId="1464044188" sldId="291"/>
            <ac:picMk id="22" creationId="{2917D066-5189-C9EE-4416-7A463B21269F}"/>
          </ac:picMkLst>
        </pc:picChg>
      </pc:sldChg>
    </pc:docChg>
  </pc:docChgLst>
  <pc:docChgLst>
    <pc:chgData name="Nguyen, Andrew" userId="S::nguyen1wan@tamu.edu::f77e9cb5-0f85-442d-b9a1-1c52c52d15f5" providerId="AD" clId="Web-{6D1C6A3B-C47E-CED5-D42C-F5E1A76D149E}"/>
    <pc:docChg chg="modSld">
      <pc:chgData name="Nguyen, Andrew" userId="S::nguyen1wan@tamu.edu::f77e9cb5-0f85-442d-b9a1-1c52c52d15f5" providerId="AD" clId="Web-{6D1C6A3B-C47E-CED5-D42C-F5E1A76D149E}" dt="2024-10-20T19:13:22.956" v="44" actId="20577"/>
      <pc:docMkLst>
        <pc:docMk/>
      </pc:docMkLst>
      <pc:sldChg chg="modSp">
        <pc:chgData name="Nguyen, Andrew" userId="S::nguyen1wan@tamu.edu::f77e9cb5-0f85-442d-b9a1-1c52c52d15f5" providerId="AD" clId="Web-{6D1C6A3B-C47E-CED5-D42C-F5E1A76D149E}" dt="2024-10-20T19:13:22.956" v="44" actId="20577"/>
        <pc:sldMkLst>
          <pc:docMk/>
          <pc:sldMk cId="2672993276" sldId="282"/>
        </pc:sldMkLst>
        <pc:spChg chg="mod">
          <ac:chgData name="Nguyen, Andrew" userId="S::nguyen1wan@tamu.edu::f77e9cb5-0f85-442d-b9a1-1c52c52d15f5" providerId="AD" clId="Web-{6D1C6A3B-C47E-CED5-D42C-F5E1A76D149E}" dt="2024-10-20T19:13:22.956" v="44" actId="20577"/>
          <ac:spMkLst>
            <pc:docMk/>
            <pc:sldMk cId="2672993276" sldId="282"/>
            <ac:spMk id="3" creationId="{F776AB67-261C-5030-9EA0-0168B2741786}"/>
          </ac:spMkLst>
        </pc:spChg>
        <pc:graphicFrameChg chg="mod modGraphic">
          <ac:chgData name="Nguyen, Andrew" userId="S::nguyen1wan@tamu.edu::f77e9cb5-0f85-442d-b9a1-1c52c52d15f5" providerId="AD" clId="Web-{6D1C6A3B-C47E-CED5-D42C-F5E1A76D149E}" dt="2024-10-20T19:12:19.987" v="7"/>
          <ac:graphicFrameMkLst>
            <pc:docMk/>
            <pc:sldMk cId="2672993276" sldId="282"/>
            <ac:graphicFrameMk id="4" creationId="{A2FFF5F2-4397-3AE8-0C65-7C03A31EF00B}"/>
          </ac:graphicFrameMkLst>
        </pc:graphicFrameChg>
      </pc:sldChg>
      <pc:sldChg chg="modSp">
        <pc:chgData name="Nguyen, Andrew" userId="S::nguyen1wan@tamu.edu::f77e9cb5-0f85-442d-b9a1-1c52c52d15f5" providerId="AD" clId="Web-{6D1C6A3B-C47E-CED5-D42C-F5E1A76D149E}" dt="2024-10-20T19:12:17.377" v="5"/>
        <pc:sldMkLst>
          <pc:docMk/>
          <pc:sldMk cId="2707982718" sldId="283"/>
        </pc:sldMkLst>
        <pc:graphicFrameChg chg="mod modGraphic">
          <ac:chgData name="Nguyen, Andrew" userId="S::nguyen1wan@tamu.edu::f77e9cb5-0f85-442d-b9a1-1c52c52d15f5" providerId="AD" clId="Web-{6D1C6A3B-C47E-CED5-D42C-F5E1A76D149E}" dt="2024-10-20T19:12:17.377" v="5"/>
          <ac:graphicFrameMkLst>
            <pc:docMk/>
            <pc:sldMk cId="2707982718" sldId="283"/>
            <ac:graphicFrameMk id="4" creationId="{A2FFF5F2-4397-3AE8-0C65-7C03A31EF00B}"/>
          </ac:graphicFrameMkLst>
        </pc:graphicFrameChg>
      </pc:sldChg>
    </pc:docChg>
  </pc:docChgLst>
  <pc:docChgLst>
    <pc:chgData name="Nguyen, Andrew" userId="S::nguyen1wan@tamu.edu::f77e9cb5-0f85-442d-b9a1-1c52c52d15f5" providerId="AD" clId="Web-{064343DC-527A-143C-4B90-854BB53FF014}"/>
    <pc:docChg chg="addSld delSld modSld">
      <pc:chgData name="Nguyen, Andrew" userId="S::nguyen1wan@tamu.edu::f77e9cb5-0f85-442d-b9a1-1c52c52d15f5" providerId="AD" clId="Web-{064343DC-527A-143C-4B90-854BB53FF014}" dt="2024-10-20T18:48:50.840" v="133"/>
      <pc:docMkLst>
        <pc:docMk/>
      </pc:docMkLst>
      <pc:sldChg chg="modSp">
        <pc:chgData name="Nguyen, Andrew" userId="S::nguyen1wan@tamu.edu::f77e9cb5-0f85-442d-b9a1-1c52c52d15f5" providerId="AD" clId="Web-{064343DC-527A-143C-4B90-854BB53FF014}" dt="2024-10-20T18:39:09.241" v="1" actId="20577"/>
        <pc:sldMkLst>
          <pc:docMk/>
          <pc:sldMk cId="1628571770" sldId="256"/>
        </pc:sldMkLst>
        <pc:spChg chg="mod">
          <ac:chgData name="Nguyen, Andrew" userId="S::nguyen1wan@tamu.edu::f77e9cb5-0f85-442d-b9a1-1c52c52d15f5" providerId="AD" clId="Web-{064343DC-527A-143C-4B90-854BB53FF014}" dt="2024-10-20T18:39:09.241" v="1" actId="20577"/>
          <ac:spMkLst>
            <pc:docMk/>
            <pc:sldMk cId="1628571770" sldId="256"/>
            <ac:spMk id="2" creationId="{00000000-0000-0000-0000-000000000000}"/>
          </ac:spMkLst>
        </pc:spChg>
      </pc:sldChg>
      <pc:sldChg chg="modSp">
        <pc:chgData name="Nguyen, Andrew" userId="S::nguyen1wan@tamu.edu::f77e9cb5-0f85-442d-b9a1-1c52c52d15f5" providerId="AD" clId="Web-{064343DC-527A-143C-4B90-854BB53FF014}" dt="2024-10-20T18:39:22.835" v="6" actId="20577"/>
        <pc:sldMkLst>
          <pc:docMk/>
          <pc:sldMk cId="2351466088" sldId="263"/>
        </pc:sldMkLst>
        <pc:spChg chg="mod">
          <ac:chgData name="Nguyen, Andrew" userId="S::nguyen1wan@tamu.edu::f77e9cb5-0f85-442d-b9a1-1c52c52d15f5" providerId="AD" clId="Web-{064343DC-527A-143C-4B90-854BB53FF014}" dt="2024-10-20T18:39:16.054" v="4" actId="20577"/>
          <ac:spMkLst>
            <pc:docMk/>
            <pc:sldMk cId="2351466088" sldId="263"/>
            <ac:spMk id="2" creationId="{00000000-0000-0000-0000-000000000000}"/>
          </ac:spMkLst>
        </pc:spChg>
        <pc:spChg chg="mod">
          <ac:chgData name="Nguyen, Andrew" userId="S::nguyen1wan@tamu.edu::f77e9cb5-0f85-442d-b9a1-1c52c52d15f5" providerId="AD" clId="Web-{064343DC-527A-143C-4B90-854BB53FF014}" dt="2024-10-20T18:39:22.835" v="6" actId="20577"/>
          <ac:spMkLst>
            <pc:docMk/>
            <pc:sldMk cId="2351466088" sldId="263"/>
            <ac:spMk id="3" creationId="{00000000-0000-0000-0000-000000000000}"/>
          </ac:spMkLst>
        </pc:spChg>
      </pc:sldChg>
      <pc:sldChg chg="addSp delSp modSp">
        <pc:chgData name="Nguyen, Andrew" userId="S::nguyen1wan@tamu.edu::f77e9cb5-0f85-442d-b9a1-1c52c52d15f5" providerId="AD" clId="Web-{064343DC-527A-143C-4B90-854BB53FF014}" dt="2024-10-20T18:40:07.650" v="16"/>
        <pc:sldMkLst>
          <pc:docMk/>
          <pc:sldMk cId="788870923" sldId="277"/>
        </pc:sldMkLst>
        <pc:spChg chg="mod">
          <ac:chgData name="Nguyen, Andrew" userId="S::nguyen1wan@tamu.edu::f77e9cb5-0f85-442d-b9a1-1c52c52d15f5" providerId="AD" clId="Web-{064343DC-527A-143C-4B90-854BB53FF014}" dt="2024-10-20T18:40:00.337" v="15" actId="20577"/>
          <ac:spMkLst>
            <pc:docMk/>
            <pc:sldMk cId="788870923" sldId="277"/>
            <ac:spMk id="2" creationId="{00000000-0000-0000-0000-000000000000}"/>
          </ac:spMkLst>
        </pc:spChg>
        <pc:spChg chg="del">
          <ac:chgData name="Nguyen, Andrew" userId="S::nguyen1wan@tamu.edu::f77e9cb5-0f85-442d-b9a1-1c52c52d15f5" providerId="AD" clId="Web-{064343DC-527A-143C-4B90-854BB53FF014}" dt="2024-10-20T18:40:07.650" v="16"/>
          <ac:spMkLst>
            <pc:docMk/>
            <pc:sldMk cId="788870923" sldId="277"/>
            <ac:spMk id="5" creationId="{AB32E30E-897B-417B-B280-4F868FB36AFC}"/>
          </ac:spMkLst>
        </pc:spChg>
        <pc:picChg chg="add mod ord">
          <ac:chgData name="Nguyen, Andrew" userId="S::nguyen1wan@tamu.edu::f77e9cb5-0f85-442d-b9a1-1c52c52d15f5" providerId="AD" clId="Web-{064343DC-527A-143C-4B90-854BB53FF014}" dt="2024-10-20T18:40:07.650" v="16"/>
          <ac:picMkLst>
            <pc:docMk/>
            <pc:sldMk cId="788870923" sldId="277"/>
            <ac:picMk id="3" creationId="{ADF96886-4B90-A151-AF2E-42DAFC25A93F}"/>
          </ac:picMkLst>
        </pc:picChg>
      </pc:sldChg>
      <pc:sldChg chg="addSp delSp modSp">
        <pc:chgData name="Nguyen, Andrew" userId="S::nguyen1wan@tamu.edu::f77e9cb5-0f85-442d-b9a1-1c52c52d15f5" providerId="AD" clId="Web-{064343DC-527A-143C-4B90-854BB53FF014}" dt="2024-10-20T18:39:49.399" v="12" actId="1076"/>
        <pc:sldMkLst>
          <pc:docMk/>
          <pc:sldMk cId="3071448517" sldId="280"/>
        </pc:sldMkLst>
        <pc:spChg chg="mod">
          <ac:chgData name="Nguyen, Andrew" userId="S::nguyen1wan@tamu.edu::f77e9cb5-0f85-442d-b9a1-1c52c52d15f5" providerId="AD" clId="Web-{064343DC-527A-143C-4B90-854BB53FF014}" dt="2024-10-20T18:39:41.461" v="9" actId="20577"/>
          <ac:spMkLst>
            <pc:docMk/>
            <pc:sldMk cId="3071448517" sldId="280"/>
            <ac:spMk id="2" creationId="{00000000-0000-0000-0000-000000000000}"/>
          </ac:spMkLst>
        </pc:spChg>
        <pc:spChg chg="del mod">
          <ac:chgData name="Nguyen, Andrew" userId="S::nguyen1wan@tamu.edu::f77e9cb5-0f85-442d-b9a1-1c52c52d15f5" providerId="AD" clId="Web-{064343DC-527A-143C-4B90-854BB53FF014}" dt="2024-10-20T18:39:47.461" v="11"/>
          <ac:spMkLst>
            <pc:docMk/>
            <pc:sldMk cId="3071448517" sldId="280"/>
            <ac:spMk id="3" creationId="{00000000-0000-0000-0000-000000000000}"/>
          </ac:spMkLst>
        </pc:spChg>
        <pc:picChg chg="add mod ord">
          <ac:chgData name="Nguyen, Andrew" userId="S::nguyen1wan@tamu.edu::f77e9cb5-0f85-442d-b9a1-1c52c52d15f5" providerId="AD" clId="Web-{064343DC-527A-143C-4B90-854BB53FF014}" dt="2024-10-20T18:39:49.399" v="12" actId="1076"/>
          <ac:picMkLst>
            <pc:docMk/>
            <pc:sldMk cId="3071448517" sldId="280"/>
            <ac:picMk id="4" creationId="{F2E01852-EE29-4EBE-A3A0-4F8FF4CED00D}"/>
          </ac:picMkLst>
        </pc:picChg>
      </pc:sldChg>
      <pc:sldChg chg="add del replId">
        <pc:chgData name="Nguyen, Andrew" userId="S::nguyen1wan@tamu.edu::f77e9cb5-0f85-442d-b9a1-1c52c52d15f5" providerId="AD" clId="Web-{064343DC-527A-143C-4B90-854BB53FF014}" dt="2024-10-20T18:40:24.322" v="19"/>
        <pc:sldMkLst>
          <pc:docMk/>
          <pc:sldMk cId="2672993276" sldId="282"/>
        </pc:sldMkLst>
      </pc:sldChg>
      <pc:sldChg chg="modSp add replId">
        <pc:chgData name="Nguyen, Andrew" userId="S::nguyen1wan@tamu.edu::f77e9cb5-0f85-442d-b9a1-1c52c52d15f5" providerId="AD" clId="Web-{064343DC-527A-143C-4B90-854BB53FF014}" dt="2024-10-20T18:48:50.840" v="133"/>
        <pc:sldMkLst>
          <pc:docMk/>
          <pc:sldMk cId="2707982718" sldId="283"/>
        </pc:sldMkLst>
        <pc:graphicFrameChg chg="mod modGraphic">
          <ac:chgData name="Nguyen, Andrew" userId="S::nguyen1wan@tamu.edu::f77e9cb5-0f85-442d-b9a1-1c52c52d15f5" providerId="AD" clId="Web-{064343DC-527A-143C-4B90-854BB53FF014}" dt="2024-10-20T18:48:50.840" v="133"/>
          <ac:graphicFrameMkLst>
            <pc:docMk/>
            <pc:sldMk cId="2707982718" sldId="283"/>
            <ac:graphicFrameMk id="4" creationId="{A2FFF5F2-4397-3AE8-0C65-7C03A31EF00B}"/>
          </ac:graphicFrameMkLst>
        </pc:graphicFrameChg>
      </pc:sldChg>
      <pc:sldChg chg="add replId">
        <pc:chgData name="Nguyen, Andrew" userId="S::nguyen1wan@tamu.edu::f77e9cb5-0f85-442d-b9a1-1c52c52d15f5" providerId="AD" clId="Web-{064343DC-527A-143C-4B90-854BB53FF014}" dt="2024-10-20T18:40:31.135" v="21"/>
        <pc:sldMkLst>
          <pc:docMk/>
          <pc:sldMk cId="1705199297" sldId="284"/>
        </pc:sldMkLst>
      </pc:sldChg>
    </pc:docChg>
  </pc:docChgLst>
  <pc:docChgLst>
    <pc:chgData name="Rader, Aidan D" userId="S::aidandrader@tamu.edu::56c908b0-d2ec-4571-8545-db08f4f66ee4" providerId="AD" clId="Web-{7A317756-DF43-4D69-86E2-3A228C5F7C44}"/>
    <pc:docChg chg="addSld delSld">
      <pc:chgData name="Rader, Aidan D" userId="S::aidandrader@tamu.edu::56c908b0-d2ec-4571-8545-db08f4f66ee4" providerId="AD" clId="Web-{7A317756-DF43-4D69-86E2-3A228C5F7C44}" dt="2024-11-13T17:08:27.313" v="1"/>
      <pc:docMkLst>
        <pc:docMk/>
      </pc:docMkLst>
      <pc:sldChg chg="add del">
        <pc:chgData name="Rader, Aidan D" userId="S::aidandrader@tamu.edu::56c908b0-d2ec-4571-8545-db08f4f66ee4" providerId="AD" clId="Web-{7A317756-DF43-4D69-86E2-3A228C5F7C44}" dt="2024-11-13T17:08:27.313" v="1"/>
        <pc:sldMkLst>
          <pc:docMk/>
          <pc:sldMk cId="2351466088"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47F348-A26F-4A2B-8E3F-6F8F737C257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9150A948-0359-423B-A295-8A6B3186143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8A4D03E5-6F16-4913-A2A0-932B80C0D5F4}" type="datetimeFigureOut">
              <a:rPr lang="en-US"/>
              <a:pPr>
                <a:defRPr/>
              </a:pPr>
              <a:t>11/13/2024</a:t>
            </a:fld>
            <a:endParaRPr lang="en-US"/>
          </a:p>
        </p:txBody>
      </p:sp>
      <p:sp>
        <p:nvSpPr>
          <p:cNvPr id="4" name="Slide Image Placeholder 3">
            <a:extLst>
              <a:ext uri="{FF2B5EF4-FFF2-40B4-BE49-F238E27FC236}">
                <a16:creationId xmlns:a16="http://schemas.microsoft.com/office/drawing/2014/main" id="{C9AF52CA-D059-487B-B3DC-0E1A2A55AC2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042FA5C-4841-4951-85BC-8739322772E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6D1ACF-F7BB-46F4-94F5-15E3D040B42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90FB96C-E7D1-4E37-B515-6CE231CA17A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621605B-B215-4092-8EB2-5F8370120D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7852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19039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48188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02644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2531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39331534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829005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0" y="4244975"/>
            <a:ext cx="7302500" cy="1603375"/>
          </a:xfrm>
        </p:spPr>
        <p:txBody>
          <a:bodyPr>
            <a:normAutofit fontScale="90000"/>
          </a:bodyPr>
          <a:lstStyle/>
          <a:p>
            <a:r>
              <a:rPr lang="en-US"/>
              <a:t>VFD Motor Control Introduction</a:t>
            </a:r>
            <a:br>
              <a:rPr lang="en-US"/>
            </a:br>
            <a:r>
              <a:rPr lang="en-US" b="0"/>
              <a:t>Mackenzie Miller </a:t>
            </a:r>
            <a:endParaRPr lang="en-US" b="0">
              <a:solidFill>
                <a:srgbClr val="000000"/>
              </a:solidFill>
            </a:endParaRPr>
          </a:p>
          <a:p>
            <a:r>
              <a:rPr lang="en-US" b="0"/>
              <a:t>Andrew Nguyen </a:t>
            </a:r>
            <a:endParaRPr lang="en-US" b="0">
              <a:solidFill>
                <a:srgbClr val="000000"/>
              </a:solidFill>
            </a:endParaRPr>
          </a:p>
          <a:p>
            <a:r>
              <a:rPr lang="en-US" b="0"/>
              <a:t>Aidan Rader </a:t>
            </a:r>
            <a:endParaRPr lang="en-US" b="0">
              <a:solidFill>
                <a:srgbClr val="000000"/>
              </a:solidFill>
            </a:endParaRPr>
          </a:p>
          <a:p>
            <a:r>
              <a:rPr lang="en-US" b="0"/>
              <a:t>Ryan Regan</a:t>
            </a:r>
            <a:endParaRPr lang="en-US" b="0">
              <a:solidFill>
                <a:srgbClr val="000000"/>
              </a:solidFill>
            </a:endParaRPr>
          </a:p>
          <a:p>
            <a:endParaRPr lang="en-US">
              <a:cs typeface="Arial"/>
            </a:endParaRPr>
          </a:p>
        </p:txBody>
      </p:sp>
      <p:sp>
        <p:nvSpPr>
          <p:cNvPr id="4" name="Diagonal Stripe 3"/>
          <p:cNvSpPr/>
          <p:nvPr/>
        </p:nvSpPr>
        <p:spPr>
          <a:xfrm>
            <a:off x="0" y="0"/>
            <a:ext cx="6111425" cy="6111425"/>
          </a:xfrm>
          <a:prstGeom prst="diagStripe">
            <a:avLst>
              <a:gd name="adj" fmla="val 28990"/>
            </a:avLst>
          </a:prstGeom>
          <a:blipFill rotWithShape="1">
            <a:blip r:embed="rId2" cstate="print">
              <a:extLst>
                <a:ext uri="{28A0092B-C50C-407E-A947-70E740481C1C}">
                  <a14:useLocalDpi xmlns:a14="http://schemas.microsoft.com/office/drawing/2010/main"/>
                </a:ext>
              </a:extLst>
            </a:blip>
            <a:srcRect/>
            <a:stretch>
              <a:fillRect/>
            </a:stretch>
          </a:blipFill>
          <a:ln>
            <a:noFill/>
          </a:ln>
          <a:effectLst>
            <a:outerShdw blurRad="193675" dist="230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6" name="Picture 5" descr="DLCOE_logo_HWH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44000" y="1105318"/>
            <a:ext cx="3114199" cy="525774"/>
          </a:xfrm>
          <a:prstGeom prst="rect">
            <a:avLst/>
          </a:prstGeom>
        </p:spPr>
      </p:pic>
    </p:spTree>
    <p:extLst>
      <p:ext uri="{BB962C8B-B14F-4D97-AF65-F5344CB8AC3E}">
        <p14:creationId xmlns:p14="http://schemas.microsoft.com/office/powerpoint/2010/main" val="162857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F776AB67-261C-5030-9EA0-0168B2741786}"/>
              </a:ext>
            </a:extLst>
          </p:cNvPr>
          <p:cNvSpPr txBox="1">
            <a:spLocks noChangeArrowheads="1"/>
          </p:cNvSpPr>
          <p:nvPr/>
        </p:nvSpPr>
        <p:spPr bwMode="auto">
          <a:xfrm>
            <a:off x="2209800" y="9435"/>
            <a:ext cx="662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3600" dirty="0"/>
              <a:t>Power</a:t>
            </a:r>
          </a:p>
          <a:p>
            <a:pPr algn="r" eaLnBrk="1" hangingPunct="1">
              <a:spcBef>
                <a:spcPct val="0"/>
              </a:spcBef>
              <a:buFontTx/>
              <a:buNone/>
            </a:pPr>
            <a:r>
              <a:rPr lang="en-US" altLang="en-US" sz="1600" dirty="0"/>
              <a:t> 				</a:t>
            </a:r>
            <a:r>
              <a:rPr lang="en-US" altLang="en-US" sz="1800" dirty="0"/>
              <a:t>Aidan Rader</a:t>
            </a:r>
          </a:p>
        </p:txBody>
      </p:sp>
      <p:pic>
        <p:nvPicPr>
          <p:cNvPr id="22" name="Picture 21">
            <a:extLst>
              <a:ext uri="{FF2B5EF4-FFF2-40B4-BE49-F238E27FC236}">
                <a16:creationId xmlns:a16="http://schemas.microsoft.com/office/drawing/2014/main" id="{2917D066-5189-C9EE-4416-7A463B21269F}"/>
              </a:ext>
            </a:extLst>
          </p:cNvPr>
          <p:cNvPicPr>
            <a:picLocks noChangeAspect="1"/>
          </p:cNvPicPr>
          <p:nvPr/>
        </p:nvPicPr>
        <p:blipFill>
          <a:blip r:embed="rId2"/>
          <a:stretch>
            <a:fillRect/>
          </a:stretch>
        </p:blipFill>
        <p:spPr>
          <a:xfrm>
            <a:off x="152400" y="1041321"/>
            <a:ext cx="8839200" cy="4775358"/>
          </a:xfrm>
          <a:prstGeom prst="rect">
            <a:avLst/>
          </a:prstGeom>
          <a:ln w="38100">
            <a:solidFill>
              <a:schemeClr val="tx1"/>
            </a:solidFill>
          </a:ln>
        </p:spPr>
      </p:pic>
    </p:spTree>
    <p:extLst>
      <p:ext uri="{BB962C8B-B14F-4D97-AF65-F5344CB8AC3E}">
        <p14:creationId xmlns:p14="http://schemas.microsoft.com/office/powerpoint/2010/main" val="146404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F776AB67-261C-5030-9EA0-0168B2741786}"/>
              </a:ext>
            </a:extLst>
          </p:cNvPr>
          <p:cNvSpPr txBox="1">
            <a:spLocks noChangeArrowheads="1"/>
          </p:cNvSpPr>
          <p:nvPr/>
        </p:nvSpPr>
        <p:spPr bwMode="auto">
          <a:xfrm>
            <a:off x="2209800" y="9435"/>
            <a:ext cx="662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3600"/>
              <a:t>Firmware</a:t>
            </a:r>
          </a:p>
          <a:p>
            <a:pPr algn="r" eaLnBrk="1" hangingPunct="1">
              <a:spcBef>
                <a:spcPct val="0"/>
              </a:spcBef>
              <a:buFontTx/>
              <a:buNone/>
            </a:pPr>
            <a:r>
              <a:rPr lang="en-US" altLang="en-US" sz="1600"/>
              <a:t> 				</a:t>
            </a:r>
            <a:r>
              <a:rPr lang="en-US" altLang="en-US" sz="1800"/>
              <a:t>Ryan Regan</a:t>
            </a:r>
          </a:p>
        </p:txBody>
      </p:sp>
      <p:graphicFrame>
        <p:nvGraphicFramePr>
          <p:cNvPr id="4" name="Table 3">
            <a:extLst>
              <a:ext uri="{FF2B5EF4-FFF2-40B4-BE49-F238E27FC236}">
                <a16:creationId xmlns:a16="http://schemas.microsoft.com/office/drawing/2014/main" id="{A2FFF5F2-4397-3AE8-0C65-7C03A31EF00B}"/>
              </a:ext>
            </a:extLst>
          </p:cNvPr>
          <p:cNvGraphicFramePr>
            <a:graphicFrameLocks noGrp="1"/>
          </p:cNvGraphicFramePr>
          <p:nvPr>
            <p:extLst>
              <p:ext uri="{D42A27DB-BD31-4B8C-83A1-F6EECF244321}">
                <p14:modId xmlns:p14="http://schemas.microsoft.com/office/powerpoint/2010/main" val="204663639"/>
              </p:ext>
            </p:extLst>
          </p:nvPr>
        </p:nvGraphicFramePr>
        <p:xfrm>
          <a:off x="685800" y="1219200"/>
          <a:ext cx="7772400" cy="539506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294">
                <a:tc>
                  <a:txBody>
                    <a:bodyPr/>
                    <a:lstStyle/>
                    <a:p>
                      <a:r>
                        <a:rPr lang="en-US" sz="1800"/>
                        <a:t>Accomplishments since the last presentation                               </a:t>
                      </a:r>
                      <a:r>
                        <a:rPr lang="en-US" sz="1800">
                          <a:solidFill>
                            <a:srgbClr val="FF0000"/>
                          </a:solidFill>
                        </a:rPr>
                        <a:t>    20 hours</a:t>
                      </a:r>
                      <a:endParaRPr lang="en-US" sz="1800" dirty="0" err="1">
                        <a:solidFill>
                          <a:srgbClr val="FF0000"/>
                        </a:solidFill>
                      </a:endParaRPr>
                    </a:p>
                  </a:txBody>
                  <a:tcPr marT="45745" marB="45745">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800"/>
                        <a:t>Ongoing progress/problems and plans until the next presentation</a:t>
                      </a:r>
                    </a:p>
                  </a:txBody>
                  <a:tcPr marT="45745" marB="45745">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34606">
                <a:tc>
                  <a:txBody>
                    <a:bodyPr/>
                    <a:lstStyle/>
                    <a:p>
                      <a:pPr marL="285750" indent="-285750">
                        <a:buFont typeface="Calibri"/>
                        <a:buChar char="-"/>
                      </a:pPr>
                      <a:r>
                        <a:rPr lang="en-US" sz="1800"/>
                        <a:t>Working GUI demo</a:t>
                      </a:r>
                    </a:p>
                    <a:p>
                      <a:pPr marL="285750" lvl="0" indent="-285750">
                        <a:buFont typeface="Calibri"/>
                        <a:buChar char="-"/>
                      </a:pPr>
                      <a:endParaRPr lang="en-US" sz="1800"/>
                    </a:p>
                    <a:p>
                      <a:pPr marL="285750" lvl="0" indent="-285750">
                        <a:buFont typeface="Calibri"/>
                        <a:buChar char="-"/>
                      </a:pPr>
                      <a:r>
                        <a:rPr lang="en-US" sz="1800"/>
                        <a:t>Rough outline of final project code</a:t>
                      </a:r>
                    </a:p>
                    <a:p>
                      <a:pPr marL="285750" lvl="0" indent="-285750">
                        <a:buFont typeface="Calibri"/>
                        <a:buChar char="-"/>
                      </a:pPr>
                      <a:endParaRPr lang="en-US" sz="1800"/>
                    </a:p>
                    <a:p>
                      <a:pPr marL="285750" lvl="0" indent="-285750">
                        <a:buFont typeface="Calibri"/>
                        <a:buChar char="-"/>
                      </a:pPr>
                      <a:r>
                        <a:rPr lang="en-US" sz="1800"/>
                        <a:t>Implementation of buttons and LEDs on Development Board as well as print statements used for debugging</a:t>
                      </a:r>
                    </a:p>
                    <a:p>
                      <a:pPr marL="285750" lvl="0" indent="-285750">
                        <a:buFont typeface="Calibri"/>
                        <a:buChar char="-"/>
                      </a:pPr>
                      <a:endParaRPr lang="en-US" sz="1800"/>
                    </a:p>
                    <a:p>
                      <a:pPr marL="285750" lvl="0" indent="-285750">
                        <a:buFont typeface="Calibri"/>
                        <a:buChar char="-"/>
                      </a:pPr>
                      <a:r>
                        <a:rPr lang="en-US" sz="1800"/>
                        <a:t>Progress on setting up ADC (Analog-DC) and PWM (Pulse-Width Modulation) modules for use in programming the potentiometer</a:t>
                      </a:r>
                      <a:endParaRPr lang="en-US" sz="180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285750" indent="-285750">
                        <a:buFont typeface="Calibri"/>
                        <a:buChar char="-"/>
                      </a:pPr>
                      <a:r>
                        <a:rPr lang="en-US"/>
                        <a:t>Research and finish programming the modules and writing the commands necessary to demonstrate the potentiometer through dimming the RGB LEGS</a:t>
                      </a:r>
                    </a:p>
                    <a:p>
                      <a:pPr marL="285750" lvl="0" indent="-285750">
                        <a:buFont typeface="Calibri"/>
                        <a:buChar char="-"/>
                      </a:pPr>
                      <a:endParaRPr lang="en-US"/>
                    </a:p>
                    <a:p>
                      <a:pPr marL="285750" lvl="0" indent="-285750">
                        <a:buFont typeface="Calibri"/>
                        <a:buChar char="-"/>
                      </a:pPr>
                      <a:r>
                        <a:rPr lang="en-US"/>
                        <a:t>Determine a better toggling method of using the buttons to reduce potential user error if pressed too fast or too slow</a:t>
                      </a:r>
                    </a:p>
                    <a:p>
                      <a:pPr marL="285750" lvl="0" indent="-285750">
                        <a:buFont typeface="Calibri"/>
                        <a:buChar char="-"/>
                      </a:pPr>
                      <a:endParaRPr lang="en-US"/>
                    </a:p>
                    <a:p>
                      <a:pPr marL="285750" lvl="0" indent="-285750">
                        <a:buFont typeface="Calibri"/>
                        <a:buChar char="-"/>
                      </a:pPr>
                      <a:r>
                        <a:rPr lang="en-US"/>
                        <a:t>Research on whether implementation of the GUI in MPLab is possible and/or necessary</a:t>
                      </a:r>
                    </a:p>
                    <a:p>
                      <a:pPr marL="285750" lvl="0" indent="-285750">
                        <a:buFont typeface="Calibri"/>
                        <a:buChar char="-"/>
                      </a:pPr>
                      <a:endParaRPr lang="en-US"/>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519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B3FF-8AB1-47D2-5BCF-88CD5DA88E9D}"/>
              </a:ext>
            </a:extLst>
          </p:cNvPr>
          <p:cNvSpPr>
            <a:spLocks noGrp="1"/>
          </p:cNvSpPr>
          <p:nvPr>
            <p:ph type="title"/>
          </p:nvPr>
        </p:nvSpPr>
        <p:spPr/>
        <p:txBody>
          <a:bodyPr/>
          <a:lstStyle/>
          <a:p>
            <a:r>
              <a:rPr lang="en-US" dirty="0" err="1">
                <a:cs typeface="Arial"/>
              </a:rPr>
              <a:t>VSCode</a:t>
            </a:r>
            <a:r>
              <a:rPr lang="en-US" dirty="0">
                <a:cs typeface="Arial"/>
              </a:rPr>
              <a:t> GUI Demonstration</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70875925-277A-E94D-09FE-C7D38B488E12}"/>
              </a:ext>
            </a:extLst>
          </p:cNvPr>
          <p:cNvPicPr>
            <a:picLocks noGrp="1" noChangeAspect="1"/>
          </p:cNvPicPr>
          <p:nvPr>
            <p:ph idx="1"/>
          </p:nvPr>
        </p:nvPicPr>
        <p:blipFill>
          <a:blip r:embed="rId2"/>
          <a:stretch>
            <a:fillRect/>
          </a:stretch>
        </p:blipFill>
        <p:spPr>
          <a:xfrm>
            <a:off x="1287836" y="2049270"/>
            <a:ext cx="6568328" cy="4076893"/>
          </a:xfrm>
        </p:spPr>
      </p:pic>
    </p:spTree>
    <p:extLst>
      <p:ext uri="{BB962C8B-B14F-4D97-AF65-F5344CB8AC3E}">
        <p14:creationId xmlns:p14="http://schemas.microsoft.com/office/powerpoint/2010/main" val="302378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5412-F282-FFF7-2FF2-E8503C1B1A22}"/>
              </a:ext>
            </a:extLst>
          </p:cNvPr>
          <p:cNvSpPr>
            <a:spLocks noGrp="1"/>
          </p:cNvSpPr>
          <p:nvPr>
            <p:ph type="title"/>
          </p:nvPr>
        </p:nvSpPr>
        <p:spPr/>
        <p:txBody>
          <a:bodyPr/>
          <a:lstStyle/>
          <a:p>
            <a:r>
              <a:rPr lang="en-US" dirty="0">
                <a:cs typeface="Arial"/>
              </a:rPr>
              <a:t>Screenshot of Current Firmware</a:t>
            </a:r>
          </a:p>
        </p:txBody>
      </p:sp>
      <p:pic>
        <p:nvPicPr>
          <p:cNvPr id="4" name="Content Placeholder 3" descr="A screenshot of a computer program&#10;&#10;Description automatically generated">
            <a:extLst>
              <a:ext uri="{FF2B5EF4-FFF2-40B4-BE49-F238E27FC236}">
                <a16:creationId xmlns:a16="http://schemas.microsoft.com/office/drawing/2014/main" id="{7E3B3A6B-2C1F-56D2-079C-D23927B2BF1C}"/>
              </a:ext>
            </a:extLst>
          </p:cNvPr>
          <p:cNvPicPr>
            <a:picLocks noGrp="1" noChangeAspect="1"/>
          </p:cNvPicPr>
          <p:nvPr>
            <p:ph idx="1"/>
          </p:nvPr>
        </p:nvPicPr>
        <p:blipFill>
          <a:blip r:embed="rId2"/>
          <a:stretch>
            <a:fillRect/>
          </a:stretch>
        </p:blipFill>
        <p:spPr>
          <a:xfrm>
            <a:off x="1180003" y="2049270"/>
            <a:ext cx="6783993" cy="4076893"/>
          </a:xfrm>
        </p:spPr>
      </p:pic>
    </p:spTree>
    <p:extLst>
      <p:ext uri="{BB962C8B-B14F-4D97-AF65-F5344CB8AC3E}">
        <p14:creationId xmlns:p14="http://schemas.microsoft.com/office/powerpoint/2010/main" val="258320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3F9A-3B75-1055-D574-F8E07939B425}"/>
              </a:ext>
            </a:extLst>
          </p:cNvPr>
          <p:cNvSpPr>
            <a:spLocks noGrp="1"/>
          </p:cNvSpPr>
          <p:nvPr>
            <p:ph type="title"/>
          </p:nvPr>
        </p:nvSpPr>
        <p:spPr/>
        <p:txBody>
          <a:bodyPr>
            <a:normAutofit/>
          </a:bodyPr>
          <a:lstStyle/>
          <a:p>
            <a:r>
              <a:rPr lang="en-US" dirty="0">
                <a:cs typeface="Arial"/>
              </a:rPr>
              <a:t>Example Output of Firmware</a:t>
            </a:r>
          </a:p>
        </p:txBody>
      </p:sp>
      <p:pic>
        <p:nvPicPr>
          <p:cNvPr id="4" name="Content Placeholder 3" descr="A screenshot of a computer&#10;&#10;Description automatically generated">
            <a:extLst>
              <a:ext uri="{FF2B5EF4-FFF2-40B4-BE49-F238E27FC236}">
                <a16:creationId xmlns:a16="http://schemas.microsoft.com/office/drawing/2014/main" id="{CA8C1F88-BD65-3D22-3D3B-D261A8B617CF}"/>
              </a:ext>
            </a:extLst>
          </p:cNvPr>
          <p:cNvPicPr>
            <a:picLocks noGrp="1" noChangeAspect="1"/>
          </p:cNvPicPr>
          <p:nvPr>
            <p:ph idx="1"/>
          </p:nvPr>
        </p:nvPicPr>
        <p:blipFill>
          <a:blip r:embed="rId2"/>
          <a:stretch>
            <a:fillRect/>
          </a:stretch>
        </p:blipFill>
        <p:spPr>
          <a:xfrm>
            <a:off x="457200" y="2064940"/>
            <a:ext cx="8229600" cy="4045552"/>
          </a:xfrm>
        </p:spPr>
      </p:pic>
    </p:spTree>
    <p:extLst>
      <p:ext uri="{BB962C8B-B14F-4D97-AF65-F5344CB8AC3E}">
        <p14:creationId xmlns:p14="http://schemas.microsoft.com/office/powerpoint/2010/main" val="251647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23B5363-9BFE-A423-69AA-032B484805B2}"/>
              </a:ext>
            </a:extLst>
          </p:cNvPr>
          <p:cNvPicPr>
            <a:picLocks noChangeAspect="1"/>
          </p:cNvPicPr>
          <p:nvPr/>
        </p:nvPicPr>
        <p:blipFill>
          <a:blip r:embed="rId2"/>
          <a:stretch>
            <a:fillRect/>
          </a:stretch>
        </p:blipFill>
        <p:spPr>
          <a:xfrm>
            <a:off x="294678" y="104311"/>
            <a:ext cx="8554644" cy="6649378"/>
          </a:xfrm>
          <a:prstGeom prst="rect">
            <a:avLst/>
          </a:prstGeom>
        </p:spPr>
      </p:pic>
    </p:spTree>
    <p:extLst>
      <p:ext uri="{BB962C8B-B14F-4D97-AF65-F5344CB8AC3E}">
        <p14:creationId xmlns:p14="http://schemas.microsoft.com/office/powerpoint/2010/main" val="370908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Validation plan</a:t>
            </a:r>
          </a:p>
        </p:txBody>
      </p:sp>
      <p:pic>
        <p:nvPicPr>
          <p:cNvPr id="1026" name="Picture 2">
            <a:extLst>
              <a:ext uri="{FF2B5EF4-FFF2-40B4-BE49-F238E27FC236}">
                <a16:creationId xmlns:a16="http://schemas.microsoft.com/office/drawing/2014/main" id="{17B54647-AB42-4784-D75F-0745F96CE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14513"/>
            <a:ext cx="9144000" cy="421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86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Overview</a:t>
            </a:r>
            <a:endParaRPr lang="en-US" sz="3600" b="0" dirty="0"/>
          </a:p>
          <a:p>
            <a:endParaRPr lang="en-US">
              <a:cs typeface="Arial"/>
            </a:endParaRP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r>
              <a:rPr lang="en-US" sz="2400" dirty="0">
                <a:sym typeface="Wingdings" panose="05000000000000000000" pitchFamily="2" charset="2"/>
              </a:rPr>
              <a:t>Problem Statement: A motor control system is needed for an AC induction motor. Traditional motor control systems cannot adjust to varying load demands, resulting in poor energy efficiency, excessive heat generation, and premature component failure.</a:t>
            </a:r>
          </a:p>
          <a:p>
            <a:endParaRPr lang="en-US" sz="2400">
              <a:sym typeface="Wingdings" panose="05000000000000000000" pitchFamily="2" charset="2"/>
            </a:endParaRPr>
          </a:p>
          <a:p>
            <a:r>
              <a:rPr lang="en-US" sz="2400" dirty="0">
                <a:sym typeface="Wingdings" panose="05000000000000000000" pitchFamily="2" charset="2"/>
              </a:rPr>
              <a:t>Solution Proposal: Develop a Variable Frequency Drive (VFD) motor control system to adjust frequency and voltage to load demands, resulting in improved motor controllability, optimized energy efficiency, enhanced safety, and extended component lifespan.</a:t>
            </a:r>
            <a:endParaRPr lang="en-US" sz="2400" dirty="0">
              <a:cs typeface="Arial"/>
            </a:endParaRPr>
          </a:p>
          <a:p>
            <a:endParaRPr lang="en-US" sz="3200">
              <a:cs typeface="Arial"/>
            </a:endParaRPr>
          </a:p>
        </p:txBody>
      </p:sp>
    </p:spTree>
    <p:extLst>
      <p:ext uri="{BB962C8B-B14F-4D97-AF65-F5344CB8AC3E}">
        <p14:creationId xmlns:p14="http://schemas.microsoft.com/office/powerpoint/2010/main" val="235146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System Overview</a:t>
            </a:r>
            <a:endParaRPr lang="en-US" sz="2800" b="0"/>
          </a:p>
          <a:p>
            <a:endParaRPr lang="en-US">
              <a:cs typeface="Arial"/>
            </a:endParaRPr>
          </a:p>
        </p:txBody>
      </p:sp>
      <p:pic>
        <p:nvPicPr>
          <p:cNvPr id="4" name="Content Placeholder 3">
            <a:extLst>
              <a:ext uri="{FF2B5EF4-FFF2-40B4-BE49-F238E27FC236}">
                <a16:creationId xmlns:a16="http://schemas.microsoft.com/office/drawing/2014/main" id="{F2E01852-EE29-4EBE-A3A0-4F8FF4CED00D}"/>
              </a:ext>
            </a:extLst>
          </p:cNvPr>
          <p:cNvPicPr>
            <a:picLocks noGrp="1" noChangeAspect="1"/>
          </p:cNvPicPr>
          <p:nvPr>
            <p:ph idx="1"/>
          </p:nvPr>
        </p:nvPicPr>
        <p:blipFill>
          <a:blip r:embed="rId2"/>
          <a:stretch>
            <a:fillRect/>
          </a:stretch>
        </p:blipFill>
        <p:spPr>
          <a:xfrm>
            <a:off x="576262" y="1764742"/>
            <a:ext cx="7991475" cy="4210050"/>
          </a:xfrm>
        </p:spPr>
      </p:pic>
    </p:spTree>
    <p:extLst>
      <p:ext uri="{BB962C8B-B14F-4D97-AF65-F5344CB8AC3E}">
        <p14:creationId xmlns:p14="http://schemas.microsoft.com/office/powerpoint/2010/main" val="307144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System Overview</a:t>
            </a:r>
            <a:endParaRPr lang="en-US" sz="2800" b="0"/>
          </a:p>
          <a:p>
            <a:endParaRPr lang="en-US">
              <a:cs typeface="Arial"/>
            </a:endParaRPr>
          </a:p>
        </p:txBody>
      </p:sp>
      <p:pic>
        <p:nvPicPr>
          <p:cNvPr id="3" name="Content Placeholder 2" descr="A diagram of a power supply system&#10;&#10;Description automatically generated">
            <a:extLst>
              <a:ext uri="{FF2B5EF4-FFF2-40B4-BE49-F238E27FC236}">
                <a16:creationId xmlns:a16="http://schemas.microsoft.com/office/drawing/2014/main" id="{ADF96886-4B90-A151-AF2E-42DAFC25A93F}"/>
              </a:ext>
            </a:extLst>
          </p:cNvPr>
          <p:cNvPicPr>
            <a:picLocks noGrp="1" noChangeAspect="1"/>
          </p:cNvPicPr>
          <p:nvPr>
            <p:ph idx="1"/>
          </p:nvPr>
        </p:nvPicPr>
        <p:blipFill>
          <a:blip r:embed="rId2"/>
          <a:stretch>
            <a:fillRect/>
          </a:stretch>
        </p:blipFill>
        <p:spPr>
          <a:xfrm>
            <a:off x="457200" y="2501804"/>
            <a:ext cx="8229600" cy="3171825"/>
          </a:xfrm>
        </p:spPr>
      </p:pic>
    </p:spTree>
    <p:extLst>
      <p:ext uri="{BB962C8B-B14F-4D97-AF65-F5344CB8AC3E}">
        <p14:creationId xmlns:p14="http://schemas.microsoft.com/office/powerpoint/2010/main" val="78887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F776AB67-261C-5030-9EA0-0168B2741786}"/>
              </a:ext>
            </a:extLst>
          </p:cNvPr>
          <p:cNvSpPr txBox="1">
            <a:spLocks noChangeArrowheads="1"/>
          </p:cNvSpPr>
          <p:nvPr/>
        </p:nvSpPr>
        <p:spPr bwMode="auto">
          <a:xfrm>
            <a:off x="2209800" y="9435"/>
            <a:ext cx="662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3600" dirty="0"/>
              <a:t>Optoelectronics </a:t>
            </a:r>
          </a:p>
          <a:p>
            <a:pPr algn="r" eaLnBrk="1" hangingPunct="1">
              <a:spcBef>
                <a:spcPct val="0"/>
              </a:spcBef>
              <a:buNone/>
            </a:pPr>
            <a:r>
              <a:rPr lang="en-US" altLang="en-US" sz="1600" dirty="0"/>
              <a:t> 				</a:t>
            </a:r>
            <a:r>
              <a:rPr lang="en-US" altLang="en-US" sz="1800" dirty="0"/>
              <a:t>Mackenzie Miller </a:t>
            </a:r>
          </a:p>
        </p:txBody>
      </p:sp>
      <p:graphicFrame>
        <p:nvGraphicFramePr>
          <p:cNvPr id="4" name="Table 3">
            <a:extLst>
              <a:ext uri="{FF2B5EF4-FFF2-40B4-BE49-F238E27FC236}">
                <a16:creationId xmlns:a16="http://schemas.microsoft.com/office/drawing/2014/main" id="{A2FFF5F2-4397-3AE8-0C65-7C03A31EF00B}"/>
              </a:ext>
            </a:extLst>
          </p:cNvPr>
          <p:cNvGraphicFramePr>
            <a:graphicFrameLocks noGrp="1"/>
          </p:cNvGraphicFramePr>
          <p:nvPr>
            <p:extLst>
              <p:ext uri="{D42A27DB-BD31-4B8C-83A1-F6EECF244321}">
                <p14:modId xmlns:p14="http://schemas.microsoft.com/office/powerpoint/2010/main" val="1436463471"/>
              </p:ext>
            </p:extLst>
          </p:nvPr>
        </p:nvGraphicFramePr>
        <p:xfrm>
          <a:off x="685800" y="1219200"/>
          <a:ext cx="7772400" cy="429778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294">
                <a:tc>
                  <a:txBody>
                    <a:bodyPr/>
                    <a:lstStyle/>
                    <a:p>
                      <a:r>
                        <a:rPr lang="en-US" sz="1800" dirty="0"/>
                        <a:t>Accomplishments since the last presentation                               </a:t>
                      </a:r>
                      <a:r>
                        <a:rPr lang="en-US" sz="1800" dirty="0">
                          <a:solidFill>
                            <a:srgbClr val="FF0000"/>
                          </a:solidFill>
                        </a:rPr>
                        <a:t>&lt;12&gt; </a:t>
                      </a:r>
                      <a:r>
                        <a:rPr lang="en-US" sz="1800" dirty="0" err="1">
                          <a:solidFill>
                            <a:srgbClr val="FF0000"/>
                          </a:solidFill>
                        </a:rPr>
                        <a:t>hrs</a:t>
                      </a:r>
                      <a:r>
                        <a:rPr lang="en-US" sz="1800" dirty="0">
                          <a:solidFill>
                            <a:srgbClr val="FF0000"/>
                          </a:solidFill>
                        </a:rPr>
                        <a:t> </a:t>
                      </a:r>
                      <a:endParaRPr lang="en-US" dirty="0"/>
                    </a:p>
                  </a:txBody>
                  <a:tcPr marT="45745" marB="45745">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800" dirty="0"/>
                        <a:t>Ongoing progress/problems and plans until the next presentation</a:t>
                      </a:r>
                    </a:p>
                  </a:txBody>
                  <a:tcPr marT="45745" marB="45745">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34606">
                <a:tc>
                  <a:txBody>
                    <a:bodyPr/>
                    <a:lstStyle/>
                    <a:p>
                      <a:pPr marL="0" indent="0">
                        <a:buNone/>
                      </a:pPr>
                      <a:r>
                        <a:rPr lang="en-US" dirty="0"/>
                        <a:t>Solidified part numbers and added to part order sheet</a:t>
                      </a:r>
                    </a:p>
                    <a:p>
                      <a:pPr marL="0" lvl="0" indent="0">
                        <a:buNone/>
                      </a:pPr>
                      <a:endParaRPr lang="en-US"/>
                    </a:p>
                    <a:p>
                      <a:pPr marL="0" lvl="0" indent="0">
                        <a:buNone/>
                      </a:pPr>
                      <a:r>
                        <a:rPr lang="en-US" dirty="0"/>
                        <a:t>Ordered first round of parts</a:t>
                      </a:r>
                    </a:p>
                    <a:p>
                      <a:pPr marL="0" lvl="0" indent="0">
                        <a:buNone/>
                      </a:pPr>
                      <a:endParaRPr lang="en-US"/>
                    </a:p>
                    <a:p>
                      <a:pPr marL="0" lvl="0" indent="0">
                        <a:buNone/>
                      </a:pPr>
                      <a:r>
                        <a:rPr lang="en-US" dirty="0"/>
                        <a:t>Finished PCB schematic</a:t>
                      </a:r>
                    </a:p>
                    <a:p>
                      <a:pPr marL="0" lvl="0" indent="0">
                        <a:buNone/>
                      </a:pPr>
                      <a:endParaRPr lang="en-US"/>
                    </a:p>
                    <a:p>
                      <a:pPr marL="0" lvl="0" indent="0">
                        <a:buNone/>
                      </a:pPr>
                      <a:r>
                        <a:rPr lang="en-US" dirty="0"/>
                        <a:t>Started PCB layout</a:t>
                      </a:r>
                    </a:p>
                    <a:p>
                      <a:pPr marL="0" lvl="0" indent="0">
                        <a:buNone/>
                      </a:pPr>
                      <a:endParaRPr lang="en-US"/>
                    </a:p>
                    <a:p>
                      <a:pPr lvl="0">
                        <a:buNone/>
                      </a:pPr>
                      <a:endParaRPr lang="en-US" sz="180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sz="1800" dirty="0"/>
                        <a:t>Confirm with groupmates which connectors we want to use</a:t>
                      </a:r>
                    </a:p>
                    <a:p>
                      <a:pPr lvl="0">
                        <a:buNone/>
                      </a:pPr>
                      <a:endParaRPr lang="en-US" sz="1800"/>
                    </a:p>
                    <a:p>
                      <a:pPr lvl="0">
                        <a:buNone/>
                      </a:pPr>
                      <a:r>
                        <a:rPr lang="en-US" sz="1800" dirty="0"/>
                        <a:t>Finish PCB layout</a:t>
                      </a:r>
                    </a:p>
                    <a:p>
                      <a:pPr lvl="0">
                        <a:buNone/>
                      </a:pPr>
                      <a:endParaRPr lang="en-US" sz="1800"/>
                    </a:p>
                    <a:p>
                      <a:pPr lvl="0">
                        <a:buNone/>
                      </a:pPr>
                      <a:r>
                        <a:rPr lang="en-US" sz="1800" dirty="0"/>
                        <a:t>Start to route</a:t>
                      </a:r>
                    </a:p>
                    <a:p>
                      <a:pPr lvl="0">
                        <a:buNone/>
                      </a:pPr>
                      <a:endParaRPr lang="en-US" sz="1800"/>
                    </a:p>
                    <a:p>
                      <a:pPr lvl="0">
                        <a:buNone/>
                      </a:pPr>
                      <a:r>
                        <a:rPr lang="en-US" sz="1800" dirty="0"/>
                        <a:t>Validate PCB and resolve the errors</a:t>
                      </a:r>
                    </a:p>
                    <a:p>
                      <a:pPr lvl="0">
                        <a:buNone/>
                      </a:pPr>
                      <a:endParaRPr lang="en-US" sz="1800"/>
                    </a:p>
                    <a:p>
                      <a:pPr lvl="0">
                        <a:buNone/>
                      </a:pPr>
                      <a:r>
                        <a:rPr lang="en-US" sz="1800" dirty="0"/>
                        <a:t>Order PCB</a:t>
                      </a:r>
                    </a:p>
                    <a:p>
                      <a:pPr lvl="0">
                        <a:buNone/>
                      </a:pPr>
                      <a:endParaRPr lang="en-US" sz="1800"/>
                    </a:p>
                    <a:p>
                      <a:pPr lvl="0">
                        <a:buNone/>
                      </a:pPr>
                      <a:endParaRPr lang="en-US" sz="180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9268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8C19-CAD2-94E0-7539-6946D80CAD25}"/>
              </a:ext>
            </a:extLst>
          </p:cNvPr>
          <p:cNvSpPr>
            <a:spLocks noGrp="1"/>
          </p:cNvSpPr>
          <p:nvPr>
            <p:ph type="title"/>
          </p:nvPr>
        </p:nvSpPr>
        <p:spPr/>
        <p:txBody>
          <a:bodyPr/>
          <a:lstStyle/>
          <a:p>
            <a:r>
              <a:rPr lang="en-US">
                <a:cs typeface="Arial"/>
              </a:rPr>
              <a:t>Optoelectronics circuit</a:t>
            </a:r>
            <a:endParaRPr lang="en-US"/>
          </a:p>
        </p:txBody>
      </p:sp>
      <p:pic>
        <p:nvPicPr>
          <p:cNvPr id="4" name="Content Placeholder 3" descr="A computer screen shot of a computer&#10;&#10;Description automatically generated">
            <a:extLst>
              <a:ext uri="{FF2B5EF4-FFF2-40B4-BE49-F238E27FC236}">
                <a16:creationId xmlns:a16="http://schemas.microsoft.com/office/drawing/2014/main" id="{0DD4AE76-1262-170C-AF69-2DA9DF339313}"/>
              </a:ext>
            </a:extLst>
          </p:cNvPr>
          <p:cNvPicPr>
            <a:picLocks noGrp="1" noChangeAspect="1"/>
          </p:cNvPicPr>
          <p:nvPr>
            <p:ph idx="1"/>
          </p:nvPr>
        </p:nvPicPr>
        <p:blipFill>
          <a:blip r:embed="rId2"/>
          <a:stretch>
            <a:fillRect/>
          </a:stretch>
        </p:blipFill>
        <p:spPr>
          <a:xfrm>
            <a:off x="1110139" y="1718591"/>
            <a:ext cx="6923721" cy="4968289"/>
          </a:xfrm>
        </p:spPr>
      </p:pic>
    </p:spTree>
    <p:extLst>
      <p:ext uri="{BB962C8B-B14F-4D97-AF65-F5344CB8AC3E}">
        <p14:creationId xmlns:p14="http://schemas.microsoft.com/office/powerpoint/2010/main" val="224015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F776AB67-261C-5030-9EA0-0168B2741786}"/>
              </a:ext>
            </a:extLst>
          </p:cNvPr>
          <p:cNvSpPr txBox="1">
            <a:spLocks noChangeArrowheads="1"/>
          </p:cNvSpPr>
          <p:nvPr/>
        </p:nvSpPr>
        <p:spPr bwMode="auto">
          <a:xfrm>
            <a:off x="2209800" y="9435"/>
            <a:ext cx="662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None/>
            </a:pPr>
            <a:r>
              <a:rPr lang="en-US" altLang="en-US" sz="3600">
                <a:latin typeface="Calibri"/>
                <a:cs typeface="Arial"/>
              </a:rPr>
              <a:t>Microcontroller </a:t>
            </a:r>
          </a:p>
          <a:p>
            <a:pPr algn="r" eaLnBrk="1" hangingPunct="1">
              <a:spcBef>
                <a:spcPct val="0"/>
              </a:spcBef>
              <a:buNone/>
            </a:pPr>
            <a:r>
              <a:rPr lang="en-US" altLang="en-US" sz="1600">
                <a:latin typeface="Calibri"/>
                <a:cs typeface="Arial"/>
              </a:rPr>
              <a:t> 				Andrew Nguyen</a:t>
            </a:r>
            <a:endParaRPr lang="en-US" altLang="en-US" sz="1800">
              <a:latin typeface="Calibri"/>
              <a:cs typeface="Arial"/>
            </a:endParaRPr>
          </a:p>
        </p:txBody>
      </p:sp>
      <p:graphicFrame>
        <p:nvGraphicFramePr>
          <p:cNvPr id="4" name="Table 3">
            <a:extLst>
              <a:ext uri="{FF2B5EF4-FFF2-40B4-BE49-F238E27FC236}">
                <a16:creationId xmlns:a16="http://schemas.microsoft.com/office/drawing/2014/main" id="{A2FFF5F2-4397-3AE8-0C65-7C03A31EF00B}"/>
              </a:ext>
            </a:extLst>
          </p:cNvPr>
          <p:cNvGraphicFramePr>
            <a:graphicFrameLocks noGrp="1"/>
          </p:cNvGraphicFramePr>
          <p:nvPr>
            <p:extLst>
              <p:ext uri="{D42A27DB-BD31-4B8C-83A1-F6EECF244321}">
                <p14:modId xmlns:p14="http://schemas.microsoft.com/office/powerpoint/2010/main" val="816669902"/>
              </p:ext>
            </p:extLst>
          </p:nvPr>
        </p:nvGraphicFramePr>
        <p:xfrm>
          <a:off x="685800" y="1219200"/>
          <a:ext cx="7772400" cy="593044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1449830">
                <a:tc>
                  <a:txBody>
                    <a:bodyPr/>
                    <a:lstStyle/>
                    <a:p>
                      <a:r>
                        <a:rPr lang="en-US" sz="1800" dirty="0"/>
                        <a:t>Accomplishments since the last presentation                               </a:t>
                      </a:r>
                      <a:r>
                        <a:rPr lang="en-US" sz="1800" dirty="0">
                          <a:solidFill>
                            <a:srgbClr val="FF0000"/>
                          </a:solidFill>
                        </a:rPr>
                        <a:t>&lt;30&gt; </a:t>
                      </a:r>
                      <a:r>
                        <a:rPr lang="en-US" sz="1800" dirty="0" err="1">
                          <a:solidFill>
                            <a:srgbClr val="FF0000"/>
                          </a:solidFill>
                        </a:rPr>
                        <a:t>hrs</a:t>
                      </a:r>
                      <a:r>
                        <a:rPr lang="en-US" sz="1800" dirty="0">
                          <a:solidFill>
                            <a:srgbClr val="FF0000"/>
                          </a:solidFill>
                        </a:rPr>
                        <a:t> </a:t>
                      </a:r>
                    </a:p>
                  </a:txBody>
                  <a:tcPr marT="45745" marB="45745">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800" dirty="0"/>
                        <a:t>Ongoing progress/problems and plans until the next presentation</a:t>
                      </a:r>
                    </a:p>
                  </a:txBody>
                  <a:tcPr marT="45745" marB="45745">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94328">
                <a:tc>
                  <a:txBody>
                    <a:bodyPr/>
                    <a:lstStyle/>
                    <a:p>
                      <a:pPr lvl="0">
                        <a:buNone/>
                      </a:pPr>
                      <a:r>
                        <a:rPr lang="en-US" sz="1800" b="0" i="0" u="none" strike="noStrike" noProof="0">
                          <a:solidFill>
                            <a:srgbClr val="000000"/>
                          </a:solidFill>
                          <a:latin typeface="Arial"/>
                        </a:rPr>
                        <a:t>Updated parts order spreadsheet</a:t>
                      </a:r>
                    </a:p>
                    <a:p>
                      <a:pPr lvl="0">
                        <a:buNone/>
                      </a:pPr>
                      <a:endParaRPr lang="en-US" sz="1800" b="0" i="0" u="none" strike="noStrike" noProof="0">
                        <a:solidFill>
                          <a:srgbClr val="000000"/>
                        </a:solidFill>
                        <a:latin typeface="Arial"/>
                      </a:endParaRPr>
                    </a:p>
                    <a:p>
                      <a:pPr lvl="0">
                        <a:buNone/>
                      </a:pPr>
                      <a:r>
                        <a:rPr lang="en-US" sz="1800" b="0" i="0" u="none" strike="noStrike" noProof="0">
                          <a:solidFill>
                            <a:srgbClr val="000000"/>
                          </a:solidFill>
                          <a:latin typeface="Arial"/>
                        </a:rPr>
                        <a:t>Put proper symbol/footprints on schematic</a:t>
                      </a:r>
                      <a:endParaRPr lang="en-US"/>
                    </a:p>
                    <a:p>
                      <a:pPr lvl="0">
                        <a:buNone/>
                      </a:pPr>
                      <a:endParaRPr lang="en-US" sz="1800" b="0" i="0" u="none" strike="noStrike" noProof="0">
                        <a:solidFill>
                          <a:srgbClr val="000000"/>
                        </a:solidFill>
                        <a:latin typeface="Arial"/>
                      </a:endParaRPr>
                    </a:p>
                    <a:p>
                      <a:pPr lvl="0">
                        <a:buNone/>
                      </a:pPr>
                      <a:r>
                        <a:rPr lang="en-US" sz="1800" b="0" i="0" u="none" strike="noStrike" noProof="0">
                          <a:solidFill>
                            <a:srgbClr val="000000"/>
                          </a:solidFill>
                          <a:latin typeface="Arial"/>
                        </a:rPr>
                        <a:t>Created schematics for MCU, USB to UART interface, potentiometer, push buttons, LEDs, connectors/headers, temperature sensor, oscillator</a:t>
                      </a:r>
                    </a:p>
                    <a:p>
                      <a:pPr lvl="0">
                        <a:buNone/>
                      </a:pPr>
                      <a:endParaRPr lang="en-US" sz="1800" b="0" i="0" u="none" strike="noStrike" noProof="0">
                        <a:solidFill>
                          <a:srgbClr val="000000"/>
                        </a:solidFill>
                        <a:latin typeface="Arial"/>
                      </a:endParaRPr>
                    </a:p>
                    <a:p>
                      <a:pPr lvl="0">
                        <a:buNone/>
                      </a:pPr>
                      <a:r>
                        <a:rPr lang="en-US" sz="1800" b="0" i="0" u="none" strike="noStrike" noProof="0">
                          <a:solidFill>
                            <a:srgbClr val="000000"/>
                          </a:solidFill>
                          <a:latin typeface="Arial"/>
                        </a:rPr>
                        <a:t>On final part of schematics/validating schematic for PCB routing and ensuring net labels are correct</a:t>
                      </a:r>
                    </a:p>
                    <a:p>
                      <a:pPr lvl="0">
                        <a:buNone/>
                      </a:pPr>
                      <a:endParaRPr lang="en-US" sz="1800" b="0" i="0" u="none" strike="noStrike" noProof="0">
                        <a:solidFill>
                          <a:srgbClr val="000000"/>
                        </a:solidFill>
                        <a:latin typeface="Arial"/>
                      </a:endParaRPr>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lvl="0">
                        <a:buNone/>
                      </a:pPr>
                      <a:r>
                        <a:rPr lang="en-US" sz="1800" b="0" i="0" u="none" strike="noStrike" noProof="0" dirty="0">
                          <a:solidFill>
                            <a:srgbClr val="000000"/>
                          </a:solidFill>
                          <a:latin typeface="Arial"/>
                        </a:rPr>
                        <a:t>Finalize USB to UART schematic.</a:t>
                      </a:r>
                      <a:endParaRPr lang="en-US" dirty="0"/>
                    </a:p>
                    <a:p>
                      <a:pPr lvl="0">
                        <a:buNone/>
                      </a:pPr>
                      <a:endParaRPr lang="en-US" sz="1800" b="0" i="0" u="none" strike="noStrike" noProof="0" dirty="0">
                        <a:solidFill>
                          <a:srgbClr val="000000"/>
                        </a:solidFill>
                        <a:latin typeface="Arial"/>
                      </a:endParaRPr>
                    </a:p>
                    <a:p>
                      <a:pPr lvl="0">
                        <a:buNone/>
                      </a:pPr>
                      <a:r>
                        <a:rPr lang="en-US" sz="1800" b="0" i="0" u="none" strike="noStrike" noProof="0" dirty="0">
                          <a:solidFill>
                            <a:srgbClr val="000000"/>
                          </a:solidFill>
                          <a:latin typeface="Arial"/>
                        </a:rPr>
                        <a:t>Validate schematic and resolve all errors.</a:t>
                      </a:r>
                    </a:p>
                    <a:p>
                      <a:pPr lvl="0">
                        <a:buNone/>
                      </a:pPr>
                      <a:endParaRPr lang="en-US" sz="1800" b="0" i="0" u="none" strike="noStrike" noProof="0" dirty="0">
                        <a:solidFill>
                          <a:srgbClr val="000000"/>
                        </a:solidFill>
                        <a:latin typeface="Arial"/>
                      </a:endParaRPr>
                    </a:p>
                    <a:p>
                      <a:pPr lvl="0">
                        <a:buNone/>
                      </a:pPr>
                      <a:r>
                        <a:rPr lang="en-US" sz="1800" b="0" i="0" u="none" strike="noStrike" noProof="0" dirty="0">
                          <a:solidFill>
                            <a:srgbClr val="000000"/>
                          </a:solidFill>
                          <a:latin typeface="Arial"/>
                        </a:rPr>
                        <a:t>Route and order PCB and all necessary parts</a:t>
                      </a:r>
                      <a:endParaRPr lang="en-US"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299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687F-B56B-A852-0016-4D4C7EBC5D5F}"/>
              </a:ext>
            </a:extLst>
          </p:cNvPr>
          <p:cNvSpPr>
            <a:spLocks noGrp="1"/>
          </p:cNvSpPr>
          <p:nvPr>
            <p:ph type="title"/>
          </p:nvPr>
        </p:nvSpPr>
        <p:spPr>
          <a:xfrm>
            <a:off x="457200" y="517182"/>
            <a:ext cx="8229600" cy="803756"/>
          </a:xfrm>
        </p:spPr>
        <p:txBody>
          <a:bodyPr>
            <a:normAutofit fontScale="90000"/>
          </a:bodyPr>
          <a:lstStyle/>
          <a:p>
            <a:r>
              <a:rPr lang="en-US">
                <a:cs typeface="Arial"/>
              </a:rPr>
              <a:t>Current </a:t>
            </a:r>
            <a:br>
              <a:rPr lang="en-US"/>
            </a:br>
            <a:r>
              <a:rPr lang="en-US">
                <a:cs typeface="Arial"/>
              </a:rPr>
              <a:t>MCU Schematic</a:t>
            </a:r>
            <a:endParaRPr lang="en-US"/>
          </a:p>
        </p:txBody>
      </p:sp>
      <p:pic>
        <p:nvPicPr>
          <p:cNvPr id="6" name="Content Placeholder 5" descr="A diagram of a computer program&#10;&#10;Description automatically generated">
            <a:extLst>
              <a:ext uri="{FF2B5EF4-FFF2-40B4-BE49-F238E27FC236}">
                <a16:creationId xmlns:a16="http://schemas.microsoft.com/office/drawing/2014/main" id="{A540E95C-3364-57FD-B523-E7CABC36A485}"/>
              </a:ext>
            </a:extLst>
          </p:cNvPr>
          <p:cNvPicPr>
            <a:picLocks noGrp="1" noChangeAspect="1"/>
          </p:cNvPicPr>
          <p:nvPr>
            <p:ph idx="1"/>
          </p:nvPr>
        </p:nvPicPr>
        <p:blipFill>
          <a:blip r:embed="rId2"/>
          <a:stretch>
            <a:fillRect/>
          </a:stretch>
        </p:blipFill>
        <p:spPr>
          <a:xfrm>
            <a:off x="982037" y="1320224"/>
            <a:ext cx="7111964" cy="5355815"/>
          </a:xfrm>
          <a:ln>
            <a:solidFill>
              <a:srgbClr val="FFFFFF"/>
            </a:solidFill>
          </a:ln>
        </p:spPr>
      </p:pic>
    </p:spTree>
    <p:extLst>
      <p:ext uri="{BB962C8B-B14F-4D97-AF65-F5344CB8AC3E}">
        <p14:creationId xmlns:p14="http://schemas.microsoft.com/office/powerpoint/2010/main" val="160380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a:extLst>
              <a:ext uri="{FF2B5EF4-FFF2-40B4-BE49-F238E27FC236}">
                <a16:creationId xmlns:a16="http://schemas.microsoft.com/office/drawing/2014/main" id="{F776AB67-261C-5030-9EA0-0168B2741786}"/>
              </a:ext>
            </a:extLst>
          </p:cNvPr>
          <p:cNvSpPr txBox="1">
            <a:spLocks noChangeArrowheads="1"/>
          </p:cNvSpPr>
          <p:nvPr/>
        </p:nvSpPr>
        <p:spPr bwMode="auto">
          <a:xfrm>
            <a:off x="2209800" y="9435"/>
            <a:ext cx="6629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3600" dirty="0"/>
              <a:t>Power</a:t>
            </a:r>
          </a:p>
          <a:p>
            <a:pPr algn="r" eaLnBrk="1" hangingPunct="1">
              <a:spcBef>
                <a:spcPct val="0"/>
              </a:spcBef>
              <a:buFontTx/>
              <a:buNone/>
            </a:pPr>
            <a:r>
              <a:rPr lang="en-US" altLang="en-US" sz="1600" dirty="0"/>
              <a:t> 				</a:t>
            </a:r>
            <a:r>
              <a:rPr lang="en-US" altLang="en-US" sz="1800" dirty="0"/>
              <a:t>Aidan Rader</a:t>
            </a:r>
          </a:p>
        </p:txBody>
      </p:sp>
      <p:graphicFrame>
        <p:nvGraphicFramePr>
          <p:cNvPr id="4" name="Table 3">
            <a:extLst>
              <a:ext uri="{FF2B5EF4-FFF2-40B4-BE49-F238E27FC236}">
                <a16:creationId xmlns:a16="http://schemas.microsoft.com/office/drawing/2014/main" id="{A2FFF5F2-4397-3AE8-0C65-7C03A31EF00B}"/>
              </a:ext>
            </a:extLst>
          </p:cNvPr>
          <p:cNvGraphicFramePr>
            <a:graphicFrameLocks noGrp="1"/>
          </p:cNvGraphicFramePr>
          <p:nvPr>
            <p:extLst>
              <p:ext uri="{D42A27DB-BD31-4B8C-83A1-F6EECF244321}">
                <p14:modId xmlns:p14="http://schemas.microsoft.com/office/powerpoint/2010/main" val="2522908170"/>
              </p:ext>
            </p:extLst>
          </p:nvPr>
        </p:nvGraphicFramePr>
        <p:xfrm>
          <a:off x="685800" y="1219200"/>
          <a:ext cx="7772400" cy="457210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294">
                <a:tc>
                  <a:txBody>
                    <a:bodyPr/>
                    <a:lstStyle/>
                    <a:p>
                      <a:r>
                        <a:rPr lang="en-US" sz="1800" dirty="0"/>
                        <a:t>Accomplishments since the last presentation </a:t>
                      </a:r>
                    </a:p>
                    <a:p>
                      <a:r>
                        <a:rPr lang="en-US" sz="1800" dirty="0">
                          <a:solidFill>
                            <a:srgbClr val="FF0000"/>
                          </a:solidFill>
                        </a:rPr>
                        <a:t>28 </a:t>
                      </a:r>
                      <a:r>
                        <a:rPr lang="en-US" sz="1800" dirty="0" err="1">
                          <a:solidFill>
                            <a:srgbClr val="FF0000"/>
                          </a:solidFill>
                        </a:rPr>
                        <a:t>hrs</a:t>
                      </a:r>
                      <a:endParaRPr lang="en-US" sz="1800" dirty="0">
                        <a:solidFill>
                          <a:srgbClr val="FF0000"/>
                        </a:solidFill>
                      </a:endParaRPr>
                    </a:p>
                  </a:txBody>
                  <a:tcPr marT="45745" marB="45745">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800" dirty="0"/>
                        <a:t>Ongoing progress/problems and plans until the next presentation</a:t>
                      </a:r>
                    </a:p>
                  </a:txBody>
                  <a:tcPr marT="45745" marB="45745">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34606">
                <a:tc>
                  <a:txBody>
                    <a:bodyPr/>
                    <a:lstStyle/>
                    <a:p>
                      <a:r>
                        <a:rPr lang="en-US" sz="1800" dirty="0"/>
                        <a:t>-Completed subsystem introduction project (9 </a:t>
                      </a:r>
                      <a:r>
                        <a:rPr lang="en-US" sz="1800" dirty="0" err="1"/>
                        <a:t>hrs</a:t>
                      </a:r>
                      <a:r>
                        <a:rPr lang="en-US" sz="1800" dirty="0"/>
                        <a:t>)</a:t>
                      </a:r>
                    </a:p>
                    <a:p>
                      <a:r>
                        <a:rPr lang="en-US" sz="1800" dirty="0"/>
                        <a:t>-Ordered parts (1.5 </a:t>
                      </a:r>
                      <a:r>
                        <a:rPr lang="en-US" sz="1800" dirty="0" err="1"/>
                        <a:t>hrs</a:t>
                      </a:r>
                      <a:r>
                        <a:rPr lang="en-US" sz="1800" dirty="0"/>
                        <a:t>)</a:t>
                      </a:r>
                    </a:p>
                    <a:p>
                      <a:r>
                        <a:rPr lang="en-US" sz="1800" dirty="0"/>
                        <a:t>-Completed rectifier schematic (6.5 </a:t>
                      </a:r>
                      <a:r>
                        <a:rPr lang="en-US" sz="1800" dirty="0" err="1"/>
                        <a:t>hrs</a:t>
                      </a:r>
                      <a:r>
                        <a:rPr lang="en-US" sz="1800" dirty="0"/>
                        <a:t>)</a:t>
                      </a:r>
                    </a:p>
                    <a:p>
                      <a:r>
                        <a:rPr lang="en-US" sz="1800" dirty="0"/>
                        <a:t>-Completed DC link calculations &amp; schematic (3 </a:t>
                      </a:r>
                      <a:r>
                        <a:rPr lang="en-US" sz="1800" dirty="0" err="1"/>
                        <a:t>hrs</a:t>
                      </a:r>
                      <a:r>
                        <a:rPr lang="en-US" sz="1800" dirty="0"/>
                        <a:t>)</a:t>
                      </a:r>
                    </a:p>
                    <a:p>
                      <a:r>
                        <a:rPr lang="en-US" sz="1800" dirty="0"/>
                        <a:t>-Completed power control schematic (3 </a:t>
                      </a:r>
                      <a:r>
                        <a:rPr lang="en-US" sz="1800" dirty="0" err="1"/>
                        <a:t>hrs</a:t>
                      </a:r>
                      <a:r>
                        <a:rPr lang="en-US" sz="18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-Started MCU power supply schematic (2 </a:t>
                      </a:r>
                      <a:r>
                        <a:rPr lang="en-US" sz="1800" dirty="0" err="1"/>
                        <a:t>hrs</a:t>
                      </a:r>
                      <a:r>
                        <a:rPr lang="en-US" sz="1800" dirty="0"/>
                        <a:t>)</a:t>
                      </a:r>
                    </a:p>
                    <a:p>
                      <a:r>
                        <a:rPr lang="en-US" sz="1800" dirty="0"/>
                        <a:t>-Completed Project Update Presentation (3 </a:t>
                      </a:r>
                      <a:r>
                        <a:rPr lang="en-US" sz="1800" dirty="0" err="1"/>
                        <a:t>hrs</a:t>
                      </a:r>
                      <a:r>
                        <a:rPr lang="en-US" sz="1800" dirty="0"/>
                        <a:t>)</a:t>
                      </a:r>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Ongoing:</a:t>
                      </a:r>
                    </a:p>
                    <a:p>
                      <a:r>
                        <a:rPr lang="en-US" sz="1800" dirty="0"/>
                        <a:t>-MCU power supply schematic</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-Connector selection</a:t>
                      </a:r>
                    </a:p>
                    <a:p>
                      <a:r>
                        <a:rPr lang="en-US" sz="1800" dirty="0"/>
                        <a:t>-Order more parts</a:t>
                      </a:r>
                    </a:p>
                    <a:p>
                      <a:r>
                        <a:rPr lang="en-US" sz="1800" dirty="0"/>
                        <a:t>-PCB layout</a:t>
                      </a:r>
                    </a:p>
                    <a:p>
                      <a:endParaRPr lang="en-US" sz="1800" dirty="0"/>
                    </a:p>
                    <a:p>
                      <a:r>
                        <a:rPr lang="en-US" sz="1800" dirty="0"/>
                        <a:t>Plans:</a:t>
                      </a:r>
                    </a:p>
                    <a:p>
                      <a:r>
                        <a:rPr lang="en-US" sz="1800" dirty="0"/>
                        <a:t>-Complete PCB layout</a:t>
                      </a:r>
                    </a:p>
                    <a:p>
                      <a:r>
                        <a:rPr lang="en-US" sz="1800" dirty="0"/>
                        <a:t>-Complete PCB order</a:t>
                      </a:r>
                    </a:p>
                    <a:p>
                      <a:r>
                        <a:rPr lang="en-US" sz="1800" dirty="0"/>
                        <a:t>-Complete PCB assembly</a:t>
                      </a:r>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079827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326aaa1-dc5b-400b-9b33-8992d719744b">
      <Terms xmlns="http://schemas.microsoft.com/office/infopath/2007/PartnerControls"/>
    </lcf76f155ced4ddcb4097134ff3c332f>
    <TaxCatchAll xmlns="79ee5b46-ae3d-4101-a402-de0b5256da3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3DD7C0D1421740A6CEBC0EBDB9DDD4" ma:contentTypeVersion="11" ma:contentTypeDescription="Create a new document." ma:contentTypeScope="" ma:versionID="8719ea187cb6c3047df7a3603bd68cf4">
  <xsd:schema xmlns:xsd="http://www.w3.org/2001/XMLSchema" xmlns:xs="http://www.w3.org/2001/XMLSchema" xmlns:p="http://schemas.microsoft.com/office/2006/metadata/properties" xmlns:ns2="9326aaa1-dc5b-400b-9b33-8992d719744b" xmlns:ns3="79ee5b46-ae3d-4101-a402-de0b5256da3d" targetNamespace="http://schemas.microsoft.com/office/2006/metadata/properties" ma:root="true" ma:fieldsID="1174e953af6199441f3a3044d5f9ed63" ns2:_="" ns3:_="">
    <xsd:import namespace="9326aaa1-dc5b-400b-9b33-8992d719744b"/>
    <xsd:import namespace="79ee5b46-ae3d-4101-a402-de0b5256da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6aaa1-dc5b-400b-9b33-8992d7197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ee5b46-ae3d-4101-a402-de0b5256da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96e7834-8338-4e7e-9a71-20fda19bc98c}" ma:internalName="TaxCatchAll" ma:showField="CatchAllData" ma:web="79ee5b46-ae3d-4101-a402-de0b5256da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5D9188-2C66-403C-AA89-6F92035D2CA6}">
  <ds:schemaRefs>
    <ds:schemaRef ds:uri="http://purl.org/dc/dcmityp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9326aaa1-dc5b-400b-9b33-8992d719744b"/>
    <ds:schemaRef ds:uri="http://www.w3.org/XML/1998/namespace"/>
  </ds:schemaRefs>
</ds:datastoreItem>
</file>

<file path=customXml/itemProps2.xml><?xml version="1.0" encoding="utf-8"?>
<ds:datastoreItem xmlns:ds="http://schemas.openxmlformats.org/officeDocument/2006/customXml" ds:itemID="{BFA91B83-1A5A-4D7A-B9BB-0557D67BE1F7}"/>
</file>

<file path=customXml/itemProps3.xml><?xml version="1.0" encoding="utf-8"?>
<ds:datastoreItem xmlns:ds="http://schemas.openxmlformats.org/officeDocument/2006/customXml" ds:itemID="{E1ACCD0C-AEB1-4299-8AC8-8A131FB8E2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On-screen Show (4:3)</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VFD Motor Control Introduction Mackenzie Miller  Andrew Nguyen  Aidan Rader  Ryan Regan </vt:lpstr>
      <vt:lpstr>Overview </vt:lpstr>
      <vt:lpstr>System Overview </vt:lpstr>
      <vt:lpstr>System Overview </vt:lpstr>
      <vt:lpstr>PowerPoint Presentation</vt:lpstr>
      <vt:lpstr>Optoelectronics circuit</vt:lpstr>
      <vt:lpstr>PowerPoint Presentation</vt:lpstr>
      <vt:lpstr>Current  MCU Schematic</vt:lpstr>
      <vt:lpstr>PowerPoint Presentation</vt:lpstr>
      <vt:lpstr>PowerPoint Presentation</vt:lpstr>
      <vt:lpstr>PowerPoint Presentation</vt:lpstr>
      <vt:lpstr>VSCode GUI Demonstration</vt:lpstr>
      <vt:lpstr>Screenshot of Current Firmware</vt:lpstr>
      <vt:lpstr>Example Output of Firmware</vt:lpstr>
      <vt:lpstr>PowerPoint Presentation</vt:lpstr>
      <vt:lpstr>Validation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Villareal</dc:creator>
  <cp:lastModifiedBy>Rader, Aidan D</cp:lastModifiedBy>
  <cp:revision>8</cp:revision>
  <dcterms:created xsi:type="dcterms:W3CDTF">2012-01-20T14:22:33Z</dcterms:created>
  <dcterms:modified xsi:type="dcterms:W3CDTF">2024-11-13T17:08:34Z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0x010100D13DD7C0D1421740A6CEBC0EBDB9DDD4</vt:lpwstr>
  </property>
</Properties>
</file>