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304" r:id="rId5"/>
    <p:sldId id="305" r:id="rId6"/>
    <p:sldId id="306" r:id="rId7"/>
    <p:sldId id="321" r:id="rId8"/>
    <p:sldId id="325" r:id="rId9"/>
    <p:sldId id="307" r:id="rId10"/>
    <p:sldId id="314" r:id="rId11"/>
    <p:sldId id="308" r:id="rId12"/>
    <p:sldId id="309" r:id="rId13"/>
    <p:sldId id="316" r:id="rId14"/>
    <p:sldId id="315" r:id="rId15"/>
    <p:sldId id="318" r:id="rId16"/>
    <p:sldId id="317" r:id="rId17"/>
    <p:sldId id="320" r:id="rId18"/>
    <p:sldId id="319" r:id="rId19"/>
    <p:sldId id="324" r:id="rId20"/>
    <p:sldId id="313" r:id="rId21"/>
    <p:sldId id="322" r:id="rId22"/>
    <p:sldId id="323" r:id="rId23"/>
    <p:sldId id="31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ADA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87EE7-846B-4776-B7D4-EECF3CBF7F8D}" v="899" dt="2025-01-29T01:20:02.587"/>
    <p1510:client id="{17D7D9D7-D684-4EBA-9D1A-9AD5648A1C54}" v="302" dt="2025-01-29T20:42:43.744"/>
    <p1510:client id="{25E6D7C1-21E3-A72E-62CE-54819A71AFA5}" v="95" dt="2025-01-29T02:17:05.557"/>
    <p1510:client id="{36E90979-9CC2-A7A8-1AD7-9E11A7452DFD}" v="467" dt="2025-01-29T01:45:12.564"/>
    <p1510:client id="{48E477FC-527C-2F2F-CE6A-F19F1129E83D}" v="196" dt="2025-01-29T06:12:08.223"/>
    <p1510:client id="{544B2C10-0D62-1A46-AC20-E724CB3E5F1B}" v="6" dt="2025-01-29T19:56:51.716"/>
    <p1510:client id="{728DB583-FD48-F948-A53F-376436C6D59C}" v="81" dt="2025-01-29T20:11:33.532"/>
    <p1510:client id="{B39E583C-EFF6-0A35-22F0-2791246C9071}" v="1650" dt="2025-01-29T17:40:07.625"/>
    <p1510:client id="{C2F73546-B301-AA51-4F89-A589C9484830}" v="237" dt="2025-01-29T19:36:50.284"/>
    <p1510:client id="{ECD73E8B-37CA-5481-1940-B78515A110E0}" v="165" dt="2025-01-29T19:26:21.203"/>
    <p1510:client id="{FF73D1B2-A942-8091-75FE-D6E93D025468}" v="452" dt="2025-01-29T02:36:08.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er, Aidan D" userId="S::aidandrader@tamu.edu::56c908b0-d2ec-4571-8545-db08f4f66ee4" providerId="AD" clId="Web-{73DF0130-7705-BE73-FAED-CFDD0832D939}"/>
    <pc:docChg chg="modSld">
      <pc:chgData name="Rader, Aidan D" userId="S::aidandrader@tamu.edu::56c908b0-d2ec-4571-8545-db08f4f66ee4" providerId="AD" clId="Web-{73DF0130-7705-BE73-FAED-CFDD0832D939}" dt="2025-01-24T19:43:55.796" v="4"/>
      <pc:docMkLst>
        <pc:docMk/>
      </pc:docMkLst>
      <pc:sldChg chg="addSp delSp modSp">
        <pc:chgData name="Rader, Aidan D" userId="S::aidandrader@tamu.edu::56c908b0-d2ec-4571-8545-db08f4f66ee4" providerId="AD" clId="Web-{73DF0130-7705-BE73-FAED-CFDD0832D939}" dt="2025-01-24T19:43:55.796" v="4"/>
        <pc:sldMkLst>
          <pc:docMk/>
          <pc:sldMk cId="1248451537" sldId="306"/>
        </pc:sldMkLst>
      </pc:sldChg>
    </pc:docChg>
  </pc:docChgLst>
  <pc:docChgLst>
    <pc:chgData name="Rader, Aidan D" userId="S::aidandrader@tamu.edu::56c908b0-d2ec-4571-8545-db08f4f66ee4" providerId="AD" clId="Web-{48E477FC-527C-2F2F-CE6A-F19F1129E83D}"/>
    <pc:docChg chg="modSld">
      <pc:chgData name="Rader, Aidan D" userId="S::aidandrader@tamu.edu::56c908b0-d2ec-4571-8545-db08f4f66ee4" providerId="AD" clId="Web-{48E477FC-527C-2F2F-CE6A-F19F1129E83D}" dt="2025-01-29T06:12:08.223" v="195" actId="20577"/>
      <pc:docMkLst>
        <pc:docMk/>
      </pc:docMkLst>
      <pc:sldChg chg="addSp delSp modSp modNotes">
        <pc:chgData name="Rader, Aidan D" userId="S::aidandrader@tamu.edu::56c908b0-d2ec-4571-8545-db08f4f66ee4" providerId="AD" clId="Web-{48E477FC-527C-2F2F-CE6A-F19F1129E83D}" dt="2025-01-29T06:12:08.223" v="195" actId="20577"/>
        <pc:sldMkLst>
          <pc:docMk/>
          <pc:sldMk cId="1248451537" sldId="306"/>
        </pc:sldMkLst>
        <pc:spChg chg="del">
          <ac:chgData name="Rader, Aidan D" userId="S::aidandrader@tamu.edu::56c908b0-d2ec-4571-8545-db08f4f66ee4" providerId="AD" clId="Web-{48E477FC-527C-2F2F-CE6A-F19F1129E83D}" dt="2025-01-29T06:05:12.328" v="163"/>
          <ac:spMkLst>
            <pc:docMk/>
            <pc:sldMk cId="1248451537" sldId="306"/>
            <ac:spMk id="2" creationId="{00000000-0000-0000-0000-000000000000}"/>
          </ac:spMkLst>
        </pc:spChg>
        <pc:spChg chg="add mod">
          <ac:chgData name="Rader, Aidan D" userId="S::aidandrader@tamu.edu::56c908b0-d2ec-4571-8545-db08f4f66ee4" providerId="AD" clId="Web-{48E477FC-527C-2F2F-CE6A-F19F1129E83D}" dt="2025-01-29T06:12:08.223" v="195" actId="20577"/>
          <ac:spMkLst>
            <pc:docMk/>
            <pc:sldMk cId="1248451537" sldId="306"/>
            <ac:spMk id="5" creationId="{065C870B-1C29-91A4-75A0-43142DB21D2E}"/>
          </ac:spMkLst>
        </pc:spChg>
        <pc:picChg chg="add del mod">
          <ac:chgData name="Rader, Aidan D" userId="S::aidandrader@tamu.edu::56c908b0-d2ec-4571-8545-db08f4f66ee4" providerId="AD" clId="Web-{48E477FC-527C-2F2F-CE6A-F19F1129E83D}" dt="2025-01-29T06:11:17.361" v="181" actId="1076"/>
          <ac:picMkLst>
            <pc:docMk/>
            <pc:sldMk cId="1248451537" sldId="306"/>
            <ac:picMk id="3" creationId="{DEE4FCE1-D4F5-F6EA-E2BD-9A80AC6CFB15}"/>
          </ac:picMkLst>
        </pc:picChg>
        <pc:picChg chg="del mod">
          <ac:chgData name="Rader, Aidan D" userId="S::aidandrader@tamu.edu::56c908b0-d2ec-4571-8545-db08f4f66ee4" providerId="AD" clId="Web-{48E477FC-527C-2F2F-CE6A-F19F1129E83D}" dt="2025-01-29T06:05:59.783" v="165"/>
          <ac:picMkLst>
            <pc:docMk/>
            <pc:sldMk cId="1248451537" sldId="306"/>
            <ac:picMk id="4" creationId="{305864A5-1D40-AF0A-341B-0B063836D066}"/>
          </ac:picMkLst>
        </pc:picChg>
      </pc:sldChg>
      <pc:sldChg chg="modSp">
        <pc:chgData name="Rader, Aidan D" userId="S::aidandrader@tamu.edu::56c908b0-d2ec-4571-8545-db08f4f66ee4" providerId="AD" clId="Web-{48E477FC-527C-2F2F-CE6A-F19F1129E83D}" dt="2025-01-29T05:10:03.868" v="4" actId="20577"/>
        <pc:sldMkLst>
          <pc:docMk/>
          <pc:sldMk cId="2198972723" sldId="312"/>
        </pc:sldMkLst>
        <pc:spChg chg="mod">
          <ac:chgData name="Rader, Aidan D" userId="S::aidandrader@tamu.edu::56c908b0-d2ec-4571-8545-db08f4f66ee4" providerId="AD" clId="Web-{48E477FC-527C-2F2F-CE6A-F19F1129E83D}" dt="2025-01-29T05:10:03.868" v="4" actId="20577"/>
          <ac:spMkLst>
            <pc:docMk/>
            <pc:sldMk cId="2198972723" sldId="312"/>
            <ac:spMk id="142" creationId="{00000000-0000-0000-0000-000000000000}"/>
          </ac:spMkLst>
        </pc:spChg>
      </pc:sldChg>
      <pc:sldChg chg="addSp delSp modSp modNotes">
        <pc:chgData name="Rader, Aidan D" userId="S::aidandrader@tamu.edu::56c908b0-d2ec-4571-8545-db08f4f66ee4" providerId="AD" clId="Web-{48E477FC-527C-2F2F-CE6A-F19F1129E83D}" dt="2025-01-29T06:04:26.467" v="146" actId="1076"/>
        <pc:sldMkLst>
          <pc:docMk/>
          <pc:sldMk cId="3906059831" sldId="314"/>
        </pc:sldMkLst>
        <pc:spChg chg="del mod">
          <ac:chgData name="Rader, Aidan D" userId="S::aidandrader@tamu.edu::56c908b0-d2ec-4571-8545-db08f4f66ee4" providerId="AD" clId="Web-{48E477FC-527C-2F2F-CE6A-F19F1129E83D}" dt="2025-01-29T06:04:13.122" v="145"/>
          <ac:spMkLst>
            <pc:docMk/>
            <pc:sldMk cId="3906059831" sldId="314"/>
            <ac:spMk id="2" creationId="{00000000-0000-0000-0000-000000000000}"/>
          </ac:spMkLst>
        </pc:spChg>
        <pc:graphicFrameChg chg="add mod modGraphic">
          <ac:chgData name="Rader, Aidan D" userId="S::aidandrader@tamu.edu::56c908b0-d2ec-4571-8545-db08f4f66ee4" providerId="AD" clId="Web-{48E477FC-527C-2F2F-CE6A-F19F1129E83D}" dt="2025-01-29T06:04:26.467" v="146" actId="1076"/>
          <ac:graphicFrameMkLst>
            <pc:docMk/>
            <pc:sldMk cId="3906059831" sldId="314"/>
            <ac:graphicFrameMk id="4" creationId="{6C2C6B92-5380-3BB2-2A97-2B87862FD003}"/>
          </ac:graphicFrameMkLst>
        </pc:graphicFrameChg>
      </pc:sldChg>
    </pc:docChg>
  </pc:docChgLst>
  <pc:docChgLst>
    <pc:chgData name="Rader, Aidan D" userId="56c908b0-d2ec-4571-8545-db08f4f66ee4" providerId="ADAL" clId="{17D7D9D7-D684-4EBA-9D1A-9AD5648A1C54}"/>
    <pc:docChg chg="undo custSel addSld modSld">
      <pc:chgData name="Rader, Aidan D" userId="56c908b0-d2ec-4571-8545-db08f4f66ee4" providerId="ADAL" clId="{17D7D9D7-D684-4EBA-9D1A-9AD5648A1C54}" dt="2025-01-29T20:42:43.744" v="302" actId="20577"/>
      <pc:docMkLst>
        <pc:docMk/>
      </pc:docMkLst>
      <pc:sldChg chg="modSp mod">
        <pc:chgData name="Rader, Aidan D" userId="56c908b0-d2ec-4571-8545-db08f4f66ee4" providerId="ADAL" clId="{17D7D9D7-D684-4EBA-9D1A-9AD5648A1C54}" dt="2025-01-29T20:33:07.923" v="291" actId="20577"/>
        <pc:sldMkLst>
          <pc:docMk/>
          <pc:sldMk cId="775211522" sldId="305"/>
        </pc:sldMkLst>
        <pc:spChg chg="mod">
          <ac:chgData name="Rader, Aidan D" userId="56c908b0-d2ec-4571-8545-db08f4f66ee4" providerId="ADAL" clId="{17D7D9D7-D684-4EBA-9D1A-9AD5648A1C54}" dt="2025-01-29T20:33:07.923" v="291" actId="20577"/>
          <ac:spMkLst>
            <pc:docMk/>
            <pc:sldMk cId="775211522" sldId="305"/>
            <ac:spMk id="62" creationId="{00000000-0000-0000-0000-000000000000}"/>
          </ac:spMkLst>
        </pc:spChg>
      </pc:sldChg>
      <pc:sldChg chg="modNotesTx">
        <pc:chgData name="Rader, Aidan D" userId="56c908b0-d2ec-4571-8545-db08f4f66ee4" providerId="ADAL" clId="{17D7D9D7-D684-4EBA-9D1A-9AD5648A1C54}" dt="2025-01-29T19:37:04.951" v="70" actId="20577"/>
        <pc:sldMkLst>
          <pc:docMk/>
          <pc:sldMk cId="2407612721" sldId="307"/>
        </pc:sldMkLst>
      </pc:sldChg>
      <pc:sldChg chg="modSp mod">
        <pc:chgData name="Rader, Aidan D" userId="56c908b0-d2ec-4571-8545-db08f4f66ee4" providerId="ADAL" clId="{17D7D9D7-D684-4EBA-9D1A-9AD5648A1C54}" dt="2025-01-29T20:30:01.880" v="250" actId="20577"/>
        <pc:sldMkLst>
          <pc:docMk/>
          <pc:sldMk cId="3741792644" sldId="309"/>
        </pc:sldMkLst>
        <pc:spChg chg="mod">
          <ac:chgData name="Rader, Aidan D" userId="56c908b0-d2ec-4571-8545-db08f4f66ee4" providerId="ADAL" clId="{17D7D9D7-D684-4EBA-9D1A-9AD5648A1C54}" dt="2025-01-29T20:30:01.880" v="250" actId="20577"/>
          <ac:spMkLst>
            <pc:docMk/>
            <pc:sldMk cId="3741792644" sldId="309"/>
            <ac:spMk id="88" creationId="{00000000-0000-0000-0000-000000000000}"/>
          </ac:spMkLst>
        </pc:spChg>
      </pc:sldChg>
      <pc:sldChg chg="modSp mod">
        <pc:chgData name="Rader, Aidan D" userId="56c908b0-d2ec-4571-8545-db08f4f66ee4" providerId="ADAL" clId="{17D7D9D7-D684-4EBA-9D1A-9AD5648A1C54}" dt="2025-01-29T20:28:56.329" v="216" actId="20577"/>
        <pc:sldMkLst>
          <pc:docMk/>
          <pc:sldMk cId="955429175" sldId="315"/>
        </pc:sldMkLst>
        <pc:spChg chg="mod">
          <ac:chgData name="Rader, Aidan D" userId="56c908b0-d2ec-4571-8545-db08f4f66ee4" providerId="ADAL" clId="{17D7D9D7-D684-4EBA-9D1A-9AD5648A1C54}" dt="2025-01-29T20:28:56.329" v="216" actId="20577"/>
          <ac:spMkLst>
            <pc:docMk/>
            <pc:sldMk cId="955429175" sldId="315"/>
            <ac:spMk id="2" creationId="{00000000-0000-0000-0000-000000000000}"/>
          </ac:spMkLst>
        </pc:spChg>
      </pc:sldChg>
      <pc:sldChg chg="addSp modSp mod">
        <pc:chgData name="Rader, Aidan D" userId="56c908b0-d2ec-4571-8545-db08f4f66ee4" providerId="ADAL" clId="{17D7D9D7-D684-4EBA-9D1A-9AD5648A1C54}" dt="2025-01-29T19:32:57.280" v="4" actId="1076"/>
        <pc:sldMkLst>
          <pc:docMk/>
          <pc:sldMk cId="4078204574" sldId="317"/>
        </pc:sldMkLst>
        <pc:picChg chg="add mod">
          <ac:chgData name="Rader, Aidan D" userId="56c908b0-d2ec-4571-8545-db08f4f66ee4" providerId="ADAL" clId="{17D7D9D7-D684-4EBA-9D1A-9AD5648A1C54}" dt="2025-01-29T19:32:57.280" v="4" actId="1076"/>
          <ac:picMkLst>
            <pc:docMk/>
            <pc:sldMk cId="4078204574" sldId="317"/>
            <ac:picMk id="3" creationId="{D2042BAA-0DF8-081A-F43C-B64C0AD93566}"/>
          </ac:picMkLst>
        </pc:picChg>
      </pc:sldChg>
      <pc:sldChg chg="modSp mod">
        <pc:chgData name="Rader, Aidan D" userId="56c908b0-d2ec-4571-8545-db08f4f66ee4" providerId="ADAL" clId="{17D7D9D7-D684-4EBA-9D1A-9AD5648A1C54}" dt="2025-01-29T20:42:43.744" v="302" actId="20577"/>
        <pc:sldMkLst>
          <pc:docMk/>
          <pc:sldMk cId="829075435" sldId="318"/>
        </pc:sldMkLst>
        <pc:graphicFrameChg chg="modGraphic">
          <ac:chgData name="Rader, Aidan D" userId="56c908b0-d2ec-4571-8545-db08f4f66ee4" providerId="ADAL" clId="{17D7D9D7-D684-4EBA-9D1A-9AD5648A1C54}" dt="2025-01-29T20:42:43.744" v="302" actId="20577"/>
          <ac:graphicFrameMkLst>
            <pc:docMk/>
            <pc:sldMk cId="829075435" sldId="318"/>
            <ac:graphicFrameMk id="83" creationId="{00000000-0000-0000-0000-000000000000}"/>
          </ac:graphicFrameMkLst>
        </pc:graphicFrameChg>
      </pc:sldChg>
      <pc:sldChg chg="modNotesTx">
        <pc:chgData name="Rader, Aidan D" userId="56c908b0-d2ec-4571-8545-db08f4f66ee4" providerId="ADAL" clId="{17D7D9D7-D684-4EBA-9D1A-9AD5648A1C54}" dt="2025-01-29T19:36:57.847" v="63" actId="20577"/>
        <pc:sldMkLst>
          <pc:docMk/>
          <pc:sldMk cId="1811121139" sldId="322"/>
        </pc:sldMkLst>
      </pc:sldChg>
      <pc:sldChg chg="modNotesTx">
        <pc:chgData name="Rader, Aidan D" userId="56c908b0-d2ec-4571-8545-db08f4f66ee4" providerId="ADAL" clId="{17D7D9D7-D684-4EBA-9D1A-9AD5648A1C54}" dt="2025-01-29T19:36:54.195" v="56" actId="20577"/>
        <pc:sldMkLst>
          <pc:docMk/>
          <pc:sldMk cId="4151046953" sldId="323"/>
        </pc:sldMkLst>
      </pc:sldChg>
      <pc:sldChg chg="modSp mod">
        <pc:chgData name="Rader, Aidan D" userId="56c908b0-d2ec-4571-8545-db08f4f66ee4" providerId="ADAL" clId="{17D7D9D7-D684-4EBA-9D1A-9AD5648A1C54}" dt="2025-01-29T19:34:15.227" v="49" actId="20577"/>
        <pc:sldMkLst>
          <pc:docMk/>
          <pc:sldMk cId="762994625" sldId="324"/>
        </pc:sldMkLst>
        <pc:spChg chg="mod">
          <ac:chgData name="Rader, Aidan D" userId="56c908b0-d2ec-4571-8545-db08f4f66ee4" providerId="ADAL" clId="{17D7D9D7-D684-4EBA-9D1A-9AD5648A1C54}" dt="2025-01-29T19:34:15.227" v="49" actId="20577"/>
          <ac:spMkLst>
            <pc:docMk/>
            <pc:sldMk cId="762994625" sldId="324"/>
            <ac:spMk id="3" creationId="{4D15BD68-2480-ACE7-F38B-54450E34AE1E}"/>
          </ac:spMkLst>
        </pc:spChg>
      </pc:sldChg>
      <pc:sldChg chg="addSp delSp modSp new mod modNotesTx">
        <pc:chgData name="Rader, Aidan D" userId="56c908b0-d2ec-4571-8545-db08f4f66ee4" providerId="ADAL" clId="{17D7D9D7-D684-4EBA-9D1A-9AD5648A1C54}" dt="2025-01-29T20:34:21.955" v="300" actId="20577"/>
        <pc:sldMkLst>
          <pc:docMk/>
          <pc:sldMk cId="3804505110" sldId="325"/>
        </pc:sldMkLst>
        <pc:spChg chg="mod">
          <ac:chgData name="Rader, Aidan D" userId="56c908b0-d2ec-4571-8545-db08f4f66ee4" providerId="ADAL" clId="{17D7D9D7-D684-4EBA-9D1A-9AD5648A1C54}" dt="2025-01-29T20:22:51.163" v="115" actId="27636"/>
          <ac:spMkLst>
            <pc:docMk/>
            <pc:sldMk cId="3804505110" sldId="325"/>
            <ac:spMk id="2" creationId="{2189DFF8-81BB-0D75-55F9-DC6630DD2921}"/>
          </ac:spMkLst>
        </pc:spChg>
        <pc:spChg chg="del">
          <ac:chgData name="Rader, Aidan D" userId="56c908b0-d2ec-4571-8545-db08f4f66ee4" providerId="ADAL" clId="{17D7D9D7-D684-4EBA-9D1A-9AD5648A1C54}" dt="2025-01-29T19:55:33.658" v="100" actId="478"/>
          <ac:spMkLst>
            <pc:docMk/>
            <pc:sldMk cId="3804505110" sldId="325"/>
            <ac:spMk id="3" creationId="{16FB5B7D-4603-C5BA-7FB5-76A7CEFA3890}"/>
          </ac:spMkLst>
        </pc:spChg>
        <pc:spChg chg="add mod">
          <ac:chgData name="Rader, Aidan D" userId="56c908b0-d2ec-4571-8545-db08f4f66ee4" providerId="ADAL" clId="{17D7D9D7-D684-4EBA-9D1A-9AD5648A1C54}" dt="2025-01-29T20:24:07.496" v="166" actId="14100"/>
          <ac:spMkLst>
            <pc:docMk/>
            <pc:sldMk cId="3804505110" sldId="325"/>
            <ac:spMk id="5" creationId="{7FA63641-32E6-3AC5-E49D-B0E4655F6F24}"/>
          </ac:spMkLst>
        </pc:spChg>
        <pc:picChg chg="mod modCrop">
          <ac:chgData name="Rader, Aidan D" userId="56c908b0-d2ec-4571-8545-db08f4f66ee4" providerId="ADAL" clId="{17D7D9D7-D684-4EBA-9D1A-9AD5648A1C54}" dt="2025-01-29T20:23:19.098" v="118" actId="14100"/>
          <ac:picMkLst>
            <pc:docMk/>
            <pc:sldMk cId="3804505110" sldId="325"/>
            <ac:picMk id="4" creationId="{5EB738D1-6D65-1A9F-AA0D-66F9D7513376}"/>
          </ac:picMkLst>
        </pc:picChg>
      </pc:sldChg>
    </pc:docChg>
  </pc:docChgLst>
  <pc:docChgLst>
    <pc:chgData name="Miller, Mackenzie" userId="S::mackenziemiller@tamu.edu::f143bfc3-e4b2-4691-a54e-02f186012e6b" providerId="AD" clId="Web-{C2F73546-B301-AA51-4F89-A589C9484830}"/>
    <pc:docChg chg="modSld">
      <pc:chgData name="Miller, Mackenzie" userId="S::mackenziemiller@tamu.edu::f143bfc3-e4b2-4691-a54e-02f186012e6b" providerId="AD" clId="Web-{C2F73546-B301-AA51-4F89-A589C9484830}" dt="2025-01-29T19:36:50.284" v="221" actId="1076"/>
      <pc:docMkLst>
        <pc:docMk/>
      </pc:docMkLst>
      <pc:sldChg chg="addSp delSp modSp">
        <pc:chgData name="Miller, Mackenzie" userId="S::mackenziemiller@tamu.edu::f143bfc3-e4b2-4691-a54e-02f186012e6b" providerId="AD" clId="Web-{C2F73546-B301-AA51-4F89-A589C9484830}" dt="2025-01-29T19:36:50.284" v="221" actId="1076"/>
        <pc:sldMkLst>
          <pc:docMk/>
          <pc:sldMk cId="775211522" sldId="305"/>
        </pc:sldMkLst>
        <pc:spChg chg="del mod">
          <ac:chgData name="Miller, Mackenzie" userId="S::mackenziemiller@tamu.edu::f143bfc3-e4b2-4691-a54e-02f186012e6b" providerId="AD" clId="Web-{C2F73546-B301-AA51-4F89-A589C9484830}" dt="2025-01-29T19:36:14.861" v="190"/>
          <ac:spMkLst>
            <pc:docMk/>
            <pc:sldMk cId="775211522" sldId="305"/>
            <ac:spMk id="2" creationId="{00000000-0000-0000-0000-000000000000}"/>
          </ac:spMkLst>
        </pc:spChg>
        <pc:spChg chg="mod">
          <ac:chgData name="Miller, Mackenzie" userId="S::mackenziemiller@tamu.edu::f143bfc3-e4b2-4691-a54e-02f186012e6b" providerId="AD" clId="Web-{C2F73546-B301-AA51-4F89-A589C9484830}" dt="2025-01-29T19:36:40.987" v="218" actId="20577"/>
          <ac:spMkLst>
            <pc:docMk/>
            <pc:sldMk cId="775211522" sldId="305"/>
            <ac:spMk id="62" creationId="{00000000-0000-0000-0000-000000000000}"/>
          </ac:spMkLst>
        </pc:spChg>
        <pc:picChg chg="add mod">
          <ac:chgData name="Miller, Mackenzie" userId="S::mackenziemiller@tamu.edu::f143bfc3-e4b2-4691-a54e-02f186012e6b" providerId="AD" clId="Web-{C2F73546-B301-AA51-4F89-A589C9484830}" dt="2025-01-29T19:36:50.284" v="221" actId="1076"/>
          <ac:picMkLst>
            <pc:docMk/>
            <pc:sldMk cId="775211522" sldId="305"/>
            <ac:picMk id="3" creationId="{2EF6CF25-AFFA-0764-45C2-B77563C07BA1}"/>
          </ac:picMkLst>
        </pc:picChg>
      </pc:sldChg>
      <pc:sldChg chg="modSp">
        <pc:chgData name="Miller, Mackenzie" userId="S::mackenziemiller@tamu.edu::f143bfc3-e4b2-4691-a54e-02f186012e6b" providerId="AD" clId="Web-{C2F73546-B301-AA51-4F89-A589C9484830}" dt="2025-01-29T19:33:11.435" v="105"/>
        <pc:sldMkLst>
          <pc:docMk/>
          <pc:sldMk cId="4231427536" sldId="308"/>
        </pc:sldMkLst>
        <pc:graphicFrameChg chg="mod modGraphic">
          <ac:chgData name="Miller, Mackenzie" userId="S::mackenziemiller@tamu.edu::f143bfc3-e4b2-4691-a54e-02f186012e6b" providerId="AD" clId="Web-{C2F73546-B301-AA51-4F89-A589C9484830}" dt="2025-01-29T19:33:11.435" v="105"/>
          <ac:graphicFrameMkLst>
            <pc:docMk/>
            <pc:sldMk cId="4231427536" sldId="308"/>
            <ac:graphicFrameMk id="83" creationId="{00000000-0000-0000-0000-000000000000}"/>
          </ac:graphicFrameMkLst>
        </pc:graphicFrameChg>
      </pc:sldChg>
      <pc:sldChg chg="modSp">
        <pc:chgData name="Miller, Mackenzie" userId="S::mackenziemiller@tamu.edu::f143bfc3-e4b2-4691-a54e-02f186012e6b" providerId="AD" clId="Web-{C2F73546-B301-AA51-4F89-A589C9484830}" dt="2025-01-29T19:34:22.624" v="164" actId="20577"/>
        <pc:sldMkLst>
          <pc:docMk/>
          <pc:sldMk cId="3741792644" sldId="309"/>
        </pc:sldMkLst>
        <pc:spChg chg="mod">
          <ac:chgData name="Miller, Mackenzie" userId="S::mackenziemiller@tamu.edu::f143bfc3-e4b2-4691-a54e-02f186012e6b" providerId="AD" clId="Web-{C2F73546-B301-AA51-4F89-A589C9484830}" dt="2025-01-29T19:34:22.624" v="164" actId="20577"/>
          <ac:spMkLst>
            <pc:docMk/>
            <pc:sldMk cId="3741792644" sldId="309"/>
            <ac:spMk id="88" creationId="{00000000-0000-0000-0000-000000000000}"/>
          </ac:spMkLst>
        </pc:spChg>
      </pc:sldChg>
      <pc:sldChg chg="modSp">
        <pc:chgData name="Miller, Mackenzie" userId="S::mackenziemiller@tamu.edu::f143bfc3-e4b2-4691-a54e-02f186012e6b" providerId="AD" clId="Web-{C2F73546-B301-AA51-4F89-A589C9484830}" dt="2025-01-29T19:35:01.516" v="181" actId="20577"/>
        <pc:sldMkLst>
          <pc:docMk/>
          <pc:sldMk cId="762994625" sldId="324"/>
        </pc:sldMkLst>
        <pc:spChg chg="mod">
          <ac:chgData name="Miller, Mackenzie" userId="S::mackenziemiller@tamu.edu::f143bfc3-e4b2-4691-a54e-02f186012e6b" providerId="AD" clId="Web-{C2F73546-B301-AA51-4F89-A589C9484830}" dt="2025-01-29T19:35:01.516" v="181" actId="20577"/>
          <ac:spMkLst>
            <pc:docMk/>
            <pc:sldMk cId="762994625" sldId="324"/>
            <ac:spMk id="3" creationId="{4D15BD68-2480-ACE7-F38B-54450E34AE1E}"/>
          </ac:spMkLst>
        </pc:spChg>
      </pc:sldChg>
    </pc:docChg>
  </pc:docChgLst>
  <pc:docChgLst>
    <pc:chgData name="Rader, Aidan D" userId="S::aidandrader@tamu.edu::56c908b0-d2ec-4571-8545-db08f4f66ee4" providerId="AD" clId="Web-{ECD73E8B-37CA-5481-1940-B78515A110E0}"/>
    <pc:docChg chg="modSld">
      <pc:chgData name="Rader, Aidan D" userId="S::aidandrader@tamu.edu::56c908b0-d2ec-4571-8545-db08f4f66ee4" providerId="AD" clId="Web-{ECD73E8B-37CA-5481-1940-B78515A110E0}" dt="2025-01-29T19:26:21.109" v="163" actId="20577"/>
      <pc:docMkLst>
        <pc:docMk/>
      </pc:docMkLst>
      <pc:sldChg chg="addSp delSp modSp">
        <pc:chgData name="Rader, Aidan D" userId="S::aidandrader@tamu.edu::56c908b0-d2ec-4571-8545-db08f4f66ee4" providerId="AD" clId="Web-{ECD73E8B-37CA-5481-1940-B78515A110E0}" dt="2025-01-29T18:51:18.444" v="110" actId="1076"/>
        <pc:sldMkLst>
          <pc:docMk/>
          <pc:sldMk cId="1093395937" sldId="313"/>
        </pc:sldMkLst>
        <pc:picChg chg="add mod">
          <ac:chgData name="Rader, Aidan D" userId="S::aidandrader@tamu.edu::56c908b0-d2ec-4571-8545-db08f4f66ee4" providerId="AD" clId="Web-{ECD73E8B-37CA-5481-1940-B78515A110E0}" dt="2025-01-29T18:51:18.444" v="110" actId="1076"/>
          <ac:picMkLst>
            <pc:docMk/>
            <pc:sldMk cId="1093395937" sldId="313"/>
            <ac:picMk id="2" creationId="{9DF93587-3DB9-5391-C075-B582A4A0A34C}"/>
          </ac:picMkLst>
        </pc:picChg>
        <pc:picChg chg="del">
          <ac:chgData name="Rader, Aidan D" userId="S::aidandrader@tamu.edu::56c908b0-d2ec-4571-8545-db08f4f66ee4" providerId="AD" clId="Web-{ECD73E8B-37CA-5481-1940-B78515A110E0}" dt="2025-01-29T18:51:01.616" v="104"/>
          <ac:picMkLst>
            <pc:docMk/>
            <pc:sldMk cId="1093395937" sldId="313"/>
            <ac:picMk id="5" creationId="{DCAAF438-A00E-16EC-489E-DBB170D3AF23}"/>
          </ac:picMkLst>
        </pc:picChg>
      </pc:sldChg>
      <pc:sldChg chg="modNotes">
        <pc:chgData name="Rader, Aidan D" userId="S::aidandrader@tamu.edu::56c908b0-d2ec-4571-8545-db08f4f66ee4" providerId="AD" clId="Web-{ECD73E8B-37CA-5481-1940-B78515A110E0}" dt="2025-01-29T19:03:46.433" v="140"/>
        <pc:sldMkLst>
          <pc:docMk/>
          <pc:sldMk cId="3906059831" sldId="314"/>
        </pc:sldMkLst>
      </pc:sldChg>
      <pc:sldChg chg="modSp">
        <pc:chgData name="Rader, Aidan D" userId="S::aidandrader@tamu.edu::56c908b0-d2ec-4571-8545-db08f4f66ee4" providerId="AD" clId="Web-{ECD73E8B-37CA-5481-1940-B78515A110E0}" dt="2025-01-29T19:26:21.109" v="163" actId="20577"/>
        <pc:sldMkLst>
          <pc:docMk/>
          <pc:sldMk cId="4078204574" sldId="317"/>
        </pc:sldMkLst>
        <pc:spChg chg="mod">
          <ac:chgData name="Rader, Aidan D" userId="S::aidandrader@tamu.edu::56c908b0-d2ec-4571-8545-db08f4f66ee4" providerId="AD" clId="Web-{ECD73E8B-37CA-5481-1940-B78515A110E0}" dt="2025-01-29T19:26:21.109" v="163" actId="20577"/>
          <ac:spMkLst>
            <pc:docMk/>
            <pc:sldMk cId="4078204574" sldId="317"/>
            <ac:spMk id="88" creationId="{00000000-0000-0000-0000-000000000000}"/>
          </ac:spMkLst>
        </pc:spChg>
      </pc:sldChg>
      <pc:sldChg chg="modSp">
        <pc:chgData name="Rader, Aidan D" userId="S::aidandrader@tamu.edu::56c908b0-d2ec-4571-8545-db08f4f66ee4" providerId="AD" clId="Web-{ECD73E8B-37CA-5481-1940-B78515A110E0}" dt="2025-01-29T19:06:14.546" v="160"/>
        <pc:sldMkLst>
          <pc:docMk/>
          <pc:sldMk cId="829075435" sldId="318"/>
        </pc:sldMkLst>
        <pc:graphicFrameChg chg="mod modGraphic">
          <ac:chgData name="Rader, Aidan D" userId="S::aidandrader@tamu.edu::56c908b0-d2ec-4571-8545-db08f4f66ee4" providerId="AD" clId="Web-{ECD73E8B-37CA-5481-1940-B78515A110E0}" dt="2025-01-29T19:06:14.546" v="160"/>
          <ac:graphicFrameMkLst>
            <pc:docMk/>
            <pc:sldMk cId="829075435" sldId="318"/>
            <ac:graphicFrameMk id="83" creationId="{00000000-0000-0000-0000-000000000000}"/>
          </ac:graphicFrameMkLst>
        </pc:graphicFrameChg>
      </pc:sldChg>
      <pc:sldChg chg="addSp delSp modSp modNotes">
        <pc:chgData name="Rader, Aidan D" userId="S::aidandrader@tamu.edu::56c908b0-d2ec-4571-8545-db08f4f66ee4" providerId="AD" clId="Web-{ECD73E8B-37CA-5481-1940-B78515A110E0}" dt="2025-01-29T19:22:21.243" v="161"/>
        <pc:sldMkLst>
          <pc:docMk/>
          <pc:sldMk cId="762994625" sldId="324"/>
        </pc:sldMkLst>
        <pc:spChg chg="mod">
          <ac:chgData name="Rader, Aidan D" userId="S::aidandrader@tamu.edu::56c908b0-d2ec-4571-8545-db08f4f66ee4" providerId="AD" clId="Web-{ECD73E8B-37CA-5481-1940-B78515A110E0}" dt="2025-01-29T18:38:56.253" v="67" actId="1076"/>
          <ac:spMkLst>
            <pc:docMk/>
            <pc:sldMk cId="762994625" sldId="324"/>
            <ac:spMk id="2" creationId="{E91FC5BC-7AB4-FF0E-7CEB-AFA46ACADA01}"/>
          </ac:spMkLst>
        </pc:spChg>
        <pc:spChg chg="mod">
          <ac:chgData name="Rader, Aidan D" userId="S::aidandrader@tamu.edu::56c908b0-d2ec-4571-8545-db08f4f66ee4" providerId="AD" clId="Web-{ECD73E8B-37CA-5481-1940-B78515A110E0}" dt="2025-01-29T19:02:14.915" v="129" actId="20577"/>
          <ac:spMkLst>
            <pc:docMk/>
            <pc:sldMk cId="762994625" sldId="324"/>
            <ac:spMk id="3" creationId="{4D15BD68-2480-ACE7-F38B-54450E34AE1E}"/>
          </ac:spMkLst>
        </pc:spChg>
        <pc:graphicFrameChg chg="add del mod">
          <ac:chgData name="Rader, Aidan D" userId="S::aidandrader@tamu.edu::56c908b0-d2ec-4571-8545-db08f4f66ee4" providerId="AD" clId="Web-{ECD73E8B-37CA-5481-1940-B78515A110E0}" dt="2025-01-29T18:38:28.440" v="53"/>
          <ac:graphicFrameMkLst>
            <pc:docMk/>
            <pc:sldMk cId="762994625" sldId="324"/>
            <ac:graphicFrameMk id="5" creationId="{CF74240D-454B-588C-9B43-BFB8648195AB}"/>
          </ac:graphicFrameMkLst>
        </pc:graphicFrameChg>
        <pc:graphicFrameChg chg="add del mod">
          <ac:chgData name="Rader, Aidan D" userId="S::aidandrader@tamu.edu::56c908b0-d2ec-4571-8545-db08f4f66ee4" providerId="AD" clId="Web-{ECD73E8B-37CA-5481-1940-B78515A110E0}" dt="2025-01-29T18:39:07.785" v="74"/>
          <ac:graphicFrameMkLst>
            <pc:docMk/>
            <pc:sldMk cId="762994625" sldId="324"/>
            <ac:graphicFrameMk id="7" creationId="{38DFC14E-C6CB-D2F0-092F-7C1FEDDB3D0F}"/>
          </ac:graphicFrameMkLst>
        </pc:graphicFrameChg>
        <pc:picChg chg="add mod">
          <ac:chgData name="Rader, Aidan D" userId="S::aidandrader@tamu.edu::56c908b0-d2ec-4571-8545-db08f4f66ee4" providerId="AD" clId="Web-{ECD73E8B-37CA-5481-1940-B78515A110E0}" dt="2025-01-29T19:22:21.243" v="161"/>
          <ac:picMkLst>
            <pc:docMk/>
            <pc:sldMk cId="762994625" sldId="324"/>
            <ac:picMk id="8" creationId="{F4944C08-E4B4-E05D-E2F8-37D0A6A6BC65}"/>
          </ac:picMkLst>
        </pc:picChg>
      </pc:sldChg>
    </pc:docChg>
  </pc:docChgLst>
  <pc:docChgLst>
    <pc:chgData name="Nguyen, Andrew" userId="f77e9cb5-0f85-442d-b9a1-1c52c52d15f5" providerId="ADAL" clId="{728DB583-FD48-F948-A53F-376436C6D59C}"/>
    <pc:docChg chg="modSld">
      <pc:chgData name="Nguyen, Andrew" userId="f77e9cb5-0f85-442d-b9a1-1c52c52d15f5" providerId="ADAL" clId="{728DB583-FD48-F948-A53F-376436C6D59C}" dt="2025-01-29T20:11:33.533" v="80" actId="20577"/>
      <pc:docMkLst>
        <pc:docMk/>
      </pc:docMkLst>
      <pc:sldChg chg="modSp">
        <pc:chgData name="Nguyen, Andrew" userId="f77e9cb5-0f85-442d-b9a1-1c52c52d15f5" providerId="ADAL" clId="{728DB583-FD48-F948-A53F-376436C6D59C}" dt="2025-01-29T19:49:31.402" v="59" actId="20577"/>
        <pc:sldMkLst>
          <pc:docMk/>
          <pc:sldMk cId="4188518991" sldId="316"/>
        </pc:sldMkLst>
        <pc:graphicFrameChg chg="modGraphic">
          <ac:chgData name="Nguyen, Andrew" userId="f77e9cb5-0f85-442d-b9a1-1c52c52d15f5" providerId="ADAL" clId="{728DB583-FD48-F948-A53F-376436C6D59C}" dt="2025-01-29T19:49:31.402" v="59" actId="20577"/>
          <ac:graphicFrameMkLst>
            <pc:docMk/>
            <pc:sldMk cId="4188518991" sldId="316"/>
            <ac:graphicFrameMk id="83" creationId="{00000000-0000-0000-0000-000000000000}"/>
          </ac:graphicFrameMkLst>
        </pc:graphicFrameChg>
      </pc:sldChg>
      <pc:sldChg chg="modSp">
        <pc:chgData name="Nguyen, Andrew" userId="f77e9cb5-0f85-442d-b9a1-1c52c52d15f5" providerId="ADAL" clId="{728DB583-FD48-F948-A53F-376436C6D59C}" dt="2025-01-29T20:11:33.533" v="80" actId="20577"/>
        <pc:sldMkLst>
          <pc:docMk/>
          <pc:sldMk cId="762994625" sldId="324"/>
        </pc:sldMkLst>
        <pc:spChg chg="mod">
          <ac:chgData name="Nguyen, Andrew" userId="f77e9cb5-0f85-442d-b9a1-1c52c52d15f5" providerId="ADAL" clId="{728DB583-FD48-F948-A53F-376436C6D59C}" dt="2025-01-29T20:11:33.533" v="80" actId="20577"/>
          <ac:spMkLst>
            <pc:docMk/>
            <pc:sldMk cId="762994625" sldId="324"/>
            <ac:spMk id="3" creationId="{4D15BD68-2480-ACE7-F38B-54450E34AE1E}"/>
          </ac:spMkLst>
        </pc:spChg>
      </pc:sldChg>
    </pc:docChg>
  </pc:docChgLst>
  <pc:docChgLst>
    <pc:chgData name="Miller, Mackenzie" userId="S::mackenziemiller@tamu.edu::f143bfc3-e4b2-4691-a54e-02f186012e6b" providerId="AD" clId="Web-{25E6D7C1-21E3-A72E-62CE-54819A71AFA5}"/>
    <pc:docChg chg="modSld">
      <pc:chgData name="Miller, Mackenzie" userId="S::mackenziemiller@tamu.edu::f143bfc3-e4b2-4691-a54e-02f186012e6b" providerId="AD" clId="Web-{25E6D7C1-21E3-A72E-62CE-54819A71AFA5}" dt="2025-01-29T02:15:47.600" v="58"/>
      <pc:docMkLst>
        <pc:docMk/>
      </pc:docMkLst>
      <pc:sldChg chg="modSp">
        <pc:chgData name="Miller, Mackenzie" userId="S::mackenziemiller@tamu.edu::f143bfc3-e4b2-4691-a54e-02f186012e6b" providerId="AD" clId="Web-{25E6D7C1-21E3-A72E-62CE-54819A71AFA5}" dt="2025-01-29T02:14:38.518" v="34" actId="20577"/>
        <pc:sldMkLst>
          <pc:docMk/>
          <pc:sldMk cId="2407612721" sldId="307"/>
        </pc:sldMkLst>
        <pc:spChg chg="mod">
          <ac:chgData name="Miller, Mackenzie" userId="S::mackenziemiller@tamu.edu::f143bfc3-e4b2-4691-a54e-02f186012e6b" providerId="AD" clId="Web-{25E6D7C1-21E3-A72E-62CE-54819A71AFA5}" dt="2025-01-29T02:14:38.518" v="34" actId="20577"/>
          <ac:spMkLst>
            <pc:docMk/>
            <pc:sldMk cId="2407612721" sldId="307"/>
            <ac:spMk id="2" creationId="{00000000-0000-0000-0000-000000000000}"/>
          </ac:spMkLst>
        </pc:spChg>
      </pc:sldChg>
      <pc:sldChg chg="modSp">
        <pc:chgData name="Miller, Mackenzie" userId="S::mackenziemiller@tamu.edu::f143bfc3-e4b2-4691-a54e-02f186012e6b" providerId="AD" clId="Web-{25E6D7C1-21E3-A72E-62CE-54819A71AFA5}" dt="2025-01-29T02:15:47.600" v="58"/>
        <pc:sldMkLst>
          <pc:docMk/>
          <pc:sldMk cId="4231427536" sldId="308"/>
        </pc:sldMkLst>
        <pc:graphicFrameChg chg="mod modGraphic">
          <ac:chgData name="Miller, Mackenzie" userId="S::mackenziemiller@tamu.edu::f143bfc3-e4b2-4691-a54e-02f186012e6b" providerId="AD" clId="Web-{25E6D7C1-21E3-A72E-62CE-54819A71AFA5}" dt="2025-01-29T02:15:47.600" v="58"/>
          <ac:graphicFrameMkLst>
            <pc:docMk/>
            <pc:sldMk cId="4231427536" sldId="308"/>
            <ac:graphicFrameMk id="83" creationId="{00000000-0000-0000-0000-000000000000}"/>
          </ac:graphicFrameMkLst>
        </pc:graphicFrameChg>
      </pc:sldChg>
      <pc:sldChg chg="addSp modSp">
        <pc:chgData name="Miller, Mackenzie" userId="S::mackenziemiller@tamu.edu::f143bfc3-e4b2-4691-a54e-02f186012e6b" providerId="AD" clId="Web-{25E6D7C1-21E3-A72E-62CE-54819A71AFA5}" dt="2025-01-28T19:45:25.695" v="6" actId="14100"/>
        <pc:sldMkLst>
          <pc:docMk/>
          <pc:sldMk cId="3741792644" sldId="309"/>
        </pc:sldMkLst>
        <pc:picChg chg="add mod modCrop">
          <ac:chgData name="Miller, Mackenzie" userId="S::mackenziemiller@tamu.edu::f143bfc3-e4b2-4691-a54e-02f186012e6b" providerId="AD" clId="Web-{25E6D7C1-21E3-A72E-62CE-54819A71AFA5}" dt="2025-01-28T19:45:25.695" v="6" actId="14100"/>
          <ac:picMkLst>
            <pc:docMk/>
            <pc:sldMk cId="3741792644" sldId="309"/>
            <ac:picMk id="2" creationId="{AF920000-2EC4-EA11-5DA2-92D241C5A1FA}"/>
          </ac:picMkLst>
        </pc:picChg>
      </pc:sldChg>
    </pc:docChg>
  </pc:docChgLst>
  <pc:docChgLst>
    <pc:chgData name="Nguyen, Andrew" userId="S::nguyen1wan@tamu.edu::f77e9cb5-0f85-442d-b9a1-1c52c52d15f5" providerId="AD" clId="Web-{FF73D1B2-A942-8091-75FE-D6E93D025468}"/>
    <pc:docChg chg="modSld">
      <pc:chgData name="Nguyen, Andrew" userId="S::nguyen1wan@tamu.edu::f77e9cb5-0f85-442d-b9a1-1c52c52d15f5" providerId="AD" clId="Web-{FF73D1B2-A942-8091-75FE-D6E93D025468}" dt="2025-01-29T02:36:08.183" v="255" actId="20577"/>
      <pc:docMkLst>
        <pc:docMk/>
      </pc:docMkLst>
      <pc:sldChg chg="addSp delSp modSp">
        <pc:chgData name="Nguyen, Andrew" userId="S::nguyen1wan@tamu.edu::f77e9cb5-0f85-442d-b9a1-1c52c52d15f5" providerId="AD" clId="Web-{FF73D1B2-A942-8091-75FE-D6E93D025468}" dt="2025-01-29T02:36:08.183" v="255" actId="20577"/>
        <pc:sldMkLst>
          <pc:docMk/>
          <pc:sldMk cId="955429175" sldId="315"/>
        </pc:sldMkLst>
        <pc:spChg chg="mod">
          <ac:chgData name="Nguyen, Andrew" userId="S::nguyen1wan@tamu.edu::f77e9cb5-0f85-442d-b9a1-1c52c52d15f5" providerId="AD" clId="Web-{FF73D1B2-A942-8091-75FE-D6E93D025468}" dt="2025-01-29T02:36:08.183" v="255" actId="20577"/>
          <ac:spMkLst>
            <pc:docMk/>
            <pc:sldMk cId="955429175" sldId="315"/>
            <ac:spMk id="2" creationId="{00000000-0000-0000-0000-000000000000}"/>
          </ac:spMkLst>
        </pc:spChg>
        <pc:spChg chg="del">
          <ac:chgData name="Nguyen, Andrew" userId="S::nguyen1wan@tamu.edu::f77e9cb5-0f85-442d-b9a1-1c52c52d15f5" providerId="AD" clId="Web-{FF73D1B2-A942-8091-75FE-D6E93D025468}" dt="2025-01-29T02:30:00.251" v="16"/>
          <ac:spMkLst>
            <pc:docMk/>
            <pc:sldMk cId="955429175" sldId="315"/>
            <ac:spMk id="88" creationId="{00000000-0000-0000-0000-000000000000}"/>
          </ac:spMkLst>
        </pc:spChg>
        <pc:spChg chg="mod">
          <ac:chgData name="Nguyen, Andrew" userId="S::nguyen1wan@tamu.edu::f77e9cb5-0f85-442d-b9a1-1c52c52d15f5" providerId="AD" clId="Web-{FF73D1B2-A942-8091-75FE-D6E93D025468}" dt="2025-01-29T02:29:17.859" v="7" actId="20577"/>
          <ac:spMkLst>
            <pc:docMk/>
            <pc:sldMk cId="955429175" sldId="315"/>
            <ac:spMk id="90" creationId="{00000000-0000-0000-0000-000000000000}"/>
          </ac:spMkLst>
        </pc:spChg>
        <pc:picChg chg="add mod">
          <ac:chgData name="Nguyen, Andrew" userId="S::nguyen1wan@tamu.edu::f77e9cb5-0f85-442d-b9a1-1c52c52d15f5" providerId="AD" clId="Web-{FF73D1B2-A942-8091-75FE-D6E93D025468}" dt="2025-01-29T02:29:32.235" v="11" actId="1076"/>
          <ac:picMkLst>
            <pc:docMk/>
            <pc:sldMk cId="955429175" sldId="315"/>
            <ac:picMk id="3" creationId="{C2285FF7-13C3-C9DB-67D1-9B52CE84266E}"/>
          </ac:picMkLst>
        </pc:picChg>
      </pc:sldChg>
      <pc:sldChg chg="delSp modSp">
        <pc:chgData name="Nguyen, Andrew" userId="S::nguyen1wan@tamu.edu::f77e9cb5-0f85-442d-b9a1-1c52c52d15f5" providerId="AD" clId="Web-{FF73D1B2-A942-8091-75FE-D6E93D025468}" dt="2025-01-29T02:35:41.760" v="247"/>
        <pc:sldMkLst>
          <pc:docMk/>
          <pc:sldMk cId="4188518991" sldId="316"/>
        </pc:sldMkLst>
        <pc:spChg chg="del">
          <ac:chgData name="Nguyen, Andrew" userId="S::nguyen1wan@tamu.edu::f77e9cb5-0f85-442d-b9a1-1c52c52d15f5" providerId="AD" clId="Web-{FF73D1B2-A942-8091-75FE-D6E93D025468}" dt="2025-01-29T02:35:24.948" v="235"/>
          <ac:spMkLst>
            <pc:docMk/>
            <pc:sldMk cId="4188518991" sldId="316"/>
            <ac:spMk id="2" creationId="{00000000-0000-0000-0000-000000000000}"/>
          </ac:spMkLst>
        </pc:spChg>
        <pc:graphicFrameChg chg="mod modGraphic">
          <ac:chgData name="Nguyen, Andrew" userId="S::nguyen1wan@tamu.edu::f77e9cb5-0f85-442d-b9a1-1c52c52d15f5" providerId="AD" clId="Web-{FF73D1B2-A942-8091-75FE-D6E93D025468}" dt="2025-01-29T02:35:41.760" v="247"/>
          <ac:graphicFrameMkLst>
            <pc:docMk/>
            <pc:sldMk cId="4188518991" sldId="316"/>
            <ac:graphicFrameMk id="83" creationId="{00000000-0000-0000-0000-000000000000}"/>
          </ac:graphicFrameMkLst>
        </pc:graphicFrameChg>
      </pc:sldChg>
    </pc:docChg>
  </pc:docChgLst>
  <pc:docChgLst>
    <pc:chgData name="Rader, Aidan D" userId="S::aidandrader@tamu.edu::56c908b0-d2ec-4571-8545-db08f4f66ee4" providerId="AD" clId="Web-{FEDAA45F-DA77-8408-281C-ED61A29009BD}"/>
    <pc:docChg chg="addSld modSld">
      <pc:chgData name="Rader, Aidan D" userId="S::aidandrader@tamu.edu::56c908b0-d2ec-4571-8545-db08f4f66ee4" providerId="AD" clId="Web-{FEDAA45F-DA77-8408-281C-ED61A29009BD}" dt="2025-01-23T00:30:28.340" v="171"/>
      <pc:docMkLst>
        <pc:docMk/>
      </pc:docMkLst>
      <pc:sldChg chg="delSp modSp modNotes">
        <pc:chgData name="Rader, Aidan D" userId="S::aidandrader@tamu.edu::56c908b0-d2ec-4571-8545-db08f4f66ee4" providerId="AD" clId="Web-{FEDAA45F-DA77-8408-281C-ED61A29009BD}" dt="2025-01-23T00:22:48.043" v="90"/>
        <pc:sldMkLst>
          <pc:docMk/>
          <pc:sldMk cId="3482335894" sldId="304"/>
        </pc:sldMkLst>
        <pc:spChg chg="mod">
          <ac:chgData name="Rader, Aidan D" userId="S::aidandrader@tamu.edu::56c908b0-d2ec-4571-8545-db08f4f66ee4" providerId="AD" clId="Web-{FEDAA45F-DA77-8408-281C-ED61A29009BD}" dt="2025-01-23T00:18:27.502" v="19" actId="20577"/>
          <ac:spMkLst>
            <pc:docMk/>
            <pc:sldMk cId="3482335894" sldId="304"/>
            <ac:spMk id="54" creationId="{00000000-0000-0000-0000-000000000000}"/>
          </ac:spMkLst>
        </pc:spChg>
      </pc:sldChg>
      <pc:sldChg chg="modSp modNotes">
        <pc:chgData name="Rader, Aidan D" userId="S::aidandrader@tamu.edu::56c908b0-d2ec-4571-8545-db08f4f66ee4" providerId="AD" clId="Web-{FEDAA45F-DA77-8408-281C-ED61A29009BD}" dt="2025-01-23T00:21:22.946" v="76"/>
        <pc:sldMkLst>
          <pc:docMk/>
          <pc:sldMk cId="775211522" sldId="305"/>
        </pc:sldMkLst>
        <pc:spChg chg="mod">
          <ac:chgData name="Rader, Aidan D" userId="S::aidandrader@tamu.edu::56c908b0-d2ec-4571-8545-db08f4f66ee4" providerId="AD" clId="Web-{FEDAA45F-DA77-8408-281C-ED61A29009BD}" dt="2025-01-23T00:19:23.364" v="21" actId="20577"/>
          <ac:spMkLst>
            <pc:docMk/>
            <pc:sldMk cId="775211522" sldId="305"/>
            <ac:spMk id="61" creationId="{00000000-0000-0000-0000-000000000000}"/>
          </ac:spMkLst>
        </pc:spChg>
      </pc:sldChg>
      <pc:sldChg chg="modSp modNotes">
        <pc:chgData name="Rader, Aidan D" userId="S::aidandrader@tamu.edu::56c908b0-d2ec-4571-8545-db08f4f66ee4" providerId="AD" clId="Web-{FEDAA45F-DA77-8408-281C-ED61A29009BD}" dt="2025-01-23T00:22:07.307" v="78"/>
        <pc:sldMkLst>
          <pc:docMk/>
          <pc:sldMk cId="1248451537" sldId="306"/>
        </pc:sldMkLst>
        <pc:spChg chg="mod">
          <ac:chgData name="Rader, Aidan D" userId="S::aidandrader@tamu.edu::56c908b0-d2ec-4571-8545-db08f4f66ee4" providerId="AD" clId="Web-{FEDAA45F-DA77-8408-281C-ED61A29009BD}" dt="2025-01-23T00:20:30.241" v="55" actId="20577"/>
          <ac:spMkLst>
            <pc:docMk/>
            <pc:sldMk cId="1248451537" sldId="306"/>
            <ac:spMk id="68" creationId="{00000000-0000-0000-0000-000000000000}"/>
          </ac:spMkLst>
        </pc:spChg>
      </pc:sldChg>
      <pc:sldChg chg="modSp modNotes">
        <pc:chgData name="Rader, Aidan D" userId="S::aidandrader@tamu.edu::56c908b0-d2ec-4571-8545-db08f4f66ee4" providerId="AD" clId="Web-{FEDAA45F-DA77-8408-281C-ED61A29009BD}" dt="2025-01-23T00:22:34.652" v="87"/>
        <pc:sldMkLst>
          <pc:docMk/>
          <pc:sldMk cId="2407612721" sldId="307"/>
        </pc:sldMkLst>
        <pc:spChg chg="mod">
          <ac:chgData name="Rader, Aidan D" userId="S::aidandrader@tamu.edu::56c908b0-d2ec-4571-8545-db08f4f66ee4" providerId="AD" clId="Web-{FEDAA45F-DA77-8408-281C-ED61A29009BD}" dt="2025-01-23T00:20:35.101" v="58" actId="20577"/>
          <ac:spMkLst>
            <pc:docMk/>
            <pc:sldMk cId="2407612721" sldId="307"/>
            <ac:spMk id="68" creationId="{00000000-0000-0000-0000-000000000000}"/>
          </ac:spMkLst>
        </pc:spChg>
      </pc:sldChg>
      <pc:sldChg chg="modSp modNotes">
        <pc:chgData name="Rader, Aidan D" userId="S::aidandrader@tamu.edu::56c908b0-d2ec-4571-8545-db08f4f66ee4" providerId="AD" clId="Web-{FEDAA45F-DA77-8408-281C-ED61A29009BD}" dt="2025-01-23T00:25:29.158" v="158"/>
        <pc:sldMkLst>
          <pc:docMk/>
          <pc:sldMk cId="4231427536" sldId="308"/>
        </pc:sldMkLst>
        <pc:spChg chg="mod">
          <ac:chgData name="Rader, Aidan D" userId="S::aidandrader@tamu.edu::56c908b0-d2ec-4571-8545-db08f4f66ee4" providerId="AD" clId="Web-{FEDAA45F-DA77-8408-281C-ED61A29009BD}" dt="2025-01-23T00:23:39.966" v="107" actId="20577"/>
          <ac:spMkLst>
            <pc:docMk/>
            <pc:sldMk cId="4231427536" sldId="308"/>
            <ac:spMk id="82" creationId="{00000000-0000-0000-0000-000000000000}"/>
          </ac:spMkLst>
        </pc:spChg>
      </pc:sldChg>
      <pc:sldChg chg="modSp modNotes">
        <pc:chgData name="Rader, Aidan D" userId="S::aidandrader@tamu.edu::56c908b0-d2ec-4571-8545-db08f4f66ee4" providerId="AD" clId="Web-{FEDAA45F-DA77-8408-281C-ED61A29009BD}" dt="2025-01-23T00:25:20.439" v="153"/>
        <pc:sldMkLst>
          <pc:docMk/>
          <pc:sldMk cId="3741792644" sldId="309"/>
        </pc:sldMkLst>
      </pc:sldChg>
      <pc:sldChg chg="modSp modNotes">
        <pc:chgData name="Rader, Aidan D" userId="S::aidandrader@tamu.edu::56c908b0-d2ec-4571-8545-db08f4f66ee4" providerId="AD" clId="Web-{FEDAA45F-DA77-8408-281C-ED61A29009BD}" dt="2025-01-23T00:22:53.090" v="92"/>
        <pc:sldMkLst>
          <pc:docMk/>
          <pc:sldMk cId="3949481253" sldId="310"/>
        </pc:sldMkLst>
      </pc:sldChg>
      <pc:sldChg chg="modSp modNotes">
        <pc:chgData name="Rader, Aidan D" userId="S::aidandrader@tamu.edu::56c908b0-d2ec-4571-8545-db08f4f66ee4" providerId="AD" clId="Web-{FEDAA45F-DA77-8408-281C-ED61A29009BD}" dt="2025-01-23T00:30:28.340" v="171"/>
        <pc:sldMkLst>
          <pc:docMk/>
          <pc:sldMk cId="1093395937" sldId="313"/>
        </pc:sldMkLst>
      </pc:sldChg>
      <pc:sldChg chg="modSp modNotes">
        <pc:chgData name="Rader, Aidan D" userId="S::aidandrader@tamu.edu::56c908b0-d2ec-4571-8545-db08f4f66ee4" providerId="AD" clId="Web-{FEDAA45F-DA77-8408-281C-ED61A29009BD}" dt="2025-01-23T00:22:32.058" v="83"/>
        <pc:sldMkLst>
          <pc:docMk/>
          <pc:sldMk cId="3906059831" sldId="314"/>
        </pc:sldMkLst>
        <pc:spChg chg="mod">
          <ac:chgData name="Rader, Aidan D" userId="S::aidandrader@tamu.edu::56c908b0-d2ec-4571-8545-db08f4f66ee4" providerId="AD" clId="Web-{FEDAA45F-DA77-8408-281C-ED61A29009BD}" dt="2025-01-23T00:20:48.164" v="60" actId="20577"/>
          <ac:spMkLst>
            <pc:docMk/>
            <pc:sldMk cId="3906059831" sldId="314"/>
            <ac:spMk id="68" creationId="{00000000-0000-0000-0000-000000000000}"/>
          </ac:spMkLst>
        </pc:spChg>
      </pc:sldChg>
      <pc:sldChg chg="add replId modNotes">
        <pc:chgData name="Rader, Aidan D" userId="S::aidandrader@tamu.edu::56c908b0-d2ec-4571-8545-db08f4f66ee4" providerId="AD" clId="Web-{FEDAA45F-DA77-8408-281C-ED61A29009BD}" dt="2025-01-23T00:25:11.688" v="147"/>
        <pc:sldMkLst>
          <pc:docMk/>
          <pc:sldMk cId="955429175" sldId="315"/>
        </pc:sldMkLst>
      </pc:sldChg>
      <pc:sldChg chg="modSp add replId modNotes">
        <pc:chgData name="Rader, Aidan D" userId="S::aidandrader@tamu.edu::56c908b0-d2ec-4571-8545-db08f4f66ee4" providerId="AD" clId="Web-{FEDAA45F-DA77-8408-281C-ED61A29009BD}" dt="2025-01-23T00:25:16.313" v="151"/>
        <pc:sldMkLst>
          <pc:docMk/>
          <pc:sldMk cId="4188518991" sldId="316"/>
        </pc:sldMkLst>
        <pc:spChg chg="mod">
          <ac:chgData name="Rader, Aidan D" userId="S::aidandrader@tamu.edu::56c908b0-d2ec-4571-8545-db08f4f66ee4" providerId="AD" clId="Web-{FEDAA45F-DA77-8408-281C-ED61A29009BD}" dt="2025-01-23T00:24:00.264" v="122" actId="20577"/>
          <ac:spMkLst>
            <pc:docMk/>
            <pc:sldMk cId="4188518991" sldId="316"/>
            <ac:spMk id="82" creationId="{00000000-0000-0000-0000-000000000000}"/>
          </ac:spMkLst>
        </pc:spChg>
      </pc:sldChg>
      <pc:sldChg chg="modSp add replId modNotes">
        <pc:chgData name="Rader, Aidan D" userId="S::aidandrader@tamu.edu::56c908b0-d2ec-4571-8545-db08f4f66ee4" providerId="AD" clId="Web-{FEDAA45F-DA77-8408-281C-ED61A29009BD}" dt="2025-01-23T00:25:03.719" v="141"/>
        <pc:sldMkLst>
          <pc:docMk/>
          <pc:sldMk cId="4078204574" sldId="317"/>
        </pc:sldMkLst>
      </pc:sldChg>
      <pc:sldChg chg="modSp add replId modNotes">
        <pc:chgData name="Rader, Aidan D" userId="S::aidandrader@tamu.edu::56c908b0-d2ec-4571-8545-db08f4f66ee4" providerId="AD" clId="Web-{FEDAA45F-DA77-8408-281C-ED61A29009BD}" dt="2025-01-23T00:25:07.016" v="144"/>
        <pc:sldMkLst>
          <pc:docMk/>
          <pc:sldMk cId="829075435" sldId="318"/>
        </pc:sldMkLst>
        <pc:spChg chg="mod">
          <ac:chgData name="Rader, Aidan D" userId="S::aidandrader@tamu.edu::56c908b0-d2ec-4571-8545-db08f4f66ee4" providerId="AD" clId="Web-{FEDAA45F-DA77-8408-281C-ED61A29009BD}" dt="2025-01-23T00:24:10.983" v="127" actId="20577"/>
          <ac:spMkLst>
            <pc:docMk/>
            <pc:sldMk cId="829075435" sldId="318"/>
            <ac:spMk id="82" creationId="{00000000-0000-0000-0000-000000000000}"/>
          </ac:spMkLst>
        </pc:spChg>
      </pc:sldChg>
      <pc:sldChg chg="add replId modNotes">
        <pc:chgData name="Rader, Aidan D" userId="S::aidandrader@tamu.edu::56c908b0-d2ec-4571-8545-db08f4f66ee4" providerId="AD" clId="Web-{FEDAA45F-DA77-8408-281C-ED61A29009BD}" dt="2025-01-23T00:25:49.768" v="164"/>
        <pc:sldMkLst>
          <pc:docMk/>
          <pc:sldMk cId="2198446043" sldId="319"/>
        </pc:sldMkLst>
      </pc:sldChg>
      <pc:sldChg chg="modSp add replId modNotes">
        <pc:chgData name="Rader, Aidan D" userId="S::aidandrader@tamu.edu::56c908b0-d2ec-4571-8545-db08f4f66ee4" providerId="AD" clId="Web-{FEDAA45F-DA77-8408-281C-ED61A29009BD}" dt="2025-01-23T00:25:44.502" v="160"/>
        <pc:sldMkLst>
          <pc:docMk/>
          <pc:sldMk cId="567994108" sldId="320"/>
        </pc:sldMkLst>
        <pc:spChg chg="mod">
          <ac:chgData name="Rader, Aidan D" userId="S::aidandrader@tamu.edu::56c908b0-d2ec-4571-8545-db08f4f66ee4" providerId="AD" clId="Web-{FEDAA45F-DA77-8408-281C-ED61A29009BD}" dt="2025-01-23T00:24:26.109" v="135" actId="20577"/>
          <ac:spMkLst>
            <pc:docMk/>
            <pc:sldMk cId="567994108" sldId="320"/>
            <ac:spMk id="82" creationId="{00000000-0000-0000-0000-000000000000}"/>
          </ac:spMkLst>
        </pc:spChg>
      </pc:sldChg>
    </pc:docChg>
  </pc:docChgLst>
  <pc:docChgLst>
    <pc:chgData name="Miller, Mackenzie" userId="S::mackenziemiller@tamu.edu::f143bfc3-e4b2-4691-a54e-02f186012e6b" providerId="AD" clId="Web-{7956BD6C-B80C-9D56-C6C7-DA32639D4E9C}"/>
    <pc:docChg chg="modSld">
      <pc:chgData name="Miller, Mackenzie" userId="S::mackenziemiller@tamu.edu::f143bfc3-e4b2-4691-a54e-02f186012e6b" providerId="AD" clId="Web-{7956BD6C-B80C-9D56-C6C7-DA32639D4E9C}" dt="2025-01-28T19:43:25.447" v="937"/>
      <pc:docMkLst>
        <pc:docMk/>
      </pc:docMkLst>
      <pc:sldChg chg="delSp modSp">
        <pc:chgData name="Miller, Mackenzie" userId="S::mackenziemiller@tamu.edu::f143bfc3-e4b2-4691-a54e-02f186012e6b" providerId="AD" clId="Web-{7956BD6C-B80C-9D56-C6C7-DA32639D4E9C}" dt="2025-01-28T18:54:05.870" v="524"/>
        <pc:sldMkLst>
          <pc:docMk/>
          <pc:sldMk cId="4231427536" sldId="308"/>
        </pc:sldMkLst>
        <pc:spChg chg="del mod">
          <ac:chgData name="Miller, Mackenzie" userId="S::mackenziemiller@tamu.edu::f143bfc3-e4b2-4691-a54e-02f186012e6b" providerId="AD" clId="Web-{7956BD6C-B80C-9D56-C6C7-DA32639D4E9C}" dt="2025-01-28T18:32:08.981" v="314"/>
          <ac:spMkLst>
            <pc:docMk/>
            <pc:sldMk cId="4231427536" sldId="308"/>
            <ac:spMk id="2" creationId="{00000000-0000-0000-0000-000000000000}"/>
          </ac:spMkLst>
        </pc:spChg>
        <pc:graphicFrameChg chg="mod modGraphic">
          <ac:chgData name="Miller, Mackenzie" userId="S::mackenziemiller@tamu.edu::f143bfc3-e4b2-4691-a54e-02f186012e6b" providerId="AD" clId="Web-{7956BD6C-B80C-9D56-C6C7-DA32639D4E9C}" dt="2025-01-28T18:54:05.870" v="524"/>
          <ac:graphicFrameMkLst>
            <pc:docMk/>
            <pc:sldMk cId="4231427536" sldId="308"/>
            <ac:graphicFrameMk id="83" creationId="{00000000-0000-0000-0000-000000000000}"/>
          </ac:graphicFrameMkLst>
        </pc:graphicFrameChg>
      </pc:sldChg>
      <pc:sldChg chg="addSp delSp modSp mod modClrScheme chgLayout">
        <pc:chgData name="Miller, Mackenzie" userId="S::mackenziemiller@tamu.edu::f143bfc3-e4b2-4691-a54e-02f186012e6b" providerId="AD" clId="Web-{7956BD6C-B80C-9D56-C6C7-DA32639D4E9C}" dt="2025-01-28T19:43:25.447" v="937"/>
        <pc:sldMkLst>
          <pc:docMk/>
          <pc:sldMk cId="3741792644" sldId="309"/>
        </pc:sldMkLst>
        <pc:spChg chg="del mod">
          <ac:chgData name="Miller, Mackenzie" userId="S::mackenziemiller@tamu.edu::f143bfc3-e4b2-4691-a54e-02f186012e6b" providerId="AD" clId="Web-{7956BD6C-B80C-9D56-C6C7-DA32639D4E9C}" dt="2025-01-28T18:48:13.795" v="424"/>
          <ac:spMkLst>
            <pc:docMk/>
            <pc:sldMk cId="3741792644" sldId="309"/>
            <ac:spMk id="2" creationId="{00000000-0000-0000-0000-000000000000}"/>
          </ac:spMkLst>
        </pc:spChg>
        <pc:spChg chg="mod">
          <ac:chgData name="Miller, Mackenzie" userId="S::mackenziemiller@tamu.edu::f143bfc3-e4b2-4691-a54e-02f186012e6b" providerId="AD" clId="Web-{7956BD6C-B80C-9D56-C6C7-DA32639D4E9C}" dt="2025-01-28T19:22:30.085" v="934" actId="20577"/>
          <ac:spMkLst>
            <pc:docMk/>
            <pc:sldMk cId="3741792644" sldId="309"/>
            <ac:spMk id="88" creationId="{00000000-0000-0000-0000-000000000000}"/>
          </ac:spMkLst>
        </pc:spChg>
        <pc:spChg chg="mod ord">
          <ac:chgData name="Miller, Mackenzie" userId="S::mackenziemiller@tamu.edu::f143bfc3-e4b2-4691-a54e-02f186012e6b" providerId="AD" clId="Web-{7956BD6C-B80C-9D56-C6C7-DA32639D4E9C}" dt="2025-01-28T19:10:01.028" v="890"/>
          <ac:spMkLst>
            <pc:docMk/>
            <pc:sldMk cId="3741792644" sldId="309"/>
            <ac:spMk id="90" creationId="{00000000-0000-0000-0000-000000000000}"/>
          </ac:spMkLst>
        </pc:spChg>
        <pc:picChg chg="add del mod">
          <ac:chgData name="Miller, Mackenzie" userId="S::mackenziemiller@tamu.edu::f143bfc3-e4b2-4691-a54e-02f186012e6b" providerId="AD" clId="Web-{7956BD6C-B80C-9D56-C6C7-DA32639D4E9C}" dt="2025-01-28T19:43:25.447" v="937"/>
          <ac:picMkLst>
            <pc:docMk/>
            <pc:sldMk cId="3741792644" sldId="309"/>
            <ac:picMk id="3" creationId="{45605C2E-1359-6D77-17AC-89275A05276B}"/>
          </ac:picMkLst>
        </pc:picChg>
      </pc:sldChg>
      <pc:sldChg chg="addSp delSp modSp">
        <pc:chgData name="Miller, Mackenzie" userId="S::mackenziemiller@tamu.edu::f143bfc3-e4b2-4691-a54e-02f186012e6b" providerId="AD" clId="Web-{7956BD6C-B80C-9D56-C6C7-DA32639D4E9C}" dt="2025-01-28T19:03:02.248" v="642" actId="20577"/>
        <pc:sldMkLst>
          <pc:docMk/>
          <pc:sldMk cId="3949481253" sldId="310"/>
        </pc:sldMkLst>
        <pc:spChg chg="add del mod">
          <ac:chgData name="Miller, Mackenzie" userId="S::mackenziemiller@tamu.edu::f143bfc3-e4b2-4691-a54e-02f186012e6b" providerId="AD" clId="Web-{7956BD6C-B80C-9D56-C6C7-DA32639D4E9C}" dt="2025-01-28T19:03:02.248" v="642" actId="20577"/>
          <ac:spMkLst>
            <pc:docMk/>
            <pc:sldMk cId="3949481253" sldId="310"/>
            <ac:spMk id="2" creationId="{00000000-0000-0000-0000-000000000000}"/>
          </ac:spMkLst>
        </pc:spChg>
      </pc:sldChg>
      <pc:sldChg chg="modSp">
        <pc:chgData name="Miller, Mackenzie" userId="S::mackenziemiller@tamu.edu::f143bfc3-e4b2-4691-a54e-02f186012e6b" providerId="AD" clId="Web-{7956BD6C-B80C-9D56-C6C7-DA32639D4E9C}" dt="2025-01-28T18:53:42.666" v="482"/>
        <pc:sldMkLst>
          <pc:docMk/>
          <pc:sldMk cId="4188518991" sldId="316"/>
        </pc:sldMkLst>
        <pc:graphicFrameChg chg="mod modGraphic">
          <ac:chgData name="Miller, Mackenzie" userId="S::mackenziemiller@tamu.edu::f143bfc3-e4b2-4691-a54e-02f186012e6b" providerId="AD" clId="Web-{7956BD6C-B80C-9D56-C6C7-DA32639D4E9C}" dt="2025-01-28T18:53:42.666" v="482"/>
          <ac:graphicFrameMkLst>
            <pc:docMk/>
            <pc:sldMk cId="4188518991" sldId="316"/>
            <ac:graphicFrameMk id="83" creationId="{00000000-0000-0000-0000-000000000000}"/>
          </ac:graphicFrameMkLst>
        </pc:graphicFrameChg>
      </pc:sldChg>
    </pc:docChg>
  </pc:docChgLst>
  <pc:docChgLst>
    <pc:chgData name="Regan, Ryan" userId="S::ryan13516@tamu.edu::6995c692-73f5-4ae4-b5cb-cd593e21e106" providerId="AD" clId="Web-{36E90979-9CC2-A7A8-1AD7-9E11A7452DFD}"/>
    <pc:docChg chg="modSld">
      <pc:chgData name="Regan, Ryan" userId="S::ryan13516@tamu.edu::6995c692-73f5-4ae4-b5cb-cd593e21e106" providerId="AD" clId="Web-{36E90979-9CC2-A7A8-1AD7-9E11A7452DFD}" dt="2025-01-29T01:45:12.564" v="481" actId="20577"/>
      <pc:docMkLst>
        <pc:docMk/>
      </pc:docMkLst>
      <pc:sldChg chg="modSp">
        <pc:chgData name="Regan, Ryan" userId="S::ryan13516@tamu.edu::6995c692-73f5-4ae4-b5cb-cd593e21e106" providerId="AD" clId="Web-{36E90979-9CC2-A7A8-1AD7-9E11A7452DFD}" dt="2025-01-29T01:45:12.564" v="481" actId="20577"/>
        <pc:sldMkLst>
          <pc:docMk/>
          <pc:sldMk cId="2198972723" sldId="312"/>
        </pc:sldMkLst>
        <pc:spChg chg="mod">
          <ac:chgData name="Regan, Ryan" userId="S::ryan13516@tamu.edu::6995c692-73f5-4ae4-b5cb-cd593e21e106" providerId="AD" clId="Web-{36E90979-9CC2-A7A8-1AD7-9E11A7452DFD}" dt="2025-01-29T01:45:12.564" v="481" actId="20577"/>
          <ac:spMkLst>
            <pc:docMk/>
            <pc:sldMk cId="2198972723" sldId="312"/>
            <ac:spMk id="142" creationId="{00000000-0000-0000-0000-000000000000}"/>
          </ac:spMkLst>
        </pc:spChg>
      </pc:sldChg>
      <pc:sldChg chg="addSp delSp modSp">
        <pc:chgData name="Regan, Ryan" userId="S::ryan13516@tamu.edu::6995c692-73f5-4ae4-b5cb-cd593e21e106" providerId="AD" clId="Web-{36E90979-9CC2-A7A8-1AD7-9E11A7452DFD}" dt="2025-01-29T01:44:40.467" v="467"/>
        <pc:sldMkLst>
          <pc:docMk/>
          <pc:sldMk cId="2198446043" sldId="319"/>
        </pc:sldMkLst>
        <pc:spChg chg="del">
          <ac:chgData name="Regan, Ryan" userId="S::ryan13516@tamu.edu::6995c692-73f5-4ae4-b5cb-cd593e21e106" providerId="AD" clId="Web-{36E90979-9CC2-A7A8-1AD7-9E11A7452DFD}" dt="2025-01-29T01:24:14.891" v="0"/>
          <ac:spMkLst>
            <pc:docMk/>
            <pc:sldMk cId="2198446043" sldId="319"/>
            <ac:spMk id="2" creationId="{00000000-0000-0000-0000-000000000000}"/>
          </ac:spMkLst>
        </pc:spChg>
        <pc:spChg chg="add mod">
          <ac:chgData name="Regan, Ryan" userId="S::ryan13516@tamu.edu::6995c692-73f5-4ae4-b5cb-cd593e21e106" providerId="AD" clId="Web-{36E90979-9CC2-A7A8-1AD7-9E11A7452DFD}" dt="2025-01-29T01:41:09.231" v="412" actId="1076"/>
          <ac:spMkLst>
            <pc:docMk/>
            <pc:sldMk cId="2198446043" sldId="319"/>
            <ac:spMk id="4" creationId="{5617884B-F651-8566-3144-B8C7D6CC206D}"/>
          </ac:spMkLst>
        </pc:spChg>
        <pc:spChg chg="add mod">
          <ac:chgData name="Regan, Ryan" userId="S::ryan13516@tamu.edu::6995c692-73f5-4ae4-b5cb-cd593e21e106" providerId="AD" clId="Web-{36E90979-9CC2-A7A8-1AD7-9E11A7452DFD}" dt="2025-01-29T01:40:59.511" v="410" actId="1076"/>
          <ac:spMkLst>
            <pc:docMk/>
            <pc:sldMk cId="2198446043" sldId="319"/>
            <ac:spMk id="5" creationId="{9D83090E-9506-57FF-1FCF-C1D34EF9003B}"/>
          </ac:spMkLst>
        </pc:spChg>
        <pc:spChg chg="add mod">
          <ac:chgData name="Regan, Ryan" userId="S::ryan13516@tamu.edu::6995c692-73f5-4ae4-b5cb-cd593e21e106" providerId="AD" clId="Web-{36E90979-9CC2-A7A8-1AD7-9E11A7452DFD}" dt="2025-01-29T01:41:15.184" v="414" actId="1076"/>
          <ac:spMkLst>
            <pc:docMk/>
            <pc:sldMk cId="2198446043" sldId="319"/>
            <ac:spMk id="6" creationId="{8DA8AE0D-FB9F-B0EE-77E0-C6C8CF3BAE76}"/>
          </ac:spMkLst>
        </pc:spChg>
        <pc:spChg chg="add mod">
          <ac:chgData name="Regan, Ryan" userId="S::ryan13516@tamu.edu::6995c692-73f5-4ae4-b5cb-cd593e21e106" providerId="AD" clId="Web-{36E90979-9CC2-A7A8-1AD7-9E11A7452DFD}" dt="2025-01-29T01:43:41.603" v="458" actId="1076"/>
          <ac:spMkLst>
            <pc:docMk/>
            <pc:sldMk cId="2198446043" sldId="319"/>
            <ac:spMk id="7" creationId="{73BBDA13-29C6-4DAA-7309-B3A320DA209B}"/>
          </ac:spMkLst>
        </pc:spChg>
        <pc:spChg chg="mod">
          <ac:chgData name="Regan, Ryan" userId="S::ryan13516@tamu.edu::6995c692-73f5-4ae4-b5cb-cd593e21e106" providerId="AD" clId="Web-{36E90979-9CC2-A7A8-1AD7-9E11A7452DFD}" dt="2025-01-29T01:40:25.805" v="406" actId="20577"/>
          <ac:spMkLst>
            <pc:docMk/>
            <pc:sldMk cId="2198446043" sldId="319"/>
            <ac:spMk id="88" creationId="{00000000-0000-0000-0000-000000000000}"/>
          </ac:spMkLst>
        </pc:spChg>
        <pc:spChg chg="mod">
          <ac:chgData name="Regan, Ryan" userId="S::ryan13516@tamu.edu::6995c692-73f5-4ae4-b5cb-cd593e21e106" providerId="AD" clId="Web-{36E90979-9CC2-A7A8-1AD7-9E11A7452DFD}" dt="2025-01-29T01:27:33.477" v="44" actId="20577"/>
          <ac:spMkLst>
            <pc:docMk/>
            <pc:sldMk cId="2198446043" sldId="319"/>
            <ac:spMk id="90" creationId="{00000000-0000-0000-0000-000000000000}"/>
          </ac:spMkLst>
        </pc:spChg>
        <pc:picChg chg="add mod modCrop">
          <ac:chgData name="Regan, Ryan" userId="S::ryan13516@tamu.edu::6995c692-73f5-4ae4-b5cb-cd593e21e106" providerId="AD" clId="Web-{36E90979-9CC2-A7A8-1AD7-9E11A7452DFD}" dt="2025-01-29T01:44:40.467" v="467"/>
          <ac:picMkLst>
            <pc:docMk/>
            <pc:sldMk cId="2198446043" sldId="319"/>
            <ac:picMk id="2" creationId="{A26FDE32-951E-2616-B215-D37152F868D4}"/>
          </ac:picMkLst>
        </pc:picChg>
        <pc:picChg chg="add mod">
          <ac:chgData name="Regan, Ryan" userId="S::ryan13516@tamu.edu::6995c692-73f5-4ae4-b5cb-cd593e21e106" providerId="AD" clId="Web-{36E90979-9CC2-A7A8-1AD7-9E11A7452DFD}" dt="2025-01-29T01:40:53.104" v="408" actId="1076"/>
          <ac:picMkLst>
            <pc:docMk/>
            <pc:sldMk cId="2198446043" sldId="319"/>
            <ac:picMk id="3" creationId="{DADCF554-0BA3-5C78-CFE7-F2FD76966B4D}"/>
          </ac:picMkLst>
        </pc:picChg>
      </pc:sldChg>
      <pc:sldChg chg="delSp modSp">
        <pc:chgData name="Regan, Ryan" userId="S::ryan13516@tamu.edu::6995c692-73f5-4ae4-b5cb-cd593e21e106" providerId="AD" clId="Web-{36E90979-9CC2-A7A8-1AD7-9E11A7452DFD}" dt="2025-01-29T01:41:46.796" v="448"/>
        <pc:sldMkLst>
          <pc:docMk/>
          <pc:sldMk cId="567994108" sldId="320"/>
        </pc:sldMkLst>
        <pc:spChg chg="del">
          <ac:chgData name="Regan, Ryan" userId="S::ryan13516@tamu.edu::6995c692-73f5-4ae4-b5cb-cd593e21e106" providerId="AD" clId="Web-{36E90979-9CC2-A7A8-1AD7-9E11A7452DFD}" dt="2025-01-29T01:34:00.695" v="157"/>
          <ac:spMkLst>
            <pc:docMk/>
            <pc:sldMk cId="567994108" sldId="320"/>
            <ac:spMk id="2" creationId="{00000000-0000-0000-0000-000000000000}"/>
          </ac:spMkLst>
        </pc:spChg>
        <pc:graphicFrameChg chg="mod modGraphic">
          <ac:chgData name="Regan, Ryan" userId="S::ryan13516@tamu.edu::6995c692-73f5-4ae4-b5cb-cd593e21e106" providerId="AD" clId="Web-{36E90979-9CC2-A7A8-1AD7-9E11A7452DFD}" dt="2025-01-29T01:41:46.796" v="448"/>
          <ac:graphicFrameMkLst>
            <pc:docMk/>
            <pc:sldMk cId="567994108" sldId="320"/>
            <ac:graphicFrameMk id="83" creationId="{00000000-0000-0000-0000-000000000000}"/>
          </ac:graphicFrameMkLst>
        </pc:graphicFrameChg>
      </pc:sldChg>
    </pc:docChg>
  </pc:docChgLst>
  <pc:docChgLst>
    <pc:chgData name="Regan, Ryan" userId="S::ryan13516@tamu.edu::6995c692-73f5-4ae4-b5cb-cd593e21e106" providerId="AD" clId="Web-{09C87EE7-846B-4776-B7D4-EECF3CBF7F8D}"/>
    <pc:docChg chg="modSld">
      <pc:chgData name="Regan, Ryan" userId="S::ryan13516@tamu.edu::6995c692-73f5-4ae4-b5cb-cd593e21e106" providerId="AD" clId="Web-{09C87EE7-846B-4776-B7D4-EECF3CBF7F8D}" dt="2025-01-29T01:19:53.259" v="887"/>
      <pc:docMkLst>
        <pc:docMk/>
      </pc:docMkLst>
      <pc:sldChg chg="modSp">
        <pc:chgData name="Regan, Ryan" userId="S::ryan13516@tamu.edu::6995c692-73f5-4ae4-b5cb-cd593e21e106" providerId="AD" clId="Web-{09C87EE7-846B-4776-B7D4-EECF3CBF7F8D}" dt="2025-01-29T01:19:53.259" v="887"/>
        <pc:sldMkLst>
          <pc:docMk/>
          <pc:sldMk cId="567994108" sldId="320"/>
        </pc:sldMkLst>
        <pc:graphicFrameChg chg="mod modGraphic">
          <ac:chgData name="Regan, Ryan" userId="S::ryan13516@tamu.edu::6995c692-73f5-4ae4-b5cb-cd593e21e106" providerId="AD" clId="Web-{09C87EE7-846B-4776-B7D4-EECF3CBF7F8D}" dt="2025-01-29T01:19:53.259" v="887"/>
          <ac:graphicFrameMkLst>
            <pc:docMk/>
            <pc:sldMk cId="567994108" sldId="320"/>
            <ac:graphicFrameMk id="83" creationId="{00000000-0000-0000-0000-000000000000}"/>
          </ac:graphicFrameMkLst>
        </pc:graphicFrameChg>
      </pc:sldChg>
    </pc:docChg>
  </pc:docChgLst>
  <pc:docChgLst>
    <pc:chgData name="Miller, Mackenzie" userId="f143bfc3-e4b2-4691-a54e-02f186012e6b" providerId="ADAL" clId="{544B2C10-0D62-1A46-AC20-E724CB3E5F1B}"/>
    <pc:docChg chg="undo redo custSel modSld">
      <pc:chgData name="Miller, Mackenzie" userId="f143bfc3-e4b2-4691-a54e-02f186012e6b" providerId="ADAL" clId="{544B2C10-0D62-1A46-AC20-E724CB3E5F1B}" dt="2025-01-29T19:56:51.716" v="10" actId="931"/>
      <pc:docMkLst>
        <pc:docMk/>
      </pc:docMkLst>
      <pc:sldChg chg="addSp delSp modSp">
        <pc:chgData name="Miller, Mackenzie" userId="f143bfc3-e4b2-4691-a54e-02f186012e6b" providerId="ADAL" clId="{544B2C10-0D62-1A46-AC20-E724CB3E5F1B}" dt="2025-01-29T19:56:51.716" v="10" actId="931"/>
        <pc:sldMkLst>
          <pc:docMk/>
          <pc:sldMk cId="3804505110" sldId="325"/>
        </pc:sldMkLst>
        <pc:spChg chg="add del">
          <ac:chgData name="Miller, Mackenzie" userId="f143bfc3-e4b2-4691-a54e-02f186012e6b" providerId="ADAL" clId="{544B2C10-0D62-1A46-AC20-E724CB3E5F1B}" dt="2025-01-29T19:56:51.716" v="10" actId="931"/>
          <ac:spMkLst>
            <pc:docMk/>
            <pc:sldMk cId="3804505110" sldId="325"/>
            <ac:spMk id="3" creationId="{16FB5B7D-4603-C5BA-7FB5-76A7CEFA3890}"/>
          </ac:spMkLst>
        </pc:spChg>
        <pc:picChg chg="add del mod ord">
          <ac:chgData name="Miller, Mackenzie" userId="f143bfc3-e4b2-4691-a54e-02f186012e6b" providerId="ADAL" clId="{544B2C10-0D62-1A46-AC20-E724CB3E5F1B}" dt="2025-01-29T19:56:51.716" v="10" actId="931"/>
          <ac:picMkLst>
            <pc:docMk/>
            <pc:sldMk cId="3804505110" sldId="325"/>
            <ac:picMk id="4" creationId="{5EB738D1-6D65-1A9F-AA0D-66F9D7513376}"/>
          </ac:picMkLst>
        </pc:picChg>
      </pc:sldChg>
    </pc:docChg>
  </pc:docChgLst>
  <pc:docChgLst>
    <pc:chgData name="Rader, Aidan D" userId="S::aidandrader@tamu.edu::56c908b0-d2ec-4571-8545-db08f4f66ee4" providerId="AD" clId="Web-{B39E583C-EFF6-0A35-22F0-2791246C9071}"/>
    <pc:docChg chg="addSld delSld modSld">
      <pc:chgData name="Rader, Aidan D" userId="S::aidandrader@tamu.edu::56c908b0-d2ec-4571-8545-db08f4f66ee4" providerId="AD" clId="Web-{B39E583C-EFF6-0A35-22F0-2791246C9071}" dt="2025-01-29T17:40:07.625" v="1679"/>
      <pc:docMkLst>
        <pc:docMk/>
      </pc:docMkLst>
      <pc:sldChg chg="addSp delSp modSp">
        <pc:chgData name="Rader, Aidan D" userId="S::aidandrader@tamu.edu::56c908b0-d2ec-4571-8545-db08f4f66ee4" providerId="AD" clId="Web-{B39E583C-EFF6-0A35-22F0-2791246C9071}" dt="2025-01-29T06:43:37.714" v="49" actId="1076"/>
        <pc:sldMkLst>
          <pc:docMk/>
          <pc:sldMk cId="1248451537" sldId="306"/>
        </pc:sldMkLst>
        <pc:spChg chg="mod">
          <ac:chgData name="Rader, Aidan D" userId="S::aidandrader@tamu.edu::56c908b0-d2ec-4571-8545-db08f4f66ee4" providerId="AD" clId="Web-{B39E583C-EFF6-0A35-22F0-2791246C9071}" dt="2025-01-29T06:43:37.714" v="49" actId="1076"/>
          <ac:spMkLst>
            <pc:docMk/>
            <pc:sldMk cId="1248451537" sldId="306"/>
            <ac:spMk id="5" creationId="{065C870B-1C29-91A4-75A0-43142DB21D2E}"/>
          </ac:spMkLst>
        </pc:spChg>
        <pc:picChg chg="add del mod">
          <ac:chgData name="Rader, Aidan D" userId="S::aidandrader@tamu.edu::56c908b0-d2ec-4571-8545-db08f4f66ee4" providerId="AD" clId="Web-{B39E583C-EFF6-0A35-22F0-2791246C9071}" dt="2025-01-29T06:42:59.807" v="42"/>
          <ac:picMkLst>
            <pc:docMk/>
            <pc:sldMk cId="1248451537" sldId="306"/>
            <ac:picMk id="2" creationId="{BA6A7216-293F-9257-E2D8-C6F54B52F1C5}"/>
          </ac:picMkLst>
        </pc:picChg>
        <pc:picChg chg="del mod">
          <ac:chgData name="Rader, Aidan D" userId="S::aidandrader@tamu.edu::56c908b0-d2ec-4571-8545-db08f4f66ee4" providerId="AD" clId="Web-{B39E583C-EFF6-0A35-22F0-2791246C9071}" dt="2025-01-29T06:40:04.083" v="37"/>
          <ac:picMkLst>
            <pc:docMk/>
            <pc:sldMk cId="1248451537" sldId="306"/>
            <ac:picMk id="3" creationId="{DEE4FCE1-D4F5-F6EA-E2BD-9A80AC6CFB15}"/>
          </ac:picMkLst>
        </pc:picChg>
        <pc:picChg chg="add mod">
          <ac:chgData name="Rader, Aidan D" userId="S::aidandrader@tamu.edu::56c908b0-d2ec-4571-8545-db08f4f66ee4" providerId="AD" clId="Web-{B39E583C-EFF6-0A35-22F0-2791246C9071}" dt="2025-01-29T06:43:29.136" v="48" actId="1076"/>
          <ac:picMkLst>
            <pc:docMk/>
            <pc:sldMk cId="1248451537" sldId="306"/>
            <ac:picMk id="4" creationId="{A46FA72E-BFB1-0915-4C4A-69D7B8F69875}"/>
          </ac:picMkLst>
        </pc:picChg>
      </pc:sldChg>
      <pc:sldChg chg="modSp">
        <pc:chgData name="Rader, Aidan D" userId="S::aidandrader@tamu.edu::56c908b0-d2ec-4571-8545-db08f4f66ee4" providerId="AD" clId="Web-{B39E583C-EFF6-0A35-22F0-2791246C9071}" dt="2025-01-29T06:45:08.576" v="52" actId="20577"/>
        <pc:sldMkLst>
          <pc:docMk/>
          <pc:sldMk cId="2407612721" sldId="307"/>
        </pc:sldMkLst>
        <pc:spChg chg="mod">
          <ac:chgData name="Rader, Aidan D" userId="S::aidandrader@tamu.edu::56c908b0-d2ec-4571-8545-db08f4f66ee4" providerId="AD" clId="Web-{B39E583C-EFF6-0A35-22F0-2791246C9071}" dt="2025-01-29T06:45:08.576" v="52" actId="20577"/>
          <ac:spMkLst>
            <pc:docMk/>
            <pc:sldMk cId="2407612721" sldId="307"/>
            <ac:spMk id="2" creationId="{00000000-0000-0000-0000-000000000000}"/>
          </ac:spMkLst>
        </pc:spChg>
      </pc:sldChg>
      <pc:sldChg chg="modSp">
        <pc:chgData name="Rader, Aidan D" userId="S::aidandrader@tamu.edu::56c908b0-d2ec-4571-8545-db08f4f66ee4" providerId="AD" clId="Web-{B39E583C-EFF6-0A35-22F0-2791246C9071}" dt="2025-01-29T10:28:47.556" v="795"/>
        <pc:sldMkLst>
          <pc:docMk/>
          <pc:sldMk cId="4231427536" sldId="308"/>
        </pc:sldMkLst>
        <pc:graphicFrameChg chg="mod modGraphic">
          <ac:chgData name="Rader, Aidan D" userId="S::aidandrader@tamu.edu::56c908b0-d2ec-4571-8545-db08f4f66ee4" providerId="AD" clId="Web-{B39E583C-EFF6-0A35-22F0-2791246C9071}" dt="2025-01-29T10:28:47.556" v="795"/>
          <ac:graphicFrameMkLst>
            <pc:docMk/>
            <pc:sldMk cId="4231427536" sldId="308"/>
            <ac:graphicFrameMk id="83" creationId="{00000000-0000-0000-0000-000000000000}"/>
          </ac:graphicFrameMkLst>
        </pc:graphicFrameChg>
      </pc:sldChg>
      <pc:sldChg chg="addSp delSp modSp mod modClrScheme chgLayout">
        <pc:chgData name="Rader, Aidan D" userId="S::aidandrader@tamu.edu::56c908b0-d2ec-4571-8545-db08f4f66ee4" providerId="AD" clId="Web-{B39E583C-EFF6-0A35-22F0-2791246C9071}" dt="2025-01-29T10:29:08.150" v="798" actId="1076"/>
        <pc:sldMkLst>
          <pc:docMk/>
          <pc:sldMk cId="3741792644" sldId="309"/>
        </pc:sldMkLst>
        <pc:spChg chg="add del ord">
          <ac:chgData name="Rader, Aidan D" userId="S::aidandrader@tamu.edu::56c908b0-d2ec-4571-8545-db08f4f66ee4" providerId="AD" clId="Web-{B39E583C-EFF6-0A35-22F0-2791246C9071}" dt="2025-01-29T07:16:49.144" v="149"/>
          <ac:spMkLst>
            <pc:docMk/>
            <pc:sldMk cId="3741792644" sldId="309"/>
            <ac:spMk id="4" creationId="{671836F6-AACE-0EAB-4E37-7455A77C715B}"/>
          </ac:spMkLst>
        </pc:spChg>
        <pc:spChg chg="add del mod">
          <ac:chgData name="Rader, Aidan D" userId="S::aidandrader@tamu.edu::56c908b0-d2ec-4571-8545-db08f4f66ee4" providerId="AD" clId="Web-{B39E583C-EFF6-0A35-22F0-2791246C9071}" dt="2025-01-29T07:16:53.488" v="151"/>
          <ac:spMkLst>
            <pc:docMk/>
            <pc:sldMk cId="3741792644" sldId="309"/>
            <ac:spMk id="6" creationId="{9D0EF5F2-3399-4699-DAE9-A3EF089D38BB}"/>
          </ac:spMkLst>
        </pc:spChg>
        <pc:spChg chg="mod ord">
          <ac:chgData name="Rader, Aidan D" userId="S::aidandrader@tamu.edu::56c908b0-d2ec-4571-8545-db08f4f66ee4" providerId="AD" clId="Web-{B39E583C-EFF6-0A35-22F0-2791246C9071}" dt="2025-01-29T10:27:27.475" v="730" actId="20577"/>
          <ac:spMkLst>
            <pc:docMk/>
            <pc:sldMk cId="3741792644" sldId="309"/>
            <ac:spMk id="88" creationId="{00000000-0000-0000-0000-000000000000}"/>
          </ac:spMkLst>
        </pc:spChg>
        <pc:spChg chg="del mod ord">
          <ac:chgData name="Rader, Aidan D" userId="S::aidandrader@tamu.edu::56c908b0-d2ec-4571-8545-db08f4f66ee4" providerId="AD" clId="Web-{B39E583C-EFF6-0A35-22F0-2791246C9071}" dt="2025-01-29T07:16:51.472" v="150"/>
          <ac:spMkLst>
            <pc:docMk/>
            <pc:sldMk cId="3741792644" sldId="309"/>
            <ac:spMk id="90" creationId="{00000000-0000-0000-0000-000000000000}"/>
          </ac:spMkLst>
        </pc:spChg>
        <pc:picChg chg="mod">
          <ac:chgData name="Rader, Aidan D" userId="S::aidandrader@tamu.edu::56c908b0-d2ec-4571-8545-db08f4f66ee4" providerId="AD" clId="Web-{B39E583C-EFF6-0A35-22F0-2791246C9071}" dt="2025-01-29T10:29:08.150" v="798" actId="1076"/>
          <ac:picMkLst>
            <pc:docMk/>
            <pc:sldMk cId="3741792644" sldId="309"/>
            <ac:picMk id="2" creationId="{AF920000-2EC4-EA11-5DA2-92D241C5A1FA}"/>
          </ac:picMkLst>
        </pc:picChg>
      </pc:sldChg>
      <pc:sldChg chg="addSp delSp modSp del">
        <pc:chgData name="Rader, Aidan D" userId="S::aidandrader@tamu.edu::56c908b0-d2ec-4571-8545-db08f4f66ee4" providerId="AD" clId="Web-{B39E583C-EFF6-0A35-22F0-2791246C9071}" dt="2025-01-29T10:33:44.989" v="876"/>
        <pc:sldMkLst>
          <pc:docMk/>
          <pc:sldMk cId="3949481253" sldId="310"/>
        </pc:sldMkLst>
        <pc:spChg chg="mod">
          <ac:chgData name="Rader, Aidan D" userId="S::aidandrader@tamu.edu::56c908b0-d2ec-4571-8545-db08f4f66ee4" providerId="AD" clId="Web-{B39E583C-EFF6-0A35-22F0-2791246C9071}" dt="2025-01-29T07:12:46.503" v="113" actId="20577"/>
          <ac:spMkLst>
            <pc:docMk/>
            <pc:sldMk cId="3949481253" sldId="310"/>
            <ac:spMk id="2" creationId="{00000000-0000-0000-0000-000000000000}"/>
          </ac:spMkLst>
        </pc:spChg>
        <pc:spChg chg="add del">
          <ac:chgData name="Rader, Aidan D" userId="S::aidandrader@tamu.edu::56c908b0-d2ec-4571-8545-db08f4f66ee4" providerId="AD" clId="Web-{B39E583C-EFF6-0A35-22F0-2791246C9071}" dt="2025-01-29T10:30:26.060" v="806"/>
          <ac:spMkLst>
            <pc:docMk/>
            <pc:sldMk cId="3949481253" sldId="310"/>
            <ac:spMk id="4" creationId="{F0391C04-C18B-608C-1F3F-C9FC2389C2E1}"/>
          </ac:spMkLst>
        </pc:spChg>
        <pc:spChg chg="add del">
          <ac:chgData name="Rader, Aidan D" userId="S::aidandrader@tamu.edu::56c908b0-d2ec-4571-8545-db08f4f66ee4" providerId="AD" clId="Web-{B39E583C-EFF6-0A35-22F0-2791246C9071}" dt="2025-01-29T10:30:41.513" v="808"/>
          <ac:spMkLst>
            <pc:docMk/>
            <pc:sldMk cId="3949481253" sldId="310"/>
            <ac:spMk id="6" creationId="{4A4B1BA5-B40F-5B62-E28B-FB27005AC8F0}"/>
          </ac:spMkLst>
        </pc:spChg>
        <pc:spChg chg="add mod">
          <ac:chgData name="Rader, Aidan D" userId="S::aidandrader@tamu.edu::56c908b0-d2ec-4571-8545-db08f4f66ee4" providerId="AD" clId="Web-{B39E583C-EFF6-0A35-22F0-2791246C9071}" dt="2025-01-29T10:30:53.232" v="819" actId="20577"/>
          <ac:spMkLst>
            <pc:docMk/>
            <pc:sldMk cId="3949481253" sldId="310"/>
            <ac:spMk id="8" creationId="{DBB5A583-002F-86F2-A27C-0DEECDBF2DC5}"/>
          </ac:spMkLst>
        </pc:spChg>
        <pc:spChg chg="add del mod">
          <ac:chgData name="Rader, Aidan D" userId="S::aidandrader@tamu.edu::56c908b0-d2ec-4571-8545-db08f4f66ee4" providerId="AD" clId="Web-{B39E583C-EFF6-0A35-22F0-2791246C9071}" dt="2025-01-29T10:31:07.436" v="821"/>
          <ac:spMkLst>
            <pc:docMk/>
            <pc:sldMk cId="3949481253" sldId="310"/>
            <ac:spMk id="10" creationId="{DEDF7B72-5772-8F81-DEFD-70589F9497A9}"/>
          </ac:spMkLst>
        </pc:spChg>
        <pc:spChg chg="del">
          <ac:chgData name="Rader, Aidan D" userId="S::aidandrader@tamu.edu::56c908b0-d2ec-4571-8545-db08f4f66ee4" providerId="AD" clId="Web-{B39E583C-EFF6-0A35-22F0-2791246C9071}" dt="2025-01-29T10:31:02.951" v="820"/>
          <ac:spMkLst>
            <pc:docMk/>
            <pc:sldMk cId="3949481253" sldId="310"/>
            <ac:spMk id="75" creationId="{00000000-0000-0000-0000-000000000000}"/>
          </ac:spMkLst>
        </pc:spChg>
      </pc:sldChg>
      <pc:sldChg chg="addSp delSp modSp modNotes">
        <pc:chgData name="Rader, Aidan D" userId="S::aidandrader@tamu.edu::56c908b0-d2ec-4571-8545-db08f4f66ee4" providerId="AD" clId="Web-{B39E583C-EFF6-0A35-22F0-2791246C9071}" dt="2025-01-29T10:32:57.596" v="868"/>
        <pc:sldMkLst>
          <pc:docMk/>
          <pc:sldMk cId="1093395937" sldId="313"/>
        </pc:sldMkLst>
        <pc:spChg chg="del">
          <ac:chgData name="Rader, Aidan D" userId="S::aidandrader@tamu.edu::56c908b0-d2ec-4571-8545-db08f4f66ee4" providerId="AD" clId="Web-{B39E583C-EFF6-0A35-22F0-2791246C9071}" dt="2025-01-29T07:12:11.001" v="106"/>
          <ac:spMkLst>
            <pc:docMk/>
            <pc:sldMk cId="1093395937" sldId="313"/>
            <ac:spMk id="2" creationId="{00000000-0000-0000-0000-000000000000}"/>
          </ac:spMkLst>
        </pc:spChg>
        <pc:spChg chg="add mod">
          <ac:chgData name="Rader, Aidan D" userId="S::aidandrader@tamu.edu::56c908b0-d2ec-4571-8545-db08f4f66ee4" providerId="AD" clId="Web-{B39E583C-EFF6-0A35-22F0-2791246C9071}" dt="2025-01-29T10:32:50.674" v="866" actId="20577"/>
          <ac:spMkLst>
            <pc:docMk/>
            <pc:sldMk cId="1093395937" sldId="313"/>
            <ac:spMk id="3" creationId="{890633E7-6154-BA97-DF8F-70651B5905B5}"/>
          </ac:spMkLst>
        </pc:spChg>
        <pc:spChg chg="add del mod">
          <ac:chgData name="Rader, Aidan D" userId="S::aidandrader@tamu.edu::56c908b0-d2ec-4571-8545-db08f4f66ee4" providerId="AD" clId="Web-{B39E583C-EFF6-0A35-22F0-2791246C9071}" dt="2025-01-29T10:32:57.596" v="868"/>
          <ac:spMkLst>
            <pc:docMk/>
            <pc:sldMk cId="1093395937" sldId="313"/>
            <ac:spMk id="6" creationId="{2BF7F56B-ED38-AFB9-9794-9843E2114D39}"/>
          </ac:spMkLst>
        </pc:spChg>
        <pc:spChg chg="del mod">
          <ac:chgData name="Rader, Aidan D" userId="S::aidandrader@tamu.edu::56c908b0-d2ec-4571-8545-db08f4f66ee4" providerId="AD" clId="Web-{B39E583C-EFF6-0A35-22F0-2791246C9071}" dt="2025-01-29T10:32:54.768" v="867"/>
          <ac:spMkLst>
            <pc:docMk/>
            <pc:sldMk cId="1093395937" sldId="313"/>
            <ac:spMk id="75" creationId="{00000000-0000-0000-0000-000000000000}"/>
          </ac:spMkLst>
        </pc:spChg>
        <pc:graphicFrameChg chg="add del mod modGraphic">
          <ac:chgData name="Rader, Aidan D" userId="S::aidandrader@tamu.edu::56c908b0-d2ec-4571-8545-db08f4f66ee4" providerId="AD" clId="Web-{B39E583C-EFF6-0A35-22F0-2791246C9071}" dt="2025-01-29T07:43:37.295" v="304"/>
          <ac:graphicFrameMkLst>
            <pc:docMk/>
            <pc:sldMk cId="1093395937" sldId="313"/>
            <ac:graphicFrameMk id="4" creationId="{228D8F7A-468B-43F0-0555-8528C004190E}"/>
          </ac:graphicFrameMkLst>
        </pc:graphicFrameChg>
        <pc:picChg chg="add mod">
          <ac:chgData name="Rader, Aidan D" userId="S::aidandrader@tamu.edu::56c908b0-d2ec-4571-8545-db08f4f66ee4" providerId="AD" clId="Web-{B39E583C-EFF6-0A35-22F0-2791246C9071}" dt="2025-01-29T07:44:53.363" v="321" actId="1076"/>
          <ac:picMkLst>
            <pc:docMk/>
            <pc:sldMk cId="1093395937" sldId="313"/>
            <ac:picMk id="5" creationId="{DCAAF438-A00E-16EC-489E-DBB170D3AF23}"/>
          </ac:picMkLst>
        </pc:picChg>
      </pc:sldChg>
      <pc:sldChg chg="addSp delSp modSp">
        <pc:chgData name="Rader, Aidan D" userId="S::aidandrader@tamu.edu::56c908b0-d2ec-4571-8545-db08f4f66ee4" providerId="AD" clId="Web-{B39E583C-EFF6-0A35-22F0-2791246C9071}" dt="2025-01-29T07:37:46.491" v="287"/>
        <pc:sldMkLst>
          <pc:docMk/>
          <pc:sldMk cId="3906059831" sldId="314"/>
        </pc:sldMkLst>
        <pc:spChg chg="add del">
          <ac:chgData name="Rader, Aidan D" userId="S::aidandrader@tamu.edu::56c908b0-d2ec-4571-8545-db08f4f66ee4" providerId="AD" clId="Web-{B39E583C-EFF6-0A35-22F0-2791246C9071}" dt="2025-01-29T07:17:39.272" v="157"/>
          <ac:spMkLst>
            <pc:docMk/>
            <pc:sldMk cId="3906059831" sldId="314"/>
            <ac:spMk id="6" creationId="{50FE4EE6-E169-1D62-DC38-F19A90FE4ACF}"/>
          </ac:spMkLst>
        </pc:spChg>
        <pc:spChg chg="add del">
          <ac:chgData name="Rader, Aidan D" userId="S::aidandrader@tamu.edu::56c908b0-d2ec-4571-8545-db08f4f66ee4" providerId="AD" clId="Web-{B39E583C-EFF6-0A35-22F0-2791246C9071}" dt="2025-01-29T07:17:43.022" v="159"/>
          <ac:spMkLst>
            <pc:docMk/>
            <pc:sldMk cId="3906059831" sldId="314"/>
            <ac:spMk id="8" creationId="{83DC7C9A-916A-D7EA-3C60-DEE801E7721C}"/>
          </ac:spMkLst>
        </pc:spChg>
        <pc:graphicFrameChg chg="add del mod modGraphic">
          <ac:chgData name="Rader, Aidan D" userId="S::aidandrader@tamu.edu::56c908b0-d2ec-4571-8545-db08f4f66ee4" providerId="AD" clId="Web-{B39E583C-EFF6-0A35-22F0-2791246C9071}" dt="2025-01-29T07:10:00.899" v="73"/>
          <ac:graphicFrameMkLst>
            <pc:docMk/>
            <pc:sldMk cId="3906059831" sldId="314"/>
            <ac:graphicFrameMk id="3" creationId="{01575BB8-1C19-8A2A-5388-6EA94CB84986}"/>
          </ac:graphicFrameMkLst>
        </pc:graphicFrameChg>
        <pc:graphicFrameChg chg="mod modGraphic">
          <ac:chgData name="Rader, Aidan D" userId="S::aidandrader@tamu.edu::56c908b0-d2ec-4571-8545-db08f4f66ee4" providerId="AD" clId="Web-{B39E583C-EFF6-0A35-22F0-2791246C9071}" dt="2025-01-29T07:37:46.491" v="287"/>
          <ac:graphicFrameMkLst>
            <pc:docMk/>
            <pc:sldMk cId="3906059831" sldId="314"/>
            <ac:graphicFrameMk id="4" creationId="{6C2C6B92-5380-3BB2-2A97-2B87862FD003}"/>
          </ac:graphicFrameMkLst>
        </pc:graphicFrameChg>
      </pc:sldChg>
      <pc:sldChg chg="addSp delSp modSp">
        <pc:chgData name="Rader, Aidan D" userId="S::aidandrader@tamu.edu::56c908b0-d2ec-4571-8545-db08f4f66ee4" providerId="AD" clId="Web-{B39E583C-EFF6-0A35-22F0-2791246C9071}" dt="2025-01-29T10:29:15.854" v="799"/>
        <pc:sldMkLst>
          <pc:docMk/>
          <pc:sldMk cId="955429175" sldId="315"/>
        </pc:sldMkLst>
        <pc:spChg chg="add">
          <ac:chgData name="Rader, Aidan D" userId="S::aidandrader@tamu.edu::56c908b0-d2ec-4571-8545-db08f4f66ee4" providerId="AD" clId="Web-{B39E583C-EFF6-0A35-22F0-2791246C9071}" dt="2025-01-29T07:16:04.688" v="140"/>
          <ac:spMkLst>
            <pc:docMk/>
            <pc:sldMk cId="955429175" sldId="315"/>
            <ac:spMk id="5" creationId="{C55DDE0D-3101-E92A-EF15-B13EA74A0907}"/>
          </ac:spMkLst>
        </pc:spChg>
        <pc:spChg chg="add del mod">
          <ac:chgData name="Rader, Aidan D" userId="S::aidandrader@tamu.edu::56c908b0-d2ec-4571-8545-db08f4f66ee4" providerId="AD" clId="Web-{B39E583C-EFF6-0A35-22F0-2791246C9071}" dt="2025-01-29T07:16:17.439" v="145"/>
          <ac:spMkLst>
            <pc:docMk/>
            <pc:sldMk cId="955429175" sldId="315"/>
            <ac:spMk id="7" creationId="{B42F7C2C-3754-E90A-986D-C79BFA94E557}"/>
          </ac:spMkLst>
        </pc:spChg>
        <pc:spChg chg="del mod">
          <ac:chgData name="Rader, Aidan D" userId="S::aidandrader@tamu.edu::56c908b0-d2ec-4571-8545-db08f4f66ee4" providerId="AD" clId="Web-{B39E583C-EFF6-0A35-22F0-2791246C9071}" dt="2025-01-29T07:16:09.220" v="142"/>
          <ac:spMkLst>
            <pc:docMk/>
            <pc:sldMk cId="955429175" sldId="315"/>
            <ac:spMk id="90" creationId="{00000000-0000-0000-0000-000000000000}"/>
          </ac:spMkLst>
        </pc:spChg>
        <pc:picChg chg="mod">
          <ac:chgData name="Rader, Aidan D" userId="S::aidandrader@tamu.edu::56c908b0-d2ec-4571-8545-db08f4f66ee4" providerId="AD" clId="Web-{B39E583C-EFF6-0A35-22F0-2791246C9071}" dt="2025-01-29T10:29:15.854" v="799"/>
          <ac:picMkLst>
            <pc:docMk/>
            <pc:sldMk cId="955429175" sldId="315"/>
            <ac:picMk id="3" creationId="{C2285FF7-13C3-C9DB-67D1-9B52CE84266E}"/>
          </ac:picMkLst>
        </pc:picChg>
      </pc:sldChg>
      <pc:sldChg chg="modSp">
        <pc:chgData name="Rader, Aidan D" userId="S::aidandrader@tamu.edu::56c908b0-d2ec-4571-8545-db08f4f66ee4" providerId="AD" clId="Web-{B39E583C-EFF6-0A35-22F0-2791246C9071}" dt="2025-01-29T10:34:33.631" v="882"/>
        <pc:sldMkLst>
          <pc:docMk/>
          <pc:sldMk cId="4188518991" sldId="316"/>
        </pc:sldMkLst>
        <pc:graphicFrameChg chg="mod modGraphic">
          <ac:chgData name="Rader, Aidan D" userId="S::aidandrader@tamu.edu::56c908b0-d2ec-4571-8545-db08f4f66ee4" providerId="AD" clId="Web-{B39E583C-EFF6-0A35-22F0-2791246C9071}" dt="2025-01-29T10:34:33.631" v="882"/>
          <ac:graphicFrameMkLst>
            <pc:docMk/>
            <pc:sldMk cId="4188518991" sldId="316"/>
            <ac:graphicFrameMk id="83" creationId="{00000000-0000-0000-0000-000000000000}"/>
          </ac:graphicFrameMkLst>
        </pc:graphicFrameChg>
      </pc:sldChg>
      <pc:sldChg chg="addSp delSp modSp modNotes">
        <pc:chgData name="Rader, Aidan D" userId="S::aidandrader@tamu.edu::56c908b0-d2ec-4571-8545-db08f4f66ee4" providerId="AD" clId="Web-{B39E583C-EFF6-0A35-22F0-2791246C9071}" dt="2025-01-29T17:38:46.935" v="1657" actId="20577"/>
        <pc:sldMkLst>
          <pc:docMk/>
          <pc:sldMk cId="4078204574" sldId="317"/>
        </pc:sldMkLst>
        <pc:spChg chg="del mod">
          <ac:chgData name="Rader, Aidan D" userId="S::aidandrader@tamu.edu::56c908b0-d2ec-4571-8545-db08f4f66ee4" providerId="AD" clId="Web-{B39E583C-EFF6-0A35-22F0-2791246C9071}" dt="2025-01-29T10:28:05.804" v="739"/>
          <ac:spMkLst>
            <pc:docMk/>
            <pc:sldMk cId="4078204574" sldId="317"/>
            <ac:spMk id="2" creationId="{00000000-0000-0000-0000-000000000000}"/>
          </ac:spMkLst>
        </pc:spChg>
        <pc:spChg chg="add">
          <ac:chgData name="Rader, Aidan D" userId="S::aidandrader@tamu.edu::56c908b0-d2ec-4571-8545-db08f4f66ee4" providerId="AD" clId="Web-{B39E583C-EFF6-0A35-22F0-2791246C9071}" dt="2025-01-29T07:15:46.734" v="137"/>
          <ac:spMkLst>
            <pc:docMk/>
            <pc:sldMk cId="4078204574" sldId="317"/>
            <ac:spMk id="4" creationId="{A65EE631-920A-41B6-C597-D0C9799D7CA9}"/>
          </ac:spMkLst>
        </pc:spChg>
        <pc:spChg chg="add del mod">
          <ac:chgData name="Rader, Aidan D" userId="S::aidandrader@tamu.edu::56c908b0-d2ec-4571-8545-db08f4f66ee4" providerId="AD" clId="Web-{B39E583C-EFF6-0A35-22F0-2791246C9071}" dt="2025-01-29T07:15:54.703" v="139"/>
          <ac:spMkLst>
            <pc:docMk/>
            <pc:sldMk cId="4078204574" sldId="317"/>
            <ac:spMk id="6" creationId="{80987859-A63D-A19B-29EF-633B500DDC7B}"/>
          </ac:spMkLst>
        </pc:spChg>
        <pc:spChg chg="mod">
          <ac:chgData name="Rader, Aidan D" userId="S::aidandrader@tamu.edu::56c908b0-d2ec-4571-8545-db08f4f66ee4" providerId="AD" clId="Web-{B39E583C-EFF6-0A35-22F0-2791246C9071}" dt="2025-01-29T17:38:46.935" v="1657" actId="20577"/>
          <ac:spMkLst>
            <pc:docMk/>
            <pc:sldMk cId="4078204574" sldId="317"/>
            <ac:spMk id="88" creationId="{00000000-0000-0000-0000-000000000000}"/>
          </ac:spMkLst>
        </pc:spChg>
        <pc:spChg chg="del">
          <ac:chgData name="Rader, Aidan D" userId="S::aidandrader@tamu.edu::56c908b0-d2ec-4571-8545-db08f4f66ee4" providerId="AD" clId="Web-{B39E583C-EFF6-0A35-22F0-2791246C9071}" dt="2025-01-29T07:15:49.281" v="138"/>
          <ac:spMkLst>
            <pc:docMk/>
            <pc:sldMk cId="4078204574" sldId="317"/>
            <ac:spMk id="90" creationId="{00000000-0000-0000-0000-000000000000}"/>
          </ac:spMkLst>
        </pc:spChg>
      </pc:sldChg>
      <pc:sldChg chg="delSp modSp modNotes">
        <pc:chgData name="Rader, Aidan D" userId="S::aidandrader@tamu.edu::56c908b0-d2ec-4571-8545-db08f4f66ee4" providerId="AD" clId="Web-{B39E583C-EFF6-0A35-22F0-2791246C9071}" dt="2025-01-29T17:40:07.625" v="1679"/>
        <pc:sldMkLst>
          <pc:docMk/>
          <pc:sldMk cId="829075435" sldId="318"/>
        </pc:sldMkLst>
        <pc:spChg chg="del">
          <ac:chgData name="Rader, Aidan D" userId="S::aidandrader@tamu.edu::56c908b0-d2ec-4571-8545-db08f4f66ee4" providerId="AD" clId="Web-{B39E583C-EFF6-0A35-22F0-2791246C9071}" dt="2025-01-29T07:13:38.585" v="125"/>
          <ac:spMkLst>
            <pc:docMk/>
            <pc:sldMk cId="829075435" sldId="318"/>
            <ac:spMk id="2" creationId="{00000000-0000-0000-0000-000000000000}"/>
          </ac:spMkLst>
        </pc:spChg>
        <pc:graphicFrameChg chg="mod modGraphic">
          <ac:chgData name="Rader, Aidan D" userId="S::aidandrader@tamu.edu::56c908b0-d2ec-4571-8545-db08f4f66ee4" providerId="AD" clId="Web-{B39E583C-EFF6-0A35-22F0-2791246C9071}" dt="2025-01-29T17:40:07.625" v="1679"/>
          <ac:graphicFrameMkLst>
            <pc:docMk/>
            <pc:sldMk cId="829075435" sldId="318"/>
            <ac:graphicFrameMk id="83" creationId="{00000000-0000-0000-0000-000000000000}"/>
          </ac:graphicFrameMkLst>
        </pc:graphicFrameChg>
      </pc:sldChg>
      <pc:sldChg chg="addSp delSp modSp">
        <pc:chgData name="Rader, Aidan D" userId="S::aidandrader@tamu.edu::56c908b0-d2ec-4571-8545-db08f4f66ee4" providerId="AD" clId="Web-{B39E583C-EFF6-0A35-22F0-2791246C9071}" dt="2025-01-29T17:31:06.603" v="1505" actId="20577"/>
        <pc:sldMkLst>
          <pc:docMk/>
          <pc:sldMk cId="2198446043" sldId="319"/>
        </pc:sldMkLst>
        <pc:spChg chg="mod">
          <ac:chgData name="Rader, Aidan D" userId="S::aidandrader@tamu.edu::56c908b0-d2ec-4571-8545-db08f4f66ee4" providerId="AD" clId="Web-{B39E583C-EFF6-0A35-22F0-2791246C9071}" dt="2025-01-29T07:18:56.137" v="168" actId="1076"/>
          <ac:spMkLst>
            <pc:docMk/>
            <pc:sldMk cId="2198446043" sldId="319"/>
            <ac:spMk id="4" creationId="{5617884B-F651-8566-3144-B8C7D6CC206D}"/>
          </ac:spMkLst>
        </pc:spChg>
        <pc:spChg chg="mod">
          <ac:chgData name="Rader, Aidan D" userId="S::aidandrader@tamu.edu::56c908b0-d2ec-4571-8545-db08f4f66ee4" providerId="AD" clId="Web-{B39E583C-EFF6-0A35-22F0-2791246C9071}" dt="2025-01-29T07:18:56.137" v="169" actId="1076"/>
          <ac:spMkLst>
            <pc:docMk/>
            <pc:sldMk cId="2198446043" sldId="319"/>
            <ac:spMk id="5" creationId="{9D83090E-9506-57FF-1FCF-C1D34EF9003B}"/>
          </ac:spMkLst>
        </pc:spChg>
        <pc:spChg chg="mod">
          <ac:chgData name="Rader, Aidan D" userId="S::aidandrader@tamu.edu::56c908b0-d2ec-4571-8545-db08f4f66ee4" providerId="AD" clId="Web-{B39E583C-EFF6-0A35-22F0-2791246C9071}" dt="2025-01-29T07:18:56.152" v="170" actId="1076"/>
          <ac:spMkLst>
            <pc:docMk/>
            <pc:sldMk cId="2198446043" sldId="319"/>
            <ac:spMk id="6" creationId="{8DA8AE0D-FB9F-B0EE-77E0-C6C8CF3BAE76}"/>
          </ac:spMkLst>
        </pc:spChg>
        <pc:spChg chg="mod">
          <ac:chgData name="Rader, Aidan D" userId="S::aidandrader@tamu.edu::56c908b0-d2ec-4571-8545-db08f4f66ee4" providerId="AD" clId="Web-{B39E583C-EFF6-0A35-22F0-2791246C9071}" dt="2025-01-29T07:18:56.199" v="172" actId="1076"/>
          <ac:spMkLst>
            <pc:docMk/>
            <pc:sldMk cId="2198446043" sldId="319"/>
            <ac:spMk id="7" creationId="{73BBDA13-29C6-4DAA-7309-B3A320DA209B}"/>
          </ac:spMkLst>
        </pc:spChg>
        <pc:spChg chg="add del">
          <ac:chgData name="Rader, Aidan D" userId="S::aidandrader@tamu.edu::56c908b0-d2ec-4571-8545-db08f4f66ee4" providerId="AD" clId="Web-{B39E583C-EFF6-0A35-22F0-2791246C9071}" dt="2025-01-29T07:18:24.025" v="164"/>
          <ac:spMkLst>
            <pc:docMk/>
            <pc:sldMk cId="2198446043" sldId="319"/>
            <ac:spMk id="9" creationId="{43D58AB3-6C3F-8B81-5D1B-FE37F3494E1F}"/>
          </ac:spMkLst>
        </pc:spChg>
        <pc:spChg chg="add del mod">
          <ac:chgData name="Rader, Aidan D" userId="S::aidandrader@tamu.edu::56c908b0-d2ec-4571-8545-db08f4f66ee4" providerId="AD" clId="Web-{B39E583C-EFF6-0A35-22F0-2791246C9071}" dt="2025-01-29T07:18:08.805" v="163"/>
          <ac:spMkLst>
            <pc:docMk/>
            <pc:sldMk cId="2198446043" sldId="319"/>
            <ac:spMk id="11" creationId="{DB6DA641-4ED1-A7D0-7FE5-966611B8C5D7}"/>
          </ac:spMkLst>
        </pc:spChg>
        <pc:spChg chg="add mod">
          <ac:chgData name="Rader, Aidan D" userId="S::aidandrader@tamu.edu::56c908b0-d2ec-4571-8545-db08f4f66ee4" providerId="AD" clId="Web-{B39E583C-EFF6-0A35-22F0-2791246C9071}" dt="2025-01-29T07:18:24.650" v="165"/>
          <ac:spMkLst>
            <pc:docMk/>
            <pc:sldMk cId="2198446043" sldId="319"/>
            <ac:spMk id="13" creationId="{68667ADC-F0AD-EBCD-EA05-F20D4C7758F9}"/>
          </ac:spMkLst>
        </pc:spChg>
        <pc:spChg chg="mod">
          <ac:chgData name="Rader, Aidan D" userId="S::aidandrader@tamu.edu::56c908b0-d2ec-4571-8545-db08f4f66ee4" providerId="AD" clId="Web-{B39E583C-EFF6-0A35-22F0-2791246C9071}" dt="2025-01-29T17:31:06.603" v="1505" actId="20577"/>
          <ac:spMkLst>
            <pc:docMk/>
            <pc:sldMk cId="2198446043" sldId="319"/>
            <ac:spMk id="88" creationId="{00000000-0000-0000-0000-000000000000}"/>
          </ac:spMkLst>
        </pc:spChg>
        <pc:spChg chg="del mod">
          <ac:chgData name="Rader, Aidan D" userId="S::aidandrader@tamu.edu::56c908b0-d2ec-4571-8545-db08f4f66ee4" providerId="AD" clId="Web-{B39E583C-EFF6-0A35-22F0-2791246C9071}" dt="2025-01-29T07:18:05.993" v="162"/>
          <ac:spMkLst>
            <pc:docMk/>
            <pc:sldMk cId="2198446043" sldId="319"/>
            <ac:spMk id="90" creationId="{00000000-0000-0000-0000-000000000000}"/>
          </ac:spMkLst>
        </pc:spChg>
        <pc:picChg chg="mod">
          <ac:chgData name="Rader, Aidan D" userId="S::aidandrader@tamu.edu::56c908b0-d2ec-4571-8545-db08f4f66ee4" providerId="AD" clId="Web-{B39E583C-EFF6-0A35-22F0-2791246C9071}" dt="2025-01-29T10:29:30.793" v="801"/>
          <ac:picMkLst>
            <pc:docMk/>
            <pc:sldMk cId="2198446043" sldId="319"/>
            <ac:picMk id="2" creationId="{A26FDE32-951E-2616-B215-D37152F868D4}"/>
          </ac:picMkLst>
        </pc:picChg>
        <pc:picChg chg="mod">
          <ac:chgData name="Rader, Aidan D" userId="S::aidandrader@tamu.edu::56c908b0-d2ec-4571-8545-db08f4f66ee4" providerId="AD" clId="Web-{B39E583C-EFF6-0A35-22F0-2791246C9071}" dt="2025-01-29T10:29:37.776" v="802"/>
          <ac:picMkLst>
            <pc:docMk/>
            <pc:sldMk cId="2198446043" sldId="319"/>
            <ac:picMk id="3" creationId="{DADCF554-0BA3-5C78-CFE7-F2FD76966B4D}"/>
          </ac:picMkLst>
        </pc:picChg>
      </pc:sldChg>
      <pc:sldChg chg="addSp delSp modSp add replId">
        <pc:chgData name="Rader, Aidan D" userId="S::aidandrader@tamu.edu::56c908b0-d2ec-4571-8545-db08f4f66ee4" providerId="AD" clId="Web-{B39E583C-EFF6-0A35-22F0-2791246C9071}" dt="2025-01-29T07:17:28.490" v="155"/>
        <pc:sldMkLst>
          <pc:docMk/>
          <pc:sldMk cId="3928421716" sldId="321"/>
        </pc:sldMkLst>
        <pc:spChg chg="add del">
          <ac:chgData name="Rader, Aidan D" userId="S::aidandrader@tamu.edu::56c908b0-d2ec-4571-8545-db08f4f66ee4" providerId="AD" clId="Web-{B39E583C-EFF6-0A35-22F0-2791246C9071}" dt="2025-01-29T07:17:19.380" v="153"/>
          <ac:spMkLst>
            <pc:docMk/>
            <pc:sldMk cId="3928421716" sldId="321"/>
            <ac:spMk id="3" creationId="{06EFFF44-5ABD-2863-D901-9DF95C79720A}"/>
          </ac:spMkLst>
        </pc:spChg>
        <pc:spChg chg="add del">
          <ac:chgData name="Rader, Aidan D" userId="S::aidandrader@tamu.edu::56c908b0-d2ec-4571-8545-db08f4f66ee4" providerId="AD" clId="Web-{B39E583C-EFF6-0A35-22F0-2791246C9071}" dt="2025-01-29T07:17:28.490" v="155"/>
          <ac:spMkLst>
            <pc:docMk/>
            <pc:sldMk cId="3928421716" sldId="321"/>
            <ac:spMk id="5" creationId="{30560345-A011-C8D0-A0AF-247FDA7D97E1}"/>
          </ac:spMkLst>
        </pc:spChg>
        <pc:spChg chg="del">
          <ac:chgData name="Rader, Aidan D" userId="S::aidandrader@tamu.edu::56c908b0-d2ec-4571-8545-db08f4f66ee4" providerId="AD" clId="Web-{B39E583C-EFF6-0A35-22F0-2791246C9071}" dt="2025-01-29T06:16:38.692" v="9"/>
          <ac:spMkLst>
            <pc:docMk/>
            <pc:sldMk cId="3928421716" sldId="321"/>
            <ac:spMk id="5" creationId="{4A94CCB1-4289-566C-00BC-C7CBFD84D428}"/>
          </ac:spMkLst>
        </pc:spChg>
        <pc:spChg chg="mod">
          <ac:chgData name="Rader, Aidan D" userId="S::aidandrader@tamu.edu::56c908b0-d2ec-4571-8545-db08f4f66ee4" providerId="AD" clId="Web-{B39E583C-EFF6-0A35-22F0-2791246C9071}" dt="2025-01-29T06:21:51.234" v="22"/>
          <ac:spMkLst>
            <pc:docMk/>
            <pc:sldMk cId="3928421716" sldId="321"/>
            <ac:spMk id="68" creationId="{2920FBEC-E636-E923-826A-A7E6C1BA3258}"/>
          </ac:spMkLst>
        </pc:spChg>
        <pc:picChg chg="add del mod">
          <ac:chgData name="Rader, Aidan D" userId="S::aidandrader@tamu.edu::56c908b0-d2ec-4571-8545-db08f4f66ee4" providerId="AD" clId="Web-{B39E583C-EFF6-0A35-22F0-2791246C9071}" dt="2025-01-29T06:19:16.197" v="12"/>
          <ac:picMkLst>
            <pc:docMk/>
            <pc:sldMk cId="3928421716" sldId="321"/>
            <ac:picMk id="2" creationId="{3BEB50DF-9BE3-F241-96D4-58CD85B27020}"/>
          </ac:picMkLst>
        </pc:picChg>
        <pc:picChg chg="del">
          <ac:chgData name="Rader, Aidan D" userId="S::aidandrader@tamu.edu::56c908b0-d2ec-4571-8545-db08f4f66ee4" providerId="AD" clId="Web-{B39E583C-EFF6-0A35-22F0-2791246C9071}" dt="2025-01-29T06:17:42.929" v="10"/>
          <ac:picMkLst>
            <pc:docMk/>
            <pc:sldMk cId="3928421716" sldId="321"/>
            <ac:picMk id="3" creationId="{B8EE927F-5415-4108-03EB-862051C9E49C}"/>
          </ac:picMkLst>
        </pc:picChg>
        <pc:picChg chg="add del mod">
          <ac:chgData name="Rader, Aidan D" userId="S::aidandrader@tamu.edu::56c908b0-d2ec-4571-8545-db08f4f66ee4" providerId="AD" clId="Web-{B39E583C-EFF6-0A35-22F0-2791246C9071}" dt="2025-01-29T06:38:45.143" v="31"/>
          <ac:picMkLst>
            <pc:docMk/>
            <pc:sldMk cId="3928421716" sldId="321"/>
            <ac:picMk id="4" creationId="{EB661F6F-9D93-69A3-EC85-F0B6ACB9E4F0}"/>
          </ac:picMkLst>
        </pc:picChg>
        <pc:picChg chg="add mod">
          <ac:chgData name="Rader, Aidan D" userId="S::aidandrader@tamu.edu::56c908b0-d2ec-4571-8545-db08f4f66ee4" providerId="AD" clId="Web-{B39E583C-EFF6-0A35-22F0-2791246C9071}" dt="2025-01-29T06:39:01.565" v="36" actId="1076"/>
          <ac:picMkLst>
            <pc:docMk/>
            <pc:sldMk cId="3928421716" sldId="321"/>
            <ac:picMk id="6" creationId="{224A1CA5-B011-BA6E-F57A-5702443C45B9}"/>
          </ac:picMkLst>
        </pc:picChg>
      </pc:sldChg>
      <pc:sldChg chg="addSp delSp modSp add replId modNotes">
        <pc:chgData name="Rader, Aidan D" userId="S::aidandrader@tamu.edu::56c908b0-d2ec-4571-8545-db08f4f66ee4" providerId="AD" clId="Web-{B39E583C-EFF6-0A35-22F0-2791246C9071}" dt="2025-01-29T10:33:14.503" v="872"/>
        <pc:sldMkLst>
          <pc:docMk/>
          <pc:sldMk cId="1811121139" sldId="322"/>
        </pc:sldMkLst>
        <pc:spChg chg="add mod">
          <ac:chgData name="Rader, Aidan D" userId="S::aidandrader@tamu.edu::56c908b0-d2ec-4571-8545-db08f4f66ee4" providerId="AD" clId="Web-{B39E583C-EFF6-0A35-22F0-2791246C9071}" dt="2025-01-29T10:33:09.675" v="870" actId="20577"/>
          <ac:spMkLst>
            <pc:docMk/>
            <pc:sldMk cId="1811121139" sldId="322"/>
            <ac:spMk id="3" creationId="{E97F85FD-FF8B-FD7D-B5B1-0571459F195F}"/>
          </ac:spMkLst>
        </pc:spChg>
        <pc:spChg chg="add del mod">
          <ac:chgData name="Rader, Aidan D" userId="S::aidandrader@tamu.edu::56c908b0-d2ec-4571-8545-db08f4f66ee4" providerId="AD" clId="Web-{B39E583C-EFF6-0A35-22F0-2791246C9071}" dt="2025-01-29T10:33:14.503" v="872"/>
          <ac:spMkLst>
            <pc:docMk/>
            <pc:sldMk cId="1811121139" sldId="322"/>
            <ac:spMk id="5" creationId="{13CD1C99-6598-53DC-81D4-A7B7C14B8851}"/>
          </ac:spMkLst>
        </pc:spChg>
        <pc:spChg chg="del mod">
          <ac:chgData name="Rader, Aidan D" userId="S::aidandrader@tamu.edu::56c908b0-d2ec-4571-8545-db08f4f66ee4" providerId="AD" clId="Web-{B39E583C-EFF6-0A35-22F0-2791246C9071}" dt="2025-01-29T10:33:13.144" v="871"/>
          <ac:spMkLst>
            <pc:docMk/>
            <pc:sldMk cId="1811121139" sldId="322"/>
            <ac:spMk id="75" creationId="{8BD6F3B6-3645-AAD7-48C0-60913E1584E4}"/>
          </ac:spMkLst>
        </pc:spChg>
        <pc:graphicFrameChg chg="add del mod modGraphic">
          <ac:chgData name="Rader, Aidan D" userId="S::aidandrader@tamu.edu::56c908b0-d2ec-4571-8545-db08f4f66ee4" providerId="AD" clId="Web-{B39E583C-EFF6-0A35-22F0-2791246C9071}" dt="2025-01-29T07:23:28.639" v="186"/>
          <ac:graphicFrameMkLst>
            <pc:docMk/>
            <pc:sldMk cId="1811121139" sldId="322"/>
            <ac:graphicFrameMk id="3" creationId="{64A6B1AD-419C-A664-5A5D-7048FD57AB91}"/>
          </ac:graphicFrameMkLst>
        </pc:graphicFrameChg>
        <pc:graphicFrameChg chg="add del mod modGraphic">
          <ac:chgData name="Rader, Aidan D" userId="S::aidandrader@tamu.edu::56c908b0-d2ec-4571-8545-db08f4f66ee4" providerId="AD" clId="Web-{B39E583C-EFF6-0A35-22F0-2791246C9071}" dt="2025-01-29T07:30:42.542" v="263"/>
          <ac:graphicFrameMkLst>
            <pc:docMk/>
            <pc:sldMk cId="1811121139" sldId="322"/>
            <ac:graphicFrameMk id="5" creationId="{4ED093FC-B345-6473-AF16-1E580EFD7EC6}"/>
          </ac:graphicFrameMkLst>
        </pc:graphicFrameChg>
        <pc:graphicFrameChg chg="add mod modGraphic">
          <ac:chgData name="Rader, Aidan D" userId="S::aidandrader@tamu.edu::56c908b0-d2ec-4571-8545-db08f4f66ee4" providerId="AD" clId="Web-{B39E583C-EFF6-0A35-22F0-2791246C9071}" dt="2025-01-29T07:44:49.269" v="319" actId="1076"/>
          <ac:graphicFrameMkLst>
            <pc:docMk/>
            <pc:sldMk cId="1811121139" sldId="322"/>
            <ac:graphicFrameMk id="7" creationId="{47AB79E6-74C9-B0D6-28EC-50A57F5C2318}"/>
          </ac:graphicFrameMkLst>
        </pc:graphicFrameChg>
      </pc:sldChg>
      <pc:sldChg chg="addSp delSp modSp add replId modNotes">
        <pc:chgData name="Rader, Aidan D" userId="S::aidandrader@tamu.edu::56c908b0-d2ec-4571-8545-db08f4f66ee4" providerId="AD" clId="Web-{B39E583C-EFF6-0A35-22F0-2791246C9071}" dt="2025-01-29T10:33:30.973" v="875"/>
        <pc:sldMkLst>
          <pc:docMk/>
          <pc:sldMk cId="4151046953" sldId="323"/>
        </pc:sldMkLst>
        <pc:spChg chg="add">
          <ac:chgData name="Rader, Aidan D" userId="S::aidandrader@tamu.edu::56c908b0-d2ec-4571-8545-db08f4f66ee4" providerId="AD" clId="Web-{B39E583C-EFF6-0A35-22F0-2791246C9071}" dt="2025-01-29T10:33:23.316" v="873"/>
          <ac:spMkLst>
            <pc:docMk/>
            <pc:sldMk cId="4151046953" sldId="323"/>
            <ac:spMk id="3" creationId="{2A9AC34E-7345-BBD0-E665-4B0FD67DF4FD}"/>
          </ac:spMkLst>
        </pc:spChg>
        <pc:spChg chg="add del mod">
          <ac:chgData name="Rader, Aidan D" userId="S::aidandrader@tamu.edu::56c908b0-d2ec-4571-8545-db08f4f66ee4" providerId="AD" clId="Web-{B39E583C-EFF6-0A35-22F0-2791246C9071}" dt="2025-01-29T10:33:30.973" v="875"/>
          <ac:spMkLst>
            <pc:docMk/>
            <pc:sldMk cId="4151046953" sldId="323"/>
            <ac:spMk id="5" creationId="{0FACABA8-5B29-8137-E22D-5C5311524259}"/>
          </ac:spMkLst>
        </pc:spChg>
        <pc:spChg chg="del">
          <ac:chgData name="Rader, Aidan D" userId="S::aidandrader@tamu.edu::56c908b0-d2ec-4571-8545-db08f4f66ee4" providerId="AD" clId="Web-{B39E583C-EFF6-0A35-22F0-2791246C9071}" dt="2025-01-29T10:33:26.285" v="874"/>
          <ac:spMkLst>
            <pc:docMk/>
            <pc:sldMk cId="4151046953" sldId="323"/>
            <ac:spMk id="75" creationId="{E257BC18-176A-C1E7-E67E-8452E6EF8D4E}"/>
          </ac:spMkLst>
        </pc:spChg>
        <pc:graphicFrameChg chg="add del mod">
          <ac:chgData name="Rader, Aidan D" userId="S::aidandrader@tamu.edu::56c908b0-d2ec-4571-8545-db08f4f66ee4" providerId="AD" clId="Web-{B39E583C-EFF6-0A35-22F0-2791246C9071}" dt="2025-01-29T07:24:28.502" v="259"/>
          <ac:graphicFrameMkLst>
            <pc:docMk/>
            <pc:sldMk cId="4151046953" sldId="323"/>
            <ac:graphicFrameMk id="3" creationId="{752A30E9-CCE7-2D49-DF7D-7E191DD78F44}"/>
          </ac:graphicFrameMkLst>
        </pc:graphicFrameChg>
        <pc:graphicFrameChg chg="del mod modGraphic">
          <ac:chgData name="Rader, Aidan D" userId="S::aidandrader@tamu.edu::56c908b0-d2ec-4571-8545-db08f4f66ee4" providerId="AD" clId="Web-{B39E583C-EFF6-0A35-22F0-2791246C9071}" dt="2025-01-29T07:32:56.660" v="268"/>
          <ac:graphicFrameMkLst>
            <pc:docMk/>
            <pc:sldMk cId="4151046953" sldId="323"/>
            <ac:graphicFrameMk id="5" creationId="{990C5E38-1EC6-C8BA-30AE-5F2CC634BB83}"/>
          </ac:graphicFrameMkLst>
        </pc:graphicFrameChg>
        <pc:graphicFrameChg chg="add mod modGraphic">
          <ac:chgData name="Rader, Aidan D" userId="S::aidandrader@tamu.edu::56c908b0-d2ec-4571-8545-db08f4f66ee4" providerId="AD" clId="Web-{B39E583C-EFF6-0A35-22F0-2791246C9071}" dt="2025-01-29T07:33:19.318" v="275"/>
          <ac:graphicFrameMkLst>
            <pc:docMk/>
            <pc:sldMk cId="4151046953" sldId="323"/>
            <ac:graphicFrameMk id="6" creationId="{AA5D785F-F6AB-7CFE-6247-EAC90B05F89F}"/>
          </ac:graphicFrameMkLst>
        </pc:graphicFrameChg>
      </pc:sldChg>
      <pc:sldChg chg="modSp new modNotes">
        <pc:chgData name="Rader, Aidan D" userId="S::aidandrader@tamu.edu::56c908b0-d2ec-4571-8545-db08f4f66ee4" providerId="AD" clId="Web-{B39E583C-EFF6-0A35-22F0-2791246C9071}" dt="2025-01-29T10:32:34.267" v="858" actId="20577"/>
        <pc:sldMkLst>
          <pc:docMk/>
          <pc:sldMk cId="762994625" sldId="324"/>
        </pc:sldMkLst>
        <pc:spChg chg="mod">
          <ac:chgData name="Rader, Aidan D" userId="S::aidandrader@tamu.edu::56c908b0-d2ec-4571-8545-db08f4f66ee4" providerId="AD" clId="Web-{B39E583C-EFF6-0A35-22F0-2791246C9071}" dt="2025-01-29T10:31:26.265" v="824" actId="20577"/>
          <ac:spMkLst>
            <pc:docMk/>
            <pc:sldMk cId="762994625" sldId="324"/>
            <ac:spMk id="2" creationId="{E91FC5BC-7AB4-FF0E-7CEB-AFA46ACADA01}"/>
          </ac:spMkLst>
        </pc:spChg>
        <pc:spChg chg="mod">
          <ac:chgData name="Rader, Aidan D" userId="S::aidandrader@tamu.edu::56c908b0-d2ec-4571-8545-db08f4f66ee4" providerId="AD" clId="Web-{B39E583C-EFF6-0A35-22F0-2791246C9071}" dt="2025-01-29T10:32:34.267" v="858" actId="20577"/>
          <ac:spMkLst>
            <pc:docMk/>
            <pc:sldMk cId="762994625" sldId="324"/>
            <ac:spMk id="3" creationId="{4D15BD68-2480-ACE7-F38B-54450E34AE1E}"/>
          </ac:spMkLst>
        </pc:spChg>
      </pc:sldChg>
    </pc:docChg>
  </pc:docChgLst>
  <pc:docChgLst>
    <pc:chgData name="Nguyen, Andrew" userId="S::nguyen1wan@tamu.edu::f77e9cb5-0f85-442d-b9a1-1c52c52d15f5" providerId="AD" clId="Web-{B3A6615A-60DC-9CC4-AE19-80664B326126}"/>
    <pc:docChg chg="modSld">
      <pc:chgData name="Nguyen, Andrew" userId="S::nguyen1wan@tamu.edu::f77e9cb5-0f85-442d-b9a1-1c52c52d15f5" providerId="AD" clId="Web-{B3A6615A-60DC-9CC4-AE19-80664B326126}" dt="2025-01-28T04:31:25.086" v="254"/>
      <pc:docMkLst>
        <pc:docMk/>
      </pc:docMkLst>
      <pc:sldChg chg="modSp">
        <pc:chgData name="Nguyen, Andrew" userId="S::nguyen1wan@tamu.edu::f77e9cb5-0f85-442d-b9a1-1c52c52d15f5" providerId="AD" clId="Web-{B3A6615A-60DC-9CC4-AE19-80664B326126}" dt="2025-01-28T04:31:25.086" v="254"/>
        <pc:sldMkLst>
          <pc:docMk/>
          <pc:sldMk cId="4188518991" sldId="316"/>
        </pc:sldMkLst>
        <pc:spChg chg="mod">
          <ac:chgData name="Nguyen, Andrew" userId="S::nguyen1wan@tamu.edu::f77e9cb5-0f85-442d-b9a1-1c52c52d15f5" providerId="AD" clId="Web-{B3A6615A-60DC-9CC4-AE19-80664B326126}" dt="2025-01-28T04:27:50.406" v="2" actId="20577"/>
          <ac:spMkLst>
            <pc:docMk/>
            <pc:sldMk cId="4188518991" sldId="316"/>
            <ac:spMk id="82" creationId="{00000000-0000-0000-0000-000000000000}"/>
          </ac:spMkLst>
        </pc:spChg>
        <pc:graphicFrameChg chg="mod modGraphic">
          <ac:chgData name="Nguyen, Andrew" userId="S::nguyen1wan@tamu.edu::f77e9cb5-0f85-442d-b9a1-1c52c52d15f5" providerId="AD" clId="Web-{B3A6615A-60DC-9CC4-AE19-80664B326126}" dt="2025-01-28T04:31:25.086" v="254"/>
          <ac:graphicFrameMkLst>
            <pc:docMk/>
            <pc:sldMk cId="4188518991" sldId="316"/>
            <ac:graphicFrameMk id="8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8C991-F86D-4354-831F-75753FF02021}" type="datetimeFigureOut">
              <a:rPr lang="en-US" smtClean="0"/>
              <a:t>1/29/2025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F0103-B3C6-432F-8770-4E36A8160A52}" type="slidenum">
              <a:rPr lang="en-US" smtClean="0"/>
              <a:t>‹#›</a:t>
            </a:fld>
            <a:endParaRPr lang="en-US"/>
          </a:p>
        </p:txBody>
      </p:sp>
    </p:spTree>
    <p:extLst>
      <p:ext uri="{BB962C8B-B14F-4D97-AF65-F5344CB8AC3E}">
        <p14:creationId xmlns:p14="http://schemas.microsoft.com/office/powerpoint/2010/main" val="83558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a:ea typeface="Calibri"/>
                <a:cs typeface="Calibri"/>
              </a:rPr>
              <a:t>Mackenzie</a:t>
            </a:r>
            <a:endParaRPr lang="en-US"/>
          </a:p>
          <a:p>
            <a:r>
              <a:rPr lang="en-US"/>
              <a:t>30 seconds</a:t>
            </a:r>
            <a:endParaRPr lang="en-US">
              <a:ea typeface="Calibri" panose="020F0502020204030204"/>
              <a:cs typeface="Calibri" panose="020F0502020204030204"/>
            </a:endParaRPr>
          </a:p>
        </p:txBody>
      </p:sp>
      <p:sp>
        <p:nvSpPr>
          <p:cNvPr id="52" name="Google Shape;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8173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1100"/>
            </a:pPr>
            <a:r>
              <a:rPr lang="en-US">
                <a:ea typeface="Calibri"/>
                <a:cs typeface="Calibri"/>
              </a:rPr>
              <a:t>Drew</a:t>
            </a:r>
          </a:p>
          <a:p>
            <a:pPr>
              <a:buSzPts val="1100"/>
            </a:pPr>
            <a:r>
              <a:rPr lang="en-US">
                <a:ea typeface="Calibri"/>
                <a:cs typeface="Calibri"/>
              </a:rPr>
              <a:t>45 seconds</a:t>
            </a:r>
            <a:endParaRPr>
              <a:ea typeface="Calibri"/>
              <a:cs typeface="Calibri"/>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3253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ea typeface="Calibri"/>
                <a:cs typeface="Calibri"/>
              </a:rPr>
              <a:t>Drew</a:t>
            </a:r>
          </a:p>
          <a:p>
            <a:r>
              <a:rPr lang="en-US">
                <a:ea typeface="Calibri"/>
                <a:cs typeface="Calibri"/>
              </a:rPr>
              <a:t>45 seconds</a:t>
            </a:r>
            <a:endParaRPr>
              <a:ea typeface="Calibri"/>
              <a:cs typeface="Calibri"/>
            </a:endParaRPr>
          </a:p>
        </p:txBody>
      </p:sp>
    </p:spTree>
    <p:extLst>
      <p:ext uri="{BB962C8B-B14F-4D97-AF65-F5344CB8AC3E}">
        <p14:creationId xmlns:p14="http://schemas.microsoft.com/office/powerpoint/2010/main" val="271946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1100"/>
            </a:pPr>
            <a:r>
              <a:rPr lang="en-US">
                <a:ea typeface="Calibri"/>
                <a:cs typeface="Calibri"/>
              </a:rPr>
              <a:t>Aidan</a:t>
            </a:r>
          </a:p>
          <a:p>
            <a:pPr>
              <a:buSzPts val="1100"/>
            </a:pPr>
            <a:r>
              <a:rPr lang="en-US">
                <a:ea typeface="Calibri"/>
                <a:cs typeface="Calibri"/>
              </a:rPr>
              <a:t>45 seconds</a:t>
            </a:r>
          </a:p>
          <a:p>
            <a:pPr>
              <a:buSzPts val="1100"/>
            </a:pPr>
            <a:endParaRPr lang="en-US">
              <a:ea typeface="Calibri"/>
              <a:cs typeface="Calibri"/>
            </a:endParaRPr>
          </a:p>
          <a:p>
            <a:r>
              <a:rPr lang="en-US"/>
              <a:t>What has been accomplished (not just started) – is it back up and running from 403?</a:t>
            </a:r>
          </a:p>
          <a:p>
            <a:r>
              <a:rPr lang="en-US"/>
              <a:t>What are you going to accomplish in the next 2 weeks</a:t>
            </a:r>
          </a:p>
          <a:p>
            <a:endParaRPr lang="en-US">
              <a:ea typeface="Calibri"/>
              <a:cs typeface="Calibri"/>
            </a:endParaRPr>
          </a:p>
          <a:p>
            <a:r>
              <a:rPr lang="en-US"/>
              <a:t>-- “Started, began, initiated…” are not accomplishments</a:t>
            </a:r>
          </a:p>
          <a:p>
            <a:r>
              <a:rPr lang="en-US"/>
              <a:t>-- You do not need to have any accomplishment on some updates if you describe in “Ongoing” what work you have been doing</a:t>
            </a:r>
            <a:endParaRPr lang="en-US">
              <a:ea typeface="Calibri" panose="020F0502020204030204"/>
              <a:cs typeface="Calibri" panose="020F0502020204030204"/>
            </a:endParaRPr>
          </a:p>
          <a:p>
            <a:r>
              <a:rPr lang="en-US"/>
              <a:t>-- Make things here specific and measurable/verifiable</a:t>
            </a: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1038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ea typeface="Calibri"/>
                <a:cs typeface="Calibri"/>
              </a:rPr>
              <a:t>Aidan</a:t>
            </a:r>
          </a:p>
          <a:p>
            <a:r>
              <a:rPr lang="en-US">
                <a:ea typeface="Calibri"/>
                <a:cs typeface="Calibri"/>
              </a:rPr>
              <a:t>45 seconds</a:t>
            </a:r>
          </a:p>
          <a:p>
            <a:endParaRPr lang="en-US">
              <a:ea typeface="Calibri"/>
              <a:cs typeface="Calibri"/>
            </a:endParaRPr>
          </a:p>
          <a:p>
            <a:r>
              <a:rPr lang="en-US"/>
              <a:t>Interesting figure related to your subsystem progress</a:t>
            </a:r>
          </a:p>
          <a:p>
            <a:r>
              <a:rPr lang="en-US"/>
              <a:t>Detail on what works, what doesn’t, what is changing</a:t>
            </a:r>
          </a:p>
        </p:txBody>
      </p:sp>
    </p:spTree>
    <p:extLst>
      <p:ext uri="{BB962C8B-B14F-4D97-AF65-F5344CB8AC3E}">
        <p14:creationId xmlns:p14="http://schemas.microsoft.com/office/powerpoint/2010/main" val="756602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1100"/>
            </a:pPr>
            <a:r>
              <a:rPr lang="en-US">
                <a:ea typeface="Calibri"/>
                <a:cs typeface="Calibri"/>
              </a:rPr>
              <a:t>Ryan</a:t>
            </a:r>
          </a:p>
          <a:p>
            <a:pPr>
              <a:buSzPts val="1100"/>
            </a:pPr>
            <a:r>
              <a:rPr lang="en-US">
                <a:ea typeface="Calibri"/>
                <a:cs typeface="Calibri"/>
              </a:rPr>
              <a:t>45 seconds</a:t>
            </a:r>
            <a:endParaRPr>
              <a:ea typeface="Calibri"/>
              <a:cs typeface="Calibri"/>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6467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ea typeface="Calibri"/>
                <a:cs typeface="Calibri"/>
              </a:rPr>
              <a:t>Ryan</a:t>
            </a:r>
          </a:p>
          <a:p>
            <a:r>
              <a:rPr lang="en-US">
                <a:ea typeface="Calibri"/>
                <a:cs typeface="Calibri"/>
              </a:rPr>
              <a:t>45 seconds</a:t>
            </a:r>
            <a:endParaRPr>
              <a:ea typeface="Calibri"/>
              <a:cs typeface="Calibri"/>
            </a:endParaRPr>
          </a:p>
        </p:txBody>
      </p:sp>
    </p:spTree>
    <p:extLst>
      <p:ext uri="{BB962C8B-B14F-4D97-AF65-F5344CB8AC3E}">
        <p14:creationId xmlns:p14="http://schemas.microsoft.com/office/powerpoint/2010/main" val="884100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Mackenzie/Drew/Aidan</a:t>
            </a:r>
          </a:p>
          <a:p>
            <a:r>
              <a:rPr lang="en-US"/>
              <a:t>30 seconds</a:t>
            </a:r>
            <a:endParaRPr lang="en-US">
              <a:ea typeface="Calibri"/>
              <a:cs typeface="Calibri"/>
            </a:endParaRPr>
          </a:p>
        </p:txBody>
      </p:sp>
      <p:sp>
        <p:nvSpPr>
          <p:cNvPr id="4" name="Slide Number Placeholder 3"/>
          <p:cNvSpPr>
            <a:spLocks noGrp="1"/>
          </p:cNvSpPr>
          <p:nvPr>
            <p:ph type="sldNum" sz="quarter" idx="5"/>
          </p:nvPr>
        </p:nvSpPr>
        <p:spPr/>
        <p:txBody>
          <a:bodyPr/>
          <a:lstStyle/>
          <a:p>
            <a:fld id="{61BF0103-B3C6-432F-8770-4E36A8160A52}" type="slidenum">
              <a:rPr lang="en-US" smtClean="0"/>
              <a:t>16</a:t>
            </a:fld>
            <a:endParaRPr lang="en-US"/>
          </a:p>
        </p:txBody>
      </p:sp>
    </p:spTree>
    <p:extLst>
      <p:ext uri="{BB962C8B-B14F-4D97-AF65-F5344CB8AC3E}">
        <p14:creationId xmlns:p14="http://schemas.microsoft.com/office/powerpoint/2010/main" val="2162383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7d564a01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ea typeface="Calibri"/>
                <a:cs typeface="Calibri"/>
              </a:rPr>
              <a:t>Aidan</a:t>
            </a:r>
            <a:endParaRPr lang="en-US"/>
          </a:p>
          <a:p>
            <a:r>
              <a:rPr lang="en-US"/>
              <a:t>45 seconds</a:t>
            </a:r>
          </a:p>
          <a:p>
            <a:endParaRPr lang="en-US">
              <a:ea typeface="Calibri"/>
              <a:cs typeface="Calibri"/>
            </a:endParaRPr>
          </a:p>
          <a:p>
            <a:r>
              <a:rPr lang="en-US"/>
              <a:t>Execution plan</a:t>
            </a:r>
          </a:p>
          <a:p>
            <a:r>
              <a:rPr lang="en-US"/>
              <a:t>-Your team planned milestones for completion of any remaining subsystem functionality, integration of specific subsystems, test, and validation plans should be presented.</a:t>
            </a:r>
          </a:p>
          <a:p>
            <a:r>
              <a:rPr lang="en-US"/>
              <a:t>-Milestones should have owners … things like final integration can be group owned</a:t>
            </a:r>
          </a:p>
          <a:p>
            <a:r>
              <a:rPr lang="en-US"/>
              <a:t>-Gantt chart – should indicate some 404 progress.</a:t>
            </a:r>
            <a:endParaRPr lang="en-US">
              <a:ea typeface="Calibri"/>
              <a:cs typeface="Calibri"/>
            </a:endParaRPr>
          </a:p>
          <a:p>
            <a:r>
              <a:rPr lang="en-US"/>
              <a:t>-Try to complete all subsystem function in next 3 weeks.</a:t>
            </a:r>
            <a:endParaRPr lang="en-US">
              <a:ea typeface="Calibri"/>
              <a:cs typeface="Calibri"/>
            </a:endParaRPr>
          </a:p>
          <a:p>
            <a:r>
              <a:rPr lang="en-US"/>
              <a:t>-Try to complete all integration 2 weeks before demo to allow for system validation and documentation</a:t>
            </a:r>
            <a:endParaRPr lang="en-US">
              <a:ea typeface="Calibri"/>
              <a:cs typeface="Calibri"/>
            </a:endParaRPr>
          </a:p>
        </p:txBody>
      </p:sp>
    </p:spTree>
    <p:extLst>
      <p:ext uri="{BB962C8B-B14F-4D97-AF65-F5344CB8AC3E}">
        <p14:creationId xmlns:p14="http://schemas.microsoft.com/office/powerpoint/2010/main" val="2040328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E039BB13-91C2-81ED-A05C-4BEDFC2F4F69}"/>
            </a:ext>
          </a:extLst>
        </p:cNvPr>
        <p:cNvGrpSpPr/>
        <p:nvPr/>
      </p:nvGrpSpPr>
      <p:grpSpPr>
        <a:xfrm>
          <a:off x="0" y="0"/>
          <a:ext cx="0" cy="0"/>
          <a:chOff x="0" y="0"/>
          <a:chExt cx="0" cy="0"/>
        </a:xfrm>
      </p:grpSpPr>
      <p:sp>
        <p:nvSpPr>
          <p:cNvPr id="72" name="Google Shape;72;gc7d564a012_0_0:notes">
            <a:extLst>
              <a:ext uri="{FF2B5EF4-FFF2-40B4-BE49-F238E27FC236}">
                <a16:creationId xmlns:a16="http://schemas.microsoft.com/office/drawing/2014/main" id="{E755C60F-24F8-C336-252A-D18A4DFAEB7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a:extLst>
              <a:ext uri="{FF2B5EF4-FFF2-40B4-BE49-F238E27FC236}">
                <a16:creationId xmlns:a16="http://schemas.microsoft.com/office/drawing/2014/main" id="{FFA1CDCC-4EF3-0955-3B7A-541A431774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ea typeface="Calibri"/>
                <a:cs typeface="Calibri"/>
              </a:rPr>
              <a:t>Ryan</a:t>
            </a:r>
            <a:endParaRPr lang="en-US"/>
          </a:p>
          <a:p>
            <a:r>
              <a:rPr lang="en-US"/>
              <a:t>45 seconds</a:t>
            </a:r>
          </a:p>
          <a:p>
            <a:endParaRPr lang="en-US">
              <a:ea typeface="Calibri"/>
              <a:cs typeface="Calibri"/>
            </a:endParaRPr>
          </a:p>
          <a:p>
            <a:r>
              <a:rPr lang="en-US"/>
              <a:t>Execution plan</a:t>
            </a:r>
          </a:p>
          <a:p>
            <a:r>
              <a:rPr lang="en-US"/>
              <a:t>-Your team planned milestones for completion of any remaining subsystem functionality, integration of specific subsystems, test, and validation plans should be presented.</a:t>
            </a:r>
          </a:p>
          <a:p>
            <a:r>
              <a:rPr lang="en-US"/>
              <a:t>-Milestones should have owners … things like final integration can be group owned</a:t>
            </a:r>
          </a:p>
          <a:p>
            <a:r>
              <a:rPr lang="en-US"/>
              <a:t>-Gantt chart – should indicate some 404 progress.</a:t>
            </a:r>
            <a:endParaRPr lang="en-US">
              <a:ea typeface="Calibri"/>
              <a:cs typeface="Calibri"/>
            </a:endParaRPr>
          </a:p>
          <a:p>
            <a:r>
              <a:rPr lang="en-US"/>
              <a:t>-Try to complete all subsystem function in next 3 weeks.</a:t>
            </a:r>
            <a:endParaRPr lang="en-US">
              <a:ea typeface="Calibri"/>
              <a:cs typeface="Calibri"/>
            </a:endParaRPr>
          </a:p>
          <a:p>
            <a:r>
              <a:rPr lang="en-US"/>
              <a:t>-Try to complete all integration 2 weeks before demo to allow for system validation and documentation</a:t>
            </a:r>
            <a:endParaRPr lang="en-US">
              <a:ea typeface="Calibri"/>
              <a:cs typeface="Calibri"/>
            </a:endParaRPr>
          </a:p>
        </p:txBody>
      </p:sp>
    </p:spTree>
    <p:extLst>
      <p:ext uri="{BB962C8B-B14F-4D97-AF65-F5344CB8AC3E}">
        <p14:creationId xmlns:p14="http://schemas.microsoft.com/office/powerpoint/2010/main" val="1812082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AC5F87BB-E307-1B2E-795A-38029EDE4B76}"/>
            </a:ext>
          </a:extLst>
        </p:cNvPr>
        <p:cNvGrpSpPr/>
        <p:nvPr/>
      </p:nvGrpSpPr>
      <p:grpSpPr>
        <a:xfrm>
          <a:off x="0" y="0"/>
          <a:ext cx="0" cy="0"/>
          <a:chOff x="0" y="0"/>
          <a:chExt cx="0" cy="0"/>
        </a:xfrm>
      </p:grpSpPr>
      <p:sp>
        <p:nvSpPr>
          <p:cNvPr id="72" name="Google Shape;72;gc7d564a012_0_0:notes">
            <a:extLst>
              <a:ext uri="{FF2B5EF4-FFF2-40B4-BE49-F238E27FC236}">
                <a16:creationId xmlns:a16="http://schemas.microsoft.com/office/drawing/2014/main" id="{5547335C-90C4-550E-BA3C-FEB196D2411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a:extLst>
              <a:ext uri="{FF2B5EF4-FFF2-40B4-BE49-F238E27FC236}">
                <a16:creationId xmlns:a16="http://schemas.microsoft.com/office/drawing/2014/main" id="{490D8B69-CD68-FE9E-B7B8-FD3FB0346C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ea typeface="Calibri"/>
                <a:cs typeface="Calibri"/>
              </a:rPr>
              <a:t>Ryan</a:t>
            </a:r>
            <a:endParaRPr lang="en-US"/>
          </a:p>
          <a:p>
            <a:r>
              <a:rPr lang="en-US"/>
              <a:t>45 seconds</a:t>
            </a:r>
          </a:p>
          <a:p>
            <a:endParaRPr lang="en-US">
              <a:ea typeface="Calibri"/>
              <a:cs typeface="Calibri"/>
            </a:endParaRPr>
          </a:p>
          <a:p>
            <a:r>
              <a:rPr lang="en-US"/>
              <a:t>Execution plan</a:t>
            </a:r>
          </a:p>
          <a:p>
            <a:r>
              <a:rPr lang="en-US"/>
              <a:t>-Your team planned milestones for completion of any remaining subsystem functionality, integration of specific subsystems, test, and validation plans should be presented.</a:t>
            </a:r>
          </a:p>
          <a:p>
            <a:r>
              <a:rPr lang="en-US"/>
              <a:t>-Milestones should have owners … things like final integration can be group owned</a:t>
            </a:r>
          </a:p>
          <a:p>
            <a:r>
              <a:rPr lang="en-US"/>
              <a:t>-Gantt chart – should indicate some 404 progress.</a:t>
            </a:r>
            <a:endParaRPr lang="en-US">
              <a:ea typeface="Calibri"/>
              <a:cs typeface="Calibri"/>
            </a:endParaRPr>
          </a:p>
          <a:p>
            <a:r>
              <a:rPr lang="en-US"/>
              <a:t>-Try to complete all subsystem function in next 3 weeks.</a:t>
            </a:r>
            <a:endParaRPr lang="en-US">
              <a:ea typeface="Calibri"/>
              <a:cs typeface="Calibri"/>
            </a:endParaRPr>
          </a:p>
          <a:p>
            <a:r>
              <a:rPr lang="en-US"/>
              <a:t>-Try to complete all integration 2 weeks before demo to allow for system validation and documentation</a:t>
            </a:r>
            <a:endParaRPr lang="en-US">
              <a:ea typeface="Calibri"/>
              <a:cs typeface="Calibri"/>
            </a:endParaRPr>
          </a:p>
        </p:txBody>
      </p:sp>
    </p:spTree>
    <p:extLst>
      <p:ext uri="{BB962C8B-B14F-4D97-AF65-F5344CB8AC3E}">
        <p14:creationId xmlns:p14="http://schemas.microsoft.com/office/powerpoint/2010/main" val="2744717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a:ea typeface="Calibri"/>
                <a:cs typeface="Calibri"/>
              </a:rPr>
              <a:t>Mackenzie</a:t>
            </a:r>
            <a:endParaRPr lang="en-US"/>
          </a:p>
          <a:p>
            <a:r>
              <a:rPr lang="en-US"/>
              <a:t>30 seconds</a:t>
            </a:r>
          </a:p>
        </p:txBody>
      </p:sp>
      <p:sp>
        <p:nvSpPr>
          <p:cNvPr id="59" name="Google Shape;5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3574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11958be6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a11958be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66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1100"/>
            </a:pPr>
            <a:r>
              <a:rPr lang="en-US">
                <a:ea typeface="Calibri"/>
                <a:cs typeface="Calibri"/>
              </a:rPr>
              <a:t>Aidan</a:t>
            </a:r>
            <a:endParaRPr lang="en-US"/>
          </a:p>
          <a:p>
            <a:pPr>
              <a:buSzPts val="1100"/>
            </a:pPr>
            <a:r>
              <a:rPr lang="en-US"/>
              <a:t>45 Seconds</a:t>
            </a:r>
            <a:endParaRPr lang="en-US">
              <a:ea typeface="Calibri"/>
              <a:cs typeface="Calibri"/>
            </a:endParaRPr>
          </a:p>
          <a:p>
            <a:pPr>
              <a:buSzPts val="1100"/>
            </a:pPr>
            <a:endParaRPr lang="en-US">
              <a:ea typeface="Calibri"/>
              <a:cs typeface="Calibri"/>
            </a:endParaRPr>
          </a:p>
          <a:p>
            <a:r>
              <a:rPr lang="en-US"/>
              <a:t>Diagram showing subsystems – with labels showing subsystem owners </a:t>
            </a:r>
          </a:p>
          <a:p>
            <a:r>
              <a:rPr lang="en-US"/>
              <a:t>Bullets giving essential system/subsystem characteristics </a:t>
            </a:r>
            <a:endParaRPr lang="en-US">
              <a:ea typeface="Calibri"/>
              <a:cs typeface="Calibri"/>
            </a:endParaRPr>
          </a:p>
          <a:p>
            <a:r>
              <a:rPr lang="en-US"/>
              <a:t>If major changes in subsystems, show before and after … see next slide</a:t>
            </a:r>
            <a:endParaRPr lang="en-US">
              <a:ea typeface="Calibri"/>
              <a:cs typeface="Calibri"/>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124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a:extLst>
            <a:ext uri="{FF2B5EF4-FFF2-40B4-BE49-F238E27FC236}">
              <a16:creationId xmlns:a16="http://schemas.microsoft.com/office/drawing/2014/main" id="{71323AF5-C6F4-017D-B40A-982EBBAB1F62}"/>
            </a:ext>
          </a:extLst>
        </p:cNvPr>
        <p:cNvGrpSpPr/>
        <p:nvPr/>
      </p:nvGrpSpPr>
      <p:grpSpPr>
        <a:xfrm>
          <a:off x="0" y="0"/>
          <a:ext cx="0" cy="0"/>
          <a:chOff x="0" y="0"/>
          <a:chExt cx="0" cy="0"/>
        </a:xfrm>
      </p:grpSpPr>
      <p:sp>
        <p:nvSpPr>
          <p:cNvPr id="65" name="Google Shape;65;p4:notes">
            <a:extLst>
              <a:ext uri="{FF2B5EF4-FFF2-40B4-BE49-F238E27FC236}">
                <a16:creationId xmlns:a16="http://schemas.microsoft.com/office/drawing/2014/main" id="{55B19C97-9C05-8725-1B4F-3E342CD5E85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1100"/>
            </a:pPr>
            <a:r>
              <a:rPr lang="en-US">
                <a:ea typeface="Calibri"/>
                <a:cs typeface="Calibri"/>
              </a:rPr>
              <a:t>Aidan</a:t>
            </a:r>
            <a:endParaRPr lang="en-US"/>
          </a:p>
          <a:p>
            <a:pPr>
              <a:buSzPts val="1100"/>
            </a:pPr>
            <a:r>
              <a:rPr lang="en-US"/>
              <a:t>45 Seconds</a:t>
            </a:r>
            <a:endParaRPr lang="en-US">
              <a:ea typeface="Calibri"/>
              <a:cs typeface="Calibri"/>
            </a:endParaRPr>
          </a:p>
          <a:p>
            <a:pPr>
              <a:buSzPts val="1100"/>
            </a:pPr>
            <a:endParaRPr lang="en-US">
              <a:ea typeface="Calibri"/>
              <a:cs typeface="Calibri"/>
            </a:endParaRPr>
          </a:p>
          <a:p>
            <a:r>
              <a:rPr lang="en-US"/>
              <a:t>Diagram showing subsystems – with labels showing subsystem owners </a:t>
            </a:r>
          </a:p>
          <a:p>
            <a:r>
              <a:rPr lang="en-US"/>
              <a:t>Bullets giving essential system/subsystem characteristics </a:t>
            </a:r>
            <a:endParaRPr lang="en-US">
              <a:ea typeface="Calibri"/>
              <a:cs typeface="Calibri"/>
            </a:endParaRPr>
          </a:p>
          <a:p>
            <a:r>
              <a:rPr lang="en-US"/>
              <a:t>If major changes in subsystems, show before and after … see next slide</a:t>
            </a:r>
            <a:endParaRPr lang="en-US">
              <a:ea typeface="Calibri"/>
              <a:cs typeface="Calibri"/>
            </a:endParaRPr>
          </a:p>
        </p:txBody>
      </p:sp>
      <p:sp>
        <p:nvSpPr>
          <p:cNvPr id="66" name="Google Shape;66;p4:notes">
            <a:extLst>
              <a:ext uri="{FF2B5EF4-FFF2-40B4-BE49-F238E27FC236}">
                <a16:creationId xmlns:a16="http://schemas.microsoft.com/office/drawing/2014/main" id="{BBC991CC-7DBF-AAEA-E4B4-D11DB08C00C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6929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SzPts val="1100"/>
            </a:pPr>
            <a:r>
              <a:rPr lang="en-US">
                <a:ea typeface="Calibri"/>
                <a:cs typeface="Calibri"/>
              </a:rPr>
              <a:t>Mackenzie</a:t>
            </a:r>
            <a:endParaRPr lang="en-US"/>
          </a:p>
          <a:p>
            <a:pPr>
              <a:buSzPts val="1100"/>
            </a:pPr>
            <a:r>
              <a:rPr lang="en-US"/>
              <a:t>45 Seconds</a:t>
            </a:r>
            <a:endParaRPr lang="en-US">
              <a:ea typeface="Calibri"/>
              <a:cs typeface="Calibri"/>
            </a:endParaRPr>
          </a:p>
          <a:p>
            <a:pPr>
              <a:buSzPts val="1100"/>
            </a:pPr>
            <a:endParaRPr lang="en-US">
              <a:ea typeface="Calibri"/>
              <a:cs typeface="Calibri"/>
            </a:endParaRPr>
          </a:p>
          <a:p>
            <a:r>
              <a:rPr lang="en-US"/>
              <a:t>Diagram showing subsystems – with labels showing subsystem owners </a:t>
            </a:r>
          </a:p>
          <a:p>
            <a:r>
              <a:rPr lang="en-US"/>
              <a:t>Bullets giving essential system/subsystem characteristics </a:t>
            </a:r>
            <a:endParaRPr lang="en-US">
              <a:ea typeface="Calibri"/>
              <a:cs typeface="Calibri"/>
            </a:endParaRPr>
          </a:p>
          <a:p>
            <a:r>
              <a:rPr lang="en-US"/>
              <a:t>If major changes in subsystems, show before and after … see next slide</a:t>
            </a:r>
            <a:endParaRPr lang="en-US">
              <a:ea typeface="Calibri"/>
              <a:cs typeface="Calibri"/>
            </a:endParaRPr>
          </a:p>
          <a:p>
            <a:endParaRPr lang="en-US"/>
          </a:p>
        </p:txBody>
      </p:sp>
      <p:sp>
        <p:nvSpPr>
          <p:cNvPr id="4" name="Slide Number Placeholder 3"/>
          <p:cNvSpPr>
            <a:spLocks noGrp="1"/>
          </p:cNvSpPr>
          <p:nvPr>
            <p:ph type="sldNum" sz="quarter" idx="5"/>
          </p:nvPr>
        </p:nvSpPr>
        <p:spPr/>
        <p:txBody>
          <a:bodyPr/>
          <a:lstStyle/>
          <a:p>
            <a:fld id="{61BF0103-B3C6-432F-8770-4E36A8160A52}" type="slidenum">
              <a:rPr lang="en-US" smtClean="0"/>
              <a:t>5</a:t>
            </a:fld>
            <a:endParaRPr lang="en-US"/>
          </a:p>
        </p:txBody>
      </p:sp>
    </p:spTree>
    <p:extLst>
      <p:ext uri="{BB962C8B-B14F-4D97-AF65-F5344CB8AC3E}">
        <p14:creationId xmlns:p14="http://schemas.microsoft.com/office/powerpoint/2010/main" val="31800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1100"/>
            </a:pPr>
            <a:r>
              <a:rPr lang="en-US">
                <a:ea typeface="Calibri"/>
                <a:cs typeface="Calibri"/>
              </a:rPr>
              <a:t>Ryan</a:t>
            </a:r>
            <a:endParaRPr lang="en-US"/>
          </a:p>
          <a:p>
            <a:pPr>
              <a:buSzPts val="1100"/>
            </a:pPr>
            <a:r>
              <a:rPr lang="en-US"/>
              <a:t>45 seconds</a:t>
            </a:r>
            <a:endParaRPr>
              <a:ea typeface="Calibri"/>
              <a:cs typeface="Calibri"/>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8877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1100"/>
            </a:pPr>
            <a:r>
              <a:rPr lang="en-US">
                <a:ea typeface="Calibri"/>
                <a:cs typeface="Calibri"/>
              </a:rPr>
              <a:t>Aidan</a:t>
            </a:r>
            <a:endParaRPr lang="en-US"/>
          </a:p>
          <a:p>
            <a:pPr>
              <a:buSzPts val="1100"/>
            </a:pPr>
            <a:r>
              <a:rPr lang="en-US"/>
              <a:t>30 seconds</a:t>
            </a:r>
          </a:p>
          <a:p>
            <a:pPr>
              <a:buSzPts val="1100"/>
            </a:pPr>
            <a:endParaRPr lang="en-US">
              <a:ea typeface="Calibri"/>
              <a:cs typeface="Calibri"/>
            </a:endParaRPr>
          </a:p>
          <a:p>
            <a:r>
              <a:rPr lang="en-US"/>
              <a:t>High level figure showing where you are at in the project, what’s completed, what’s underway – it should take about 30 seconds to summarize where you are in the timeline </a:t>
            </a:r>
          </a:p>
          <a:p>
            <a:r>
              <a:rPr lang="en-US"/>
              <a:t>-- Save discussion for subsystem update </a:t>
            </a:r>
            <a:endParaRPr lang="en-US">
              <a:ea typeface="Calibri"/>
              <a:cs typeface="Calibri"/>
            </a:endParaRPr>
          </a:p>
          <a:p>
            <a:r>
              <a:rPr lang="en-US"/>
              <a:t>-- Save detail for execution plan &amp; validation plan status</a:t>
            </a:r>
            <a:endParaRPr lang="en-US">
              <a:ea typeface="Calibri"/>
              <a:cs typeface="Calibri"/>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2294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SzPts val="1100"/>
            </a:pPr>
            <a:r>
              <a:rPr lang="en-US">
                <a:ea typeface="Calibri"/>
                <a:cs typeface="Calibri"/>
              </a:rPr>
              <a:t>Mackenzie</a:t>
            </a:r>
          </a:p>
          <a:p>
            <a:pPr>
              <a:buSzPts val="1100"/>
            </a:pPr>
            <a:r>
              <a:rPr lang="en-US">
                <a:ea typeface="Calibri"/>
                <a:cs typeface="Calibri"/>
              </a:rPr>
              <a:t>45 seconds</a:t>
            </a:r>
            <a:endParaRPr>
              <a:ea typeface="Calibri"/>
              <a:cs typeface="Calibri"/>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4992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ea typeface="Calibri"/>
                <a:cs typeface="Calibri"/>
              </a:rPr>
              <a:t>Mackenzie</a:t>
            </a:r>
          </a:p>
          <a:p>
            <a:r>
              <a:rPr lang="en-US">
                <a:ea typeface="Calibri"/>
                <a:cs typeface="Calibri"/>
              </a:rPr>
              <a:t>45 seconds</a:t>
            </a:r>
            <a:endParaRPr>
              <a:ea typeface="Calibri"/>
              <a:cs typeface="Calibri"/>
            </a:endParaRPr>
          </a:p>
        </p:txBody>
      </p:sp>
    </p:spTree>
    <p:extLst>
      <p:ext uri="{BB962C8B-B14F-4D97-AF65-F5344CB8AC3E}">
        <p14:creationId xmlns:p14="http://schemas.microsoft.com/office/powerpoint/2010/main" val="4190326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4365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25249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6352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608722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1/29/2025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619250" y="3814625"/>
            <a:ext cx="7302600" cy="2296800"/>
          </a:xfrm>
          <a:prstGeom prst="rect">
            <a:avLst/>
          </a:prstGeom>
          <a:noFill/>
          <a:ln>
            <a:noFill/>
          </a:ln>
        </p:spPr>
        <p:txBody>
          <a:bodyPr spcFirstLastPara="1" wrap="square" lIns="91425" tIns="45700" rIns="91425" bIns="45700" anchor="ctr" anchorCtr="0">
            <a:normAutofit fontScale="90000"/>
          </a:bodyPr>
          <a:lstStyle/>
          <a:p>
            <a:pPr>
              <a:spcBef>
                <a:spcPts val="0"/>
              </a:spcBef>
              <a:buClr>
                <a:schemeClr val="lt1"/>
              </a:buClr>
              <a:buSzPts val="3600"/>
            </a:pPr>
            <a:r>
              <a:rPr lang="en-US"/>
              <a:t>Team 70: VFD Motor Controller</a:t>
            </a:r>
            <a:endParaRPr/>
          </a:p>
          <a:p>
            <a:pPr>
              <a:buClr>
                <a:schemeClr val="lt1"/>
              </a:buClr>
              <a:buSzPts val="3600"/>
            </a:pPr>
            <a:r>
              <a:rPr lang="en-US"/>
              <a:t>Bi-Weekly Update 1</a:t>
            </a:r>
            <a:r>
              <a:rPr lang="en-US" sz="2450" b="0">
                <a:ea typeface="+mj-lt"/>
                <a:cs typeface="+mj-lt"/>
              </a:rPr>
              <a:t> </a:t>
            </a:r>
            <a:endParaRPr lang="en-US" sz="2455"/>
          </a:p>
          <a:p>
            <a:pPr>
              <a:buSzPts val="3600"/>
            </a:pPr>
            <a:r>
              <a:rPr lang="en-US" sz="2450" b="0">
                <a:ea typeface="+mj-lt"/>
                <a:cs typeface="+mj-lt"/>
              </a:rPr>
              <a:t>Mackenzie Miller </a:t>
            </a:r>
            <a:endParaRPr lang="en-US"/>
          </a:p>
          <a:p>
            <a:pPr>
              <a:buSzPts val="3600"/>
            </a:pPr>
            <a:r>
              <a:rPr lang="en-US" sz="2450" b="0">
                <a:ea typeface="+mj-lt"/>
                <a:cs typeface="+mj-lt"/>
              </a:rPr>
              <a:t>Andrew Nguyen </a:t>
            </a:r>
            <a:endParaRPr lang="en-US"/>
          </a:p>
          <a:p>
            <a:pPr>
              <a:buSzPts val="3600"/>
            </a:pPr>
            <a:r>
              <a:rPr lang="en-US" sz="2450" b="0">
                <a:ea typeface="+mj-lt"/>
                <a:cs typeface="+mj-lt"/>
              </a:rPr>
              <a:t>Aidan Rader </a:t>
            </a:r>
            <a:endParaRPr lang="en-US"/>
          </a:p>
          <a:p>
            <a:pPr>
              <a:spcBef>
                <a:spcPts val="0"/>
              </a:spcBef>
              <a:buSzPts val="3600"/>
            </a:pPr>
            <a:r>
              <a:rPr lang="en-US" sz="2450" b="0">
                <a:ea typeface="+mj-lt"/>
                <a:cs typeface="+mj-lt"/>
              </a:rPr>
              <a:t>Ryan Regan </a:t>
            </a:r>
            <a:br>
              <a:rPr lang="en-US" sz="2450"/>
            </a:br>
            <a:r>
              <a:rPr lang="en-US" sz="2450"/>
              <a:t>Sponsor: John Lusher</a:t>
            </a:r>
            <a:br>
              <a:rPr lang="en-US" sz="2450"/>
            </a:br>
            <a:r>
              <a:rPr lang="en-US" sz="2450"/>
              <a:t>TA: TA Name</a:t>
            </a:r>
            <a:br>
              <a:rPr lang="en-US" sz="2450"/>
            </a:br>
            <a:endParaRPr sz="2450">
              <a:cs typeface="Arial"/>
            </a:endParaRPr>
          </a:p>
        </p:txBody>
      </p:sp>
      <p:sp>
        <p:nvSpPr>
          <p:cNvPr id="55" name="Google Shape;55;p1"/>
          <p:cNvSpPr/>
          <p:nvPr/>
        </p:nvSpPr>
        <p:spPr>
          <a:xfrm>
            <a:off x="0" y="0"/>
            <a:ext cx="6111425" cy="6111425"/>
          </a:xfrm>
          <a:prstGeom prst="diagStripe">
            <a:avLst>
              <a:gd name="adj" fmla="val 28990"/>
            </a:avLst>
          </a:prstGeom>
          <a:blipFill rotWithShape="1">
            <a:blip r:embed="rId3">
              <a:alphaModFix/>
            </a:blip>
            <a:stretch>
              <a:fillRect/>
            </a:stretch>
          </a:blipFill>
          <a:ln>
            <a:noFill/>
          </a:ln>
          <a:effectLst>
            <a:outerShdw blurRad="193675" dist="230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6" name="Google Shape;56;p1" descr="DLCOE_logo_HWHT.png"/>
          <p:cNvPicPr preferRelativeResize="0"/>
          <p:nvPr/>
        </p:nvPicPr>
        <p:blipFill rotWithShape="1">
          <a:blip r:embed="rId4">
            <a:alphaModFix/>
          </a:blip>
          <a:srcRect/>
          <a:stretch/>
        </p:blipFill>
        <p:spPr>
          <a:xfrm>
            <a:off x="5344000" y="1105318"/>
            <a:ext cx="3114199" cy="525774"/>
          </a:xfrm>
          <a:prstGeom prst="rect">
            <a:avLst/>
          </a:prstGeom>
          <a:noFill/>
          <a:ln>
            <a:noFill/>
          </a:ln>
        </p:spPr>
      </p:pic>
    </p:spTree>
    <p:extLst>
      <p:ext uri="{BB962C8B-B14F-4D97-AF65-F5344CB8AC3E}">
        <p14:creationId xmlns:p14="http://schemas.microsoft.com/office/powerpoint/2010/main" val="348233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a:t>Microcontroller</a:t>
            </a:r>
            <a:endParaRPr/>
          </a:p>
          <a:p>
            <a:pPr>
              <a:lnSpc>
                <a:spcPct val="115000"/>
              </a:lnSpc>
              <a:spcBef>
                <a:spcPts val="0"/>
              </a:spcBef>
              <a:buClr>
                <a:schemeClr val="dk1"/>
              </a:buClr>
              <a:buSzPts val="990"/>
            </a:pPr>
            <a:r>
              <a:rPr lang="en-US" sz="1700">
                <a:cs typeface="Arial"/>
              </a:rPr>
              <a:t>Andrew Nguyen</a:t>
            </a:r>
          </a:p>
        </p:txBody>
      </p:sp>
      <p:graphicFrame>
        <p:nvGraphicFramePr>
          <p:cNvPr id="83" name="Google Shape;83;p5"/>
          <p:cNvGraphicFramePr/>
          <p:nvPr>
            <p:extLst>
              <p:ext uri="{D42A27DB-BD31-4B8C-83A1-F6EECF244321}">
                <p14:modId xmlns:p14="http://schemas.microsoft.com/office/powerpoint/2010/main" val="1316084745"/>
              </p:ext>
            </p:extLst>
          </p:nvPr>
        </p:nvGraphicFramePr>
        <p:xfrm>
          <a:off x="685800" y="1952075"/>
          <a:ext cx="7772400" cy="237490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a:t>Accomplishments since</a:t>
                      </a:r>
                      <a:r>
                        <a:rPr lang="en-US" sz="1800" u="none" strike="noStrike" cap="none" baseline="0"/>
                        <a:t> 403</a:t>
                      </a:r>
                      <a:r>
                        <a:rPr lang="en-US" sz="1800" u="none" strike="noStrike" cap="none"/>
                        <a:t>                          </a:t>
                      </a:r>
                      <a:r>
                        <a:rPr lang="en-US" sz="1800" u="none" strike="noStrike" cap="none">
                          <a:solidFill>
                            <a:srgbClr val="FF0000"/>
                          </a:solidFill>
                        </a:rPr>
                        <a:t>15</a:t>
                      </a:r>
                      <a:r>
                        <a:rPr lang="en-US" sz="1800">
                          <a:solidFill>
                            <a:srgbClr val="FF0000"/>
                          </a:solidFill>
                        </a:rPr>
                        <a:t> </a:t>
                      </a:r>
                      <a:r>
                        <a:rPr lang="en-US" sz="1800" u="none" strike="noStrike" cap="none">
                          <a:solidFill>
                            <a:srgbClr val="FF0000"/>
                          </a:solidFill>
                        </a:rPr>
                        <a:t>hrs of effort</a:t>
                      </a:r>
                      <a:endParaRPr lang="en-US" sz="1800">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285750" marR="0" lvl="0" indent="-285750" algn="l">
                        <a:spcBef>
                          <a:spcPts val="0"/>
                        </a:spcBef>
                        <a:spcAft>
                          <a:spcPts val="0"/>
                        </a:spcAft>
                        <a:buFont typeface="Calibri"/>
                        <a:buChar char="-"/>
                      </a:pPr>
                      <a:r>
                        <a:rPr lang="en-US" sz="1800"/>
                        <a:t>Revised connector, buck converter, and MCU schematics. Rerouted and rearranged PCB layout for easier integration</a:t>
                      </a:r>
                    </a:p>
                    <a:p>
                      <a:pPr marL="285750" marR="0" lvl="0" indent="-285750" algn="l">
                        <a:spcBef>
                          <a:spcPts val="0"/>
                        </a:spcBef>
                        <a:spcAft>
                          <a:spcPts val="0"/>
                        </a:spcAft>
                        <a:buFont typeface="Calibri"/>
                        <a:buChar char="-"/>
                      </a:pPr>
                      <a:r>
                        <a:rPr lang="en-US" sz="1800"/>
                        <a:t>Ordered PCB board.</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a:spcBef>
                          <a:spcPts val="0"/>
                        </a:spcBef>
                        <a:spcAft>
                          <a:spcPts val="0"/>
                        </a:spcAft>
                        <a:buFont typeface="Calibri"/>
                        <a:buChar char="-"/>
                      </a:pPr>
                      <a:r>
                        <a:rPr lang="en-US" sz="1800"/>
                        <a:t>Order new parts</a:t>
                      </a:r>
                    </a:p>
                    <a:p>
                      <a:pPr marL="285750" marR="0" lvl="0" indent="-285750" algn="l">
                        <a:spcBef>
                          <a:spcPts val="0"/>
                        </a:spcBef>
                        <a:spcAft>
                          <a:spcPts val="0"/>
                        </a:spcAft>
                        <a:buFont typeface="Calibri"/>
                        <a:buChar char="-"/>
                      </a:pPr>
                      <a:r>
                        <a:rPr lang="en-US" sz="1800"/>
                        <a:t>Begin assembling PCB</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8851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p:cNvSpPr txBox="1"/>
          <p:nvPr/>
        </p:nvSpPr>
        <p:spPr>
          <a:xfrm>
            <a:off x="604260" y="2047830"/>
            <a:ext cx="3112756" cy="4524315"/>
          </a:xfrm>
          <a:prstGeom prst="rect">
            <a:avLst/>
          </a:prstGeom>
          <a:noFill/>
        </p:spPr>
        <p:txBody>
          <a:bodyPr wrap="square" lIns="91440" tIns="45720" rIns="91440" bIns="45720" rtlCol="0" anchor="t">
            <a:spAutoFit/>
          </a:bodyPr>
          <a:lstStyle/>
          <a:p>
            <a:pPr marL="285750" indent="-285750">
              <a:spcBef>
                <a:spcPts val="0"/>
              </a:spcBef>
              <a:buFont typeface="Calibri"/>
              <a:buChar char="-"/>
            </a:pPr>
            <a:r>
              <a:rPr lang="en-US"/>
              <a:t>Original PCB did not provide MCU with proper voltage and some parts were heating up</a:t>
            </a:r>
          </a:p>
          <a:p>
            <a:pPr marL="285750" indent="-285750">
              <a:spcBef>
                <a:spcPts val="0"/>
              </a:spcBef>
              <a:buFont typeface="Calibri"/>
              <a:buChar char="-"/>
            </a:pPr>
            <a:endParaRPr lang="en-US"/>
          </a:p>
          <a:p>
            <a:pPr marL="285750" indent="-285750">
              <a:buFont typeface="Calibri"/>
              <a:buChar char="-"/>
            </a:pPr>
            <a:r>
              <a:rPr lang="en-US"/>
              <a:t>New PCB has updated trace widths as I forgot to increase the width of a few lines along with updated buck converter, MCU, and connector design</a:t>
            </a:r>
          </a:p>
          <a:p>
            <a:pPr marL="285750" indent="-285750">
              <a:buFont typeface="Calibri"/>
              <a:buChar char="-"/>
            </a:pPr>
            <a:endParaRPr lang="en-US"/>
          </a:p>
          <a:p>
            <a:pPr marL="285750" indent="-285750">
              <a:buFont typeface="Calibri"/>
              <a:buChar char="-"/>
            </a:pPr>
            <a:r>
              <a:rPr lang="en-US">
                <a:cs typeface="Arial"/>
              </a:rPr>
              <a:t>Board layout changed to make integration easier</a:t>
            </a:r>
          </a:p>
          <a:p>
            <a:endParaRPr lang="en-US">
              <a:cs typeface="Arial"/>
            </a:endParaRPr>
          </a:p>
        </p:txBody>
      </p:sp>
      <p:pic>
        <p:nvPicPr>
          <p:cNvPr id="3" name="Picture 2" descr="A computer screen shot of a circuit board&#10;&#10;AI-generated content may be incorrect.">
            <a:extLst>
              <a:ext uri="{FF2B5EF4-FFF2-40B4-BE49-F238E27FC236}">
                <a16:creationId xmlns:a16="http://schemas.microsoft.com/office/drawing/2014/main" id="{C2285FF7-13C3-C9DB-67D1-9B52CE84266E}"/>
              </a:ext>
            </a:extLst>
          </p:cNvPr>
          <p:cNvPicPr>
            <a:picLocks noChangeAspect="1"/>
          </p:cNvPicPr>
          <p:nvPr/>
        </p:nvPicPr>
        <p:blipFill>
          <a:blip r:embed="rId3"/>
          <a:stretch>
            <a:fillRect/>
          </a:stretch>
        </p:blipFill>
        <p:spPr>
          <a:xfrm>
            <a:off x="3886200" y="2044514"/>
            <a:ext cx="4818007" cy="2606514"/>
          </a:xfrm>
          <a:prstGeom prst="rect">
            <a:avLst/>
          </a:prstGeom>
          <a:ln w="28575">
            <a:solidFill>
              <a:schemeClr val="tx1"/>
            </a:solidFill>
          </a:ln>
        </p:spPr>
      </p:pic>
      <p:sp>
        <p:nvSpPr>
          <p:cNvPr id="5" name="Google Shape;82;p5">
            <a:extLst>
              <a:ext uri="{FF2B5EF4-FFF2-40B4-BE49-F238E27FC236}">
                <a16:creationId xmlns:a16="http://schemas.microsoft.com/office/drawing/2014/main" id="{C55DDE0D-3101-E92A-EF15-B13EA74A0907}"/>
              </a:ext>
            </a:extLst>
          </p:cNvPr>
          <p:cNvSpPr txBox="1">
            <a:spLocks/>
          </p:cNvSpPr>
          <p:nvPr/>
        </p:nvSpPr>
        <p:spPr>
          <a:xfrm>
            <a:off x="457200" y="1049177"/>
            <a:ext cx="8229600" cy="803700"/>
          </a:xfrm>
          <a:prstGeom prst="rect">
            <a:avLst/>
          </a:prstGeom>
          <a:noFill/>
          <a:ln>
            <a:noFill/>
          </a:ln>
        </p:spPr>
        <p:txBody>
          <a:bodyPr spcFirstLastPara="1" vert="horz" wrap="square" lIns="91425" tIns="45700" rIns="91425" bIns="45700" rtlCol="0" anchor="ctr" anchorCtr="0">
            <a:noAutofit/>
          </a:bodyPr>
          <a:lstStyle>
            <a:lvl1pPr algn="ctr" defTabSz="457200" rtl="0" eaLnBrk="1" latinLnBrk="0" hangingPunct="1">
              <a:spcBef>
                <a:spcPct val="0"/>
              </a:spcBef>
              <a:buNone/>
              <a:defRPr sz="3200" b="1" kern="1200">
                <a:solidFill>
                  <a:schemeClr val="tx1"/>
                </a:solidFill>
                <a:latin typeface="+mj-lt"/>
                <a:ea typeface="+mj-ea"/>
                <a:cs typeface="+mj-cs"/>
              </a:defRPr>
            </a:lvl1pPr>
          </a:lstStyle>
          <a:p>
            <a:pPr>
              <a:lnSpc>
                <a:spcPct val="115000"/>
              </a:lnSpc>
              <a:spcBef>
                <a:spcPts val="0"/>
              </a:spcBef>
              <a:buClr>
                <a:schemeClr val="dk1"/>
              </a:buClr>
              <a:buSzPts val="990"/>
              <a:buFont typeface="Arial"/>
              <a:buNone/>
            </a:pPr>
            <a:r>
              <a:rPr lang="en-US"/>
              <a:t>Microcontroller</a:t>
            </a:r>
          </a:p>
          <a:p>
            <a:pPr>
              <a:lnSpc>
                <a:spcPct val="115000"/>
              </a:lnSpc>
              <a:spcBef>
                <a:spcPts val="0"/>
              </a:spcBef>
              <a:buClr>
                <a:schemeClr val="dk1"/>
              </a:buClr>
              <a:buSzPts val="990"/>
            </a:pPr>
            <a:r>
              <a:rPr lang="en-US" sz="1700">
                <a:cs typeface="Arial"/>
              </a:rPr>
              <a:t>Andrew Nguyen</a:t>
            </a:r>
          </a:p>
        </p:txBody>
      </p:sp>
    </p:spTree>
    <p:extLst>
      <p:ext uri="{BB962C8B-B14F-4D97-AF65-F5344CB8AC3E}">
        <p14:creationId xmlns:p14="http://schemas.microsoft.com/office/powerpoint/2010/main" val="95542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a:t>Power</a:t>
            </a:r>
            <a:endParaRPr/>
          </a:p>
          <a:p>
            <a:pPr>
              <a:lnSpc>
                <a:spcPct val="115000"/>
              </a:lnSpc>
              <a:spcBef>
                <a:spcPts val="0"/>
              </a:spcBef>
              <a:buClr>
                <a:schemeClr val="dk1"/>
              </a:buClr>
              <a:buSzPts val="990"/>
            </a:pPr>
            <a:r>
              <a:rPr lang="en-US" sz="1700"/>
              <a:t>Aidan Rader</a:t>
            </a:r>
            <a:endParaRPr lang="en-US" sz="1700">
              <a:cs typeface="Arial"/>
            </a:endParaRPr>
          </a:p>
        </p:txBody>
      </p:sp>
      <p:graphicFrame>
        <p:nvGraphicFramePr>
          <p:cNvPr id="83" name="Google Shape;83;p5"/>
          <p:cNvGraphicFramePr/>
          <p:nvPr>
            <p:extLst>
              <p:ext uri="{D42A27DB-BD31-4B8C-83A1-F6EECF244321}">
                <p14:modId xmlns:p14="http://schemas.microsoft.com/office/powerpoint/2010/main" val="4011524280"/>
              </p:ext>
            </p:extLst>
          </p:nvPr>
        </p:nvGraphicFramePr>
        <p:xfrm>
          <a:off x="685800" y="1952075"/>
          <a:ext cx="7772400" cy="347500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a:t>Accomplishments since</a:t>
                      </a:r>
                      <a:r>
                        <a:rPr lang="en-US" sz="1800" u="none" strike="noStrike" cap="none" baseline="0"/>
                        <a:t> 403</a:t>
                      </a:r>
                      <a:r>
                        <a:rPr lang="en-US" sz="1800" u="none" strike="noStrike" cap="none"/>
                        <a:t>                         </a:t>
                      </a:r>
                      <a:r>
                        <a:rPr lang="en-US" sz="1800" u="none" strike="noStrike" cap="none">
                          <a:solidFill>
                            <a:srgbClr val="FF0000"/>
                          </a:solidFill>
                        </a:rPr>
                        <a:t>30.5</a:t>
                      </a:r>
                      <a:r>
                        <a:rPr lang="en-US" sz="1800">
                          <a:solidFill>
                            <a:srgbClr val="FF0000"/>
                          </a:solidFill>
                        </a:rPr>
                        <a:t> </a:t>
                      </a:r>
                      <a:r>
                        <a:rPr lang="en-US" sz="1800" u="none" strike="noStrike" cap="none" err="1">
                          <a:solidFill>
                            <a:srgbClr val="FF0000"/>
                          </a:solidFill>
                        </a:rPr>
                        <a:t>hrs</a:t>
                      </a:r>
                      <a:r>
                        <a:rPr lang="en-US" sz="1800" u="none" strike="noStrike" cap="none">
                          <a:solidFill>
                            <a:srgbClr val="FF0000"/>
                          </a:solidFill>
                        </a:rPr>
                        <a:t> of effort</a:t>
                      </a:r>
                      <a:endParaRPr lang="en-US" sz="1800">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285750" marR="0" lvl="0" indent="-285750" algn="l" rtl="0">
                        <a:spcBef>
                          <a:spcPts val="0"/>
                        </a:spcBef>
                        <a:spcAft>
                          <a:spcPts val="0"/>
                        </a:spcAft>
                        <a:buFont typeface="Calibri"/>
                        <a:buChar char="-"/>
                      </a:pPr>
                      <a:r>
                        <a:rPr lang="en-US" sz="1800" baseline="0"/>
                        <a:t>Completed Full Design Review</a:t>
                      </a:r>
                    </a:p>
                    <a:p>
                      <a:pPr marL="285750" marR="0" lvl="0" indent="-285750" algn="l">
                        <a:spcBef>
                          <a:spcPts val="0"/>
                        </a:spcBef>
                        <a:spcAft>
                          <a:spcPts val="0"/>
                        </a:spcAft>
                        <a:buFont typeface="Calibri"/>
                        <a:buChar char="-"/>
                      </a:pPr>
                      <a:r>
                        <a:rPr lang="en-US" sz="1800" baseline="0"/>
                        <a:t>Designed PCBv1</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rtl="0">
                        <a:spcBef>
                          <a:spcPts val="0"/>
                        </a:spcBef>
                        <a:spcAft>
                          <a:spcPts val="0"/>
                        </a:spcAft>
                        <a:buFont typeface="Calibri"/>
                        <a:buChar char="-"/>
                      </a:pPr>
                      <a:r>
                        <a:rPr lang="en-US" sz="1800" baseline="0"/>
                        <a:t>Routing PCBv1 (pending Altium access)</a:t>
                      </a:r>
                    </a:p>
                    <a:p>
                      <a:pPr marL="285750" marR="0" lvl="0" indent="-285750" algn="l" rtl="0">
                        <a:spcBef>
                          <a:spcPts val="0"/>
                        </a:spcBef>
                        <a:spcAft>
                          <a:spcPts val="0"/>
                        </a:spcAft>
                        <a:buFont typeface="Calibri"/>
                        <a:buChar char="-"/>
                      </a:pPr>
                      <a:r>
                        <a:rPr lang="en-US" sz="1800" baseline="0"/>
                        <a:t>Ordering PCBv1</a:t>
                      </a:r>
                      <a:endParaRPr lang="en-US" sz="1800" b="0" i="0" u="none" strike="noStrike" baseline="0" noProof="0">
                        <a:solidFill>
                          <a:srgbClr val="000000"/>
                        </a:solidFill>
                        <a:latin typeface="Arial"/>
                      </a:endParaRPr>
                    </a:p>
                    <a:p>
                      <a:pPr marL="285750" marR="0" lvl="0" indent="-285750" algn="l">
                        <a:spcBef>
                          <a:spcPts val="0"/>
                        </a:spcBef>
                        <a:spcAft>
                          <a:spcPts val="0"/>
                        </a:spcAft>
                        <a:buFont typeface="Calibri"/>
                        <a:buChar char="-"/>
                      </a:pPr>
                      <a:r>
                        <a:rPr lang="en-US" sz="1800" baseline="0"/>
                        <a:t>Ordering Parts Order 4</a:t>
                      </a:r>
                    </a:p>
                    <a:p>
                      <a:pPr marL="285750" marR="0" lvl="0" indent="-285750" algn="l">
                        <a:spcBef>
                          <a:spcPts val="0"/>
                        </a:spcBef>
                        <a:spcAft>
                          <a:spcPts val="0"/>
                        </a:spcAft>
                        <a:buFont typeface="Calibri"/>
                        <a:buChar char="-"/>
                      </a:pPr>
                      <a:r>
                        <a:rPr lang="en-US" sz="1800" baseline="0"/>
                        <a:t>Testing iso5V to 3.3V Converter</a:t>
                      </a:r>
                    </a:p>
                    <a:p>
                      <a:pPr marL="285750" marR="0" lvl="0" indent="-285750" algn="l">
                        <a:spcBef>
                          <a:spcPts val="0"/>
                        </a:spcBef>
                        <a:spcAft>
                          <a:spcPts val="0"/>
                        </a:spcAft>
                        <a:buFont typeface="Calibri"/>
                        <a:buChar char="-"/>
                      </a:pPr>
                      <a:endParaRPr lang="en-US" sz="1800" baseline="0"/>
                    </a:p>
                    <a:p>
                      <a:pPr marL="285750" marR="0" lvl="0" indent="-285750" algn="l">
                        <a:spcBef>
                          <a:spcPts val="0"/>
                        </a:spcBef>
                        <a:spcAft>
                          <a:spcPts val="0"/>
                        </a:spcAft>
                        <a:buFont typeface="Calibri"/>
                        <a:buChar char="-"/>
                      </a:pPr>
                      <a:r>
                        <a:rPr lang="en-US" sz="1800" baseline="0"/>
                        <a:t>Test Power Control</a:t>
                      </a:r>
                    </a:p>
                    <a:p>
                      <a:pPr marL="285750" marR="0" lvl="0" indent="-285750" algn="l">
                        <a:spcBef>
                          <a:spcPts val="0"/>
                        </a:spcBef>
                        <a:spcAft>
                          <a:spcPts val="0"/>
                        </a:spcAft>
                        <a:buFont typeface="Calibri"/>
                        <a:buChar char="-"/>
                      </a:pPr>
                      <a:r>
                        <a:rPr lang="en-US" sz="1800" baseline="0"/>
                        <a:t>Assemble PCBv1</a:t>
                      </a:r>
                    </a:p>
                    <a:p>
                      <a:pPr marL="285750" marR="0" lvl="0" indent="-285750" algn="l">
                        <a:spcBef>
                          <a:spcPts val="0"/>
                        </a:spcBef>
                        <a:spcAft>
                          <a:spcPts val="0"/>
                        </a:spcAft>
                        <a:buFont typeface="Calibri"/>
                        <a:buChar char="-"/>
                      </a:pPr>
                      <a:r>
                        <a:rPr lang="en-US" sz="1800" baseline="0"/>
                        <a:t>Start Auxiliary Power </a:t>
                      </a:r>
                      <a:r>
                        <a:rPr lang="en-US" sz="1800" b="0" i="0" u="none" strike="noStrike" baseline="0" noProof="0">
                          <a:solidFill>
                            <a:srgbClr val="000000"/>
                          </a:solidFill>
                          <a:latin typeface="Arial"/>
                        </a:rPr>
                        <a:t>Integration </a:t>
                      </a:r>
                      <a:r>
                        <a:rPr lang="en-US" sz="1800" baseline="0"/>
                        <a:t>(15V, 3.3V, iso15V, iso5V)</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2907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cce58aab64_3_0"/>
          <p:cNvSpPr txBox="1">
            <a:spLocks noGrp="1"/>
          </p:cNvSpPr>
          <p:nvPr>
            <p:ph type="body" idx="1"/>
          </p:nvPr>
        </p:nvSpPr>
        <p:spPr>
          <a:xfrm>
            <a:off x="457200" y="2049270"/>
            <a:ext cx="4326232" cy="4077000"/>
          </a:xfrm>
          <a:prstGeom prst="rect">
            <a:avLst/>
          </a:prstGeom>
        </p:spPr>
        <p:txBody>
          <a:bodyPr spcFirstLastPara="1" wrap="square" lIns="91425" tIns="45700" rIns="91425" bIns="45700" anchor="t" anchorCtr="0">
            <a:normAutofit lnSpcReduction="10000"/>
          </a:bodyPr>
          <a:lstStyle/>
          <a:p>
            <a:pPr marL="285750" indent="-285750">
              <a:spcBef>
                <a:spcPts val="0"/>
              </a:spcBef>
              <a:buFont typeface="Calibri"/>
              <a:buChar char="-"/>
            </a:pPr>
            <a:r>
              <a:rPr lang="en-US" sz="1800">
                <a:cs typeface="Arial"/>
              </a:rPr>
              <a:t>Full Design Review</a:t>
            </a:r>
          </a:p>
          <a:p>
            <a:pPr marL="685800" lvl="1">
              <a:spcBef>
                <a:spcPts val="0"/>
              </a:spcBef>
              <a:buFont typeface="Calibri"/>
              <a:buChar char="-"/>
            </a:pPr>
            <a:r>
              <a:rPr lang="en-US" sz="1600">
                <a:cs typeface="Arial"/>
              </a:rPr>
              <a:t>Increased board density</a:t>
            </a:r>
          </a:p>
          <a:p>
            <a:pPr marL="685800" lvl="1">
              <a:spcBef>
                <a:spcPts val="0"/>
              </a:spcBef>
              <a:buFont typeface="Calibri"/>
              <a:buChar char="-"/>
            </a:pPr>
            <a:r>
              <a:rPr lang="en-US" sz="1600">
                <a:cs typeface="Arial"/>
              </a:rPr>
              <a:t>Changed screw connectors to ribbon</a:t>
            </a:r>
          </a:p>
          <a:p>
            <a:pPr marL="685800" lvl="1">
              <a:spcBef>
                <a:spcPts val="0"/>
              </a:spcBef>
              <a:buFont typeface="Calibri"/>
              <a:buChar char="-"/>
            </a:pPr>
            <a:r>
              <a:rPr lang="en-US" sz="1600">
                <a:cs typeface="Arial"/>
              </a:rPr>
              <a:t>Aligned connectors to system's physical orientation</a:t>
            </a:r>
          </a:p>
          <a:p>
            <a:pPr marL="685800" lvl="1">
              <a:spcBef>
                <a:spcPts val="0"/>
              </a:spcBef>
              <a:buFont typeface="Calibri"/>
              <a:buChar char="-"/>
            </a:pPr>
            <a:r>
              <a:rPr lang="en-US" sz="1600">
                <a:cs typeface="Arial"/>
              </a:rPr>
              <a:t>Added missing 2 pin connector for 2 phase to 15V Converter</a:t>
            </a:r>
          </a:p>
          <a:p>
            <a:pPr marL="685800" lvl="1">
              <a:spcBef>
                <a:spcPts val="0"/>
              </a:spcBef>
              <a:buFont typeface="Calibri"/>
              <a:buChar char="-"/>
            </a:pPr>
            <a:r>
              <a:rPr lang="en-US" sz="1600">
                <a:cs typeface="Arial"/>
              </a:rPr>
              <a:t>Added missing 3.3V to iso5V converter pin</a:t>
            </a:r>
          </a:p>
          <a:p>
            <a:pPr marL="285750" indent="-285750">
              <a:spcBef>
                <a:spcPts val="0"/>
              </a:spcBef>
              <a:buFont typeface="Calibri"/>
              <a:buChar char="-"/>
            </a:pPr>
            <a:r>
              <a:rPr lang="en-US" sz="1800">
                <a:cs typeface="Arial"/>
              </a:rPr>
              <a:t>Rectifier, DC link, 15V to iso15V converter work</a:t>
            </a:r>
          </a:p>
          <a:p>
            <a:pPr marL="285750" indent="-285750">
              <a:spcBef>
                <a:spcPts val="0"/>
              </a:spcBef>
              <a:buFont typeface="Calibri"/>
              <a:buChar char="-"/>
            </a:pPr>
            <a:r>
              <a:rPr lang="en-US" sz="1800">
                <a:cs typeface="Arial"/>
              </a:rPr>
              <a:t>Relay is waiting on parts order 4</a:t>
            </a:r>
          </a:p>
          <a:p>
            <a:pPr marL="285750" indent="-285750">
              <a:spcBef>
                <a:spcPts val="0"/>
              </a:spcBef>
              <a:buFont typeface="Calibri"/>
              <a:buChar char="-"/>
            </a:pPr>
            <a:r>
              <a:rPr lang="en-US" sz="1800">
                <a:cs typeface="Arial"/>
              </a:rPr>
              <a:t>Power control </a:t>
            </a:r>
            <a:r>
              <a:rPr lang="en-US" sz="1800">
                <a:ea typeface="+mn-lt"/>
                <a:cs typeface="+mn-lt"/>
              </a:rPr>
              <a:t>is waiting on parts order 4</a:t>
            </a:r>
          </a:p>
          <a:p>
            <a:pPr marL="685800" lvl="1">
              <a:spcBef>
                <a:spcPts val="0"/>
              </a:spcBef>
              <a:buFont typeface="Calibri"/>
              <a:buChar char="-"/>
            </a:pPr>
            <a:r>
              <a:rPr lang="en-US" sz="1400">
                <a:ea typeface="+mn-lt"/>
                <a:cs typeface="+mn-lt"/>
              </a:rPr>
              <a:t>Short due to connecting power supply to wrong pin</a:t>
            </a:r>
          </a:p>
        </p:txBody>
      </p:sp>
      <p:sp>
        <p:nvSpPr>
          <p:cNvPr id="4" name="Google Shape;82;p5">
            <a:extLst>
              <a:ext uri="{FF2B5EF4-FFF2-40B4-BE49-F238E27FC236}">
                <a16:creationId xmlns:a16="http://schemas.microsoft.com/office/drawing/2014/main" id="{A65EE631-920A-41B6-C597-D0C9799D7CA9}"/>
              </a:ext>
            </a:extLst>
          </p:cNvPr>
          <p:cNvSpPr txBox="1">
            <a:spLocks/>
          </p:cNvSpPr>
          <p:nvPr/>
        </p:nvSpPr>
        <p:spPr>
          <a:xfrm>
            <a:off x="457200" y="1049177"/>
            <a:ext cx="8229600" cy="803700"/>
          </a:xfrm>
          <a:prstGeom prst="rect">
            <a:avLst/>
          </a:prstGeom>
          <a:noFill/>
          <a:ln>
            <a:noFill/>
          </a:ln>
        </p:spPr>
        <p:txBody>
          <a:bodyPr spcFirstLastPara="1" vert="horz" wrap="square" lIns="91425" tIns="45700" rIns="91425" bIns="45700" rtlCol="0" anchor="ctr" anchorCtr="0">
            <a:noAutofit/>
          </a:bodyPr>
          <a:lstStyle>
            <a:lvl1pPr algn="ctr" defTabSz="457200" rtl="0" eaLnBrk="1" latinLnBrk="0" hangingPunct="1">
              <a:spcBef>
                <a:spcPct val="0"/>
              </a:spcBef>
              <a:buNone/>
              <a:defRPr sz="3200" b="1" kern="1200">
                <a:solidFill>
                  <a:schemeClr val="tx1"/>
                </a:solidFill>
                <a:latin typeface="+mj-lt"/>
                <a:ea typeface="+mj-ea"/>
                <a:cs typeface="+mj-cs"/>
              </a:defRPr>
            </a:lvl1pPr>
          </a:lstStyle>
          <a:p>
            <a:pPr>
              <a:lnSpc>
                <a:spcPct val="115000"/>
              </a:lnSpc>
              <a:spcBef>
                <a:spcPts val="0"/>
              </a:spcBef>
              <a:buClr>
                <a:schemeClr val="dk1"/>
              </a:buClr>
              <a:buSzPts val="990"/>
              <a:buFont typeface="Arial"/>
              <a:buNone/>
            </a:pPr>
            <a:r>
              <a:rPr lang="en-US"/>
              <a:t>Power</a:t>
            </a:r>
          </a:p>
          <a:p>
            <a:pPr>
              <a:lnSpc>
                <a:spcPct val="115000"/>
              </a:lnSpc>
              <a:spcBef>
                <a:spcPts val="0"/>
              </a:spcBef>
              <a:buClr>
                <a:schemeClr val="dk1"/>
              </a:buClr>
              <a:buSzPts val="990"/>
            </a:pPr>
            <a:r>
              <a:rPr lang="en-US" sz="1700"/>
              <a:t>Aidan Rader</a:t>
            </a:r>
            <a:endParaRPr lang="en-US" sz="1700">
              <a:cs typeface="Arial"/>
            </a:endParaRPr>
          </a:p>
        </p:txBody>
      </p:sp>
      <p:pic>
        <p:nvPicPr>
          <p:cNvPr id="3" name="Picture 2">
            <a:extLst>
              <a:ext uri="{FF2B5EF4-FFF2-40B4-BE49-F238E27FC236}">
                <a16:creationId xmlns:a16="http://schemas.microsoft.com/office/drawing/2014/main" id="{D2042BAA-0DF8-081A-F43C-B64C0AD93566}"/>
              </a:ext>
            </a:extLst>
          </p:cNvPr>
          <p:cNvPicPr>
            <a:picLocks noChangeAspect="1"/>
          </p:cNvPicPr>
          <p:nvPr/>
        </p:nvPicPr>
        <p:blipFill>
          <a:blip r:embed="rId3"/>
          <a:stretch>
            <a:fillRect/>
          </a:stretch>
        </p:blipFill>
        <p:spPr>
          <a:xfrm>
            <a:off x="4718437" y="2432304"/>
            <a:ext cx="4352411" cy="2715944"/>
          </a:xfrm>
          <a:prstGeom prst="rect">
            <a:avLst/>
          </a:prstGeom>
          <a:ln w="28575">
            <a:solidFill>
              <a:schemeClr val="tx1"/>
            </a:solidFill>
          </a:ln>
        </p:spPr>
      </p:pic>
    </p:spTree>
    <p:extLst>
      <p:ext uri="{BB962C8B-B14F-4D97-AF65-F5344CB8AC3E}">
        <p14:creationId xmlns:p14="http://schemas.microsoft.com/office/powerpoint/2010/main" val="407820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a:t>Firmware</a:t>
            </a:r>
            <a:endParaRPr/>
          </a:p>
          <a:p>
            <a:pPr>
              <a:lnSpc>
                <a:spcPct val="115000"/>
              </a:lnSpc>
              <a:spcBef>
                <a:spcPts val="0"/>
              </a:spcBef>
              <a:buClr>
                <a:schemeClr val="dk1"/>
              </a:buClr>
              <a:buSzPts val="990"/>
            </a:pPr>
            <a:r>
              <a:rPr lang="en-US" sz="1700">
                <a:cs typeface="Arial"/>
              </a:rPr>
              <a:t>Ryan Regan</a:t>
            </a:r>
          </a:p>
        </p:txBody>
      </p:sp>
      <p:graphicFrame>
        <p:nvGraphicFramePr>
          <p:cNvPr id="83" name="Google Shape;83;p5"/>
          <p:cNvGraphicFramePr/>
          <p:nvPr>
            <p:extLst>
              <p:ext uri="{D42A27DB-BD31-4B8C-83A1-F6EECF244321}">
                <p14:modId xmlns:p14="http://schemas.microsoft.com/office/powerpoint/2010/main" val="1052383943"/>
              </p:ext>
            </p:extLst>
          </p:nvPr>
        </p:nvGraphicFramePr>
        <p:xfrm>
          <a:off x="685800" y="1952075"/>
          <a:ext cx="7772400" cy="292636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a:t>Accomplishments since</a:t>
                      </a:r>
                      <a:r>
                        <a:rPr lang="en-US" sz="1800" u="none" strike="noStrike" cap="none" baseline="0"/>
                        <a:t> 403</a:t>
                      </a:r>
                      <a:r>
                        <a:rPr lang="en-US" sz="1800" u="none" strike="noStrike" cap="none"/>
                        <a:t>                          </a:t>
                      </a:r>
                      <a:r>
                        <a:rPr lang="en-US" sz="1800" u="none" strike="noStrike" cap="none">
                          <a:solidFill>
                            <a:srgbClr val="FF0000"/>
                          </a:solidFill>
                        </a:rPr>
                        <a:t>15hrs of effort</a:t>
                      </a:r>
                      <a:endParaRPr lang="en-US" sz="1800">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285750" marR="0" lvl="0" indent="-285750" algn="l">
                        <a:spcBef>
                          <a:spcPts val="0"/>
                        </a:spcBef>
                        <a:spcAft>
                          <a:spcPts val="0"/>
                        </a:spcAft>
                        <a:buFont typeface="Calibri"/>
                        <a:buChar char="-"/>
                      </a:pPr>
                      <a:r>
                        <a:rPr lang="en-US" sz="1800" baseline="0"/>
                        <a:t>Verified correct voltage of PWM waves</a:t>
                      </a:r>
                    </a:p>
                    <a:p>
                      <a:pPr marL="285750" marR="0" lvl="0" indent="-285750" algn="l">
                        <a:spcBef>
                          <a:spcPts val="0"/>
                        </a:spcBef>
                        <a:spcAft>
                          <a:spcPts val="0"/>
                        </a:spcAft>
                        <a:buFont typeface="Calibri"/>
                        <a:buChar char="-"/>
                      </a:pPr>
                      <a:r>
                        <a:rPr lang="en-US" sz="1800" baseline="0"/>
                        <a:t>Found a temporary/loophole fix for the problem with the frequency range being too low</a:t>
                      </a:r>
                    </a:p>
                    <a:p>
                      <a:pPr marL="285750" marR="0" lvl="0" indent="-285750" algn="l">
                        <a:spcBef>
                          <a:spcPts val="0"/>
                        </a:spcBef>
                        <a:spcAft>
                          <a:spcPts val="0"/>
                        </a:spcAft>
                        <a:buFont typeface="Calibri"/>
                        <a:buChar char="-"/>
                      </a:pPr>
                      <a:r>
                        <a:rPr lang="en-US" sz="1800" baseline="0"/>
                        <a:t>Discussed integration and validation strategies with team </a:t>
                      </a:r>
                    </a:p>
                    <a:p>
                      <a:pPr marL="0" marR="0" lvl="0" indent="0" algn="l" rtl="0">
                        <a:spcBef>
                          <a:spcPts val="0"/>
                        </a:spcBef>
                        <a:spcAft>
                          <a:spcPts val="0"/>
                        </a:spcAft>
                        <a:buNone/>
                      </a:pPr>
                      <a:endParaRPr lang="en-US" sz="1800"/>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rtl="0">
                        <a:spcBef>
                          <a:spcPts val="0"/>
                        </a:spcBef>
                        <a:spcAft>
                          <a:spcPts val="0"/>
                        </a:spcAft>
                        <a:buFont typeface="Calibri"/>
                        <a:buChar char="-"/>
                      </a:pPr>
                      <a:r>
                        <a:rPr lang="en-US" sz="1800" baseline="0"/>
                        <a:t>Find out how to display PWM sine wave on oscilloscope, and use it to calibrate the frequency more accurately</a:t>
                      </a:r>
                    </a:p>
                    <a:p>
                      <a:pPr marL="285750" marR="0" lvl="0" indent="-285750" algn="l">
                        <a:spcBef>
                          <a:spcPts val="0"/>
                        </a:spcBef>
                        <a:spcAft>
                          <a:spcPts val="0"/>
                        </a:spcAft>
                        <a:buFont typeface="Calibri"/>
                        <a:buChar char="-"/>
                      </a:pPr>
                      <a:r>
                        <a:rPr lang="en-US" sz="1800" baseline="0"/>
                        <a:t>Integrate with microcontroller PCB and debug</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67994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cce58aab64_3_0"/>
          <p:cNvSpPr txBox="1">
            <a:spLocks noGrp="1"/>
          </p:cNvSpPr>
          <p:nvPr>
            <p:ph type="body" idx="1"/>
          </p:nvPr>
        </p:nvSpPr>
        <p:spPr>
          <a:xfrm>
            <a:off x="404527" y="2207461"/>
            <a:ext cx="4436211" cy="3802929"/>
          </a:xfrm>
          <a:prstGeom prst="rect">
            <a:avLst/>
          </a:prstGeom>
        </p:spPr>
        <p:txBody>
          <a:bodyPr spcFirstLastPara="1" vert="horz" wrap="square" lIns="91425" tIns="45700" rIns="91425" bIns="45700" rtlCol="0" anchor="t" anchorCtr="0">
            <a:noAutofit/>
          </a:bodyPr>
          <a:lstStyle/>
          <a:p>
            <a:pPr>
              <a:spcBef>
                <a:spcPts val="360"/>
              </a:spcBef>
              <a:buFont typeface="Calibri"/>
              <a:buChar char="-"/>
            </a:pPr>
            <a:r>
              <a:rPr lang="en-US" sz="1800">
                <a:cs typeface="Arial"/>
              </a:rPr>
              <a:t>Temporary/loophole frequency fix:</a:t>
            </a:r>
          </a:p>
          <a:p>
            <a:pPr lvl="1">
              <a:spcBef>
                <a:spcPts val="360"/>
              </a:spcBef>
              <a:buFont typeface="Calibri,Sans-Serif"/>
              <a:buChar char="-"/>
            </a:pPr>
            <a:r>
              <a:rPr lang="en-US" sz="1600">
                <a:cs typeface="Arial"/>
              </a:rPr>
              <a:t>Change PWM frequency variable used for calculations within code</a:t>
            </a:r>
          </a:p>
          <a:p>
            <a:pPr lvl="1">
              <a:spcBef>
                <a:spcPts val="360"/>
              </a:spcBef>
              <a:buFont typeface="Calibri,Sans-Serif"/>
              <a:buChar char="-"/>
            </a:pPr>
            <a:r>
              <a:rPr lang="en-US" sz="1600">
                <a:cs typeface="Arial"/>
              </a:rPr>
              <a:t>This fix could be permanent if I am able to calibrate it to have to correct frequency bounds for the motor (10-60Hz)</a:t>
            </a:r>
          </a:p>
          <a:p>
            <a:pPr lvl="1">
              <a:spcBef>
                <a:spcPts val="360"/>
              </a:spcBef>
              <a:buFont typeface="Calibri,Sans-Serif"/>
              <a:buChar char="-"/>
            </a:pPr>
            <a:endParaRPr lang="en-US" sz="1800">
              <a:cs typeface="Arial"/>
            </a:endParaRPr>
          </a:p>
          <a:p>
            <a:pPr>
              <a:spcBef>
                <a:spcPts val="360"/>
              </a:spcBef>
              <a:buFont typeface="Calibri"/>
              <a:buChar char="-"/>
            </a:pPr>
            <a:r>
              <a:rPr lang="en-US" sz="1800">
                <a:cs typeface="Arial"/>
              </a:rPr>
              <a:t>Need to find out how turn the separate three phases displayed into a singular sine wave on the oscilloscope, this will allow for simpler calibration and a better visualization of the output – specifically frequency changes</a:t>
            </a:r>
          </a:p>
        </p:txBody>
      </p:sp>
      <p:pic>
        <p:nvPicPr>
          <p:cNvPr id="3" name="Picture 2" descr="A blurry image of a hand touching a screen&#10;&#10;AI-generated content may be incorrect.">
            <a:extLst>
              <a:ext uri="{FF2B5EF4-FFF2-40B4-BE49-F238E27FC236}">
                <a16:creationId xmlns:a16="http://schemas.microsoft.com/office/drawing/2014/main" id="{DADCF554-0BA3-5C78-CFE7-F2FD76966B4D}"/>
              </a:ext>
            </a:extLst>
          </p:cNvPr>
          <p:cNvPicPr>
            <a:picLocks noChangeAspect="1"/>
          </p:cNvPicPr>
          <p:nvPr/>
        </p:nvPicPr>
        <p:blipFill>
          <a:blip r:embed="rId3"/>
          <a:stretch>
            <a:fillRect/>
          </a:stretch>
        </p:blipFill>
        <p:spPr>
          <a:xfrm>
            <a:off x="5430872" y="2010026"/>
            <a:ext cx="3016752" cy="2095423"/>
          </a:xfrm>
          <a:prstGeom prst="rect">
            <a:avLst/>
          </a:prstGeom>
          <a:ln w="28575">
            <a:solidFill>
              <a:schemeClr val="tx1"/>
            </a:solidFill>
          </a:ln>
        </p:spPr>
      </p:pic>
      <p:sp>
        <p:nvSpPr>
          <p:cNvPr id="4" name="Arrow: Right 3">
            <a:extLst>
              <a:ext uri="{FF2B5EF4-FFF2-40B4-BE49-F238E27FC236}">
                <a16:creationId xmlns:a16="http://schemas.microsoft.com/office/drawing/2014/main" id="{5617884B-F651-8566-3144-B8C7D6CC206D}"/>
              </a:ext>
            </a:extLst>
          </p:cNvPr>
          <p:cNvSpPr/>
          <p:nvPr/>
        </p:nvSpPr>
        <p:spPr>
          <a:xfrm>
            <a:off x="5736837" y="2373169"/>
            <a:ext cx="112595" cy="123358"/>
          </a:xfrm>
          <a:prstGeom prst="rightArrow">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Arrow: Right 4">
            <a:extLst>
              <a:ext uri="{FF2B5EF4-FFF2-40B4-BE49-F238E27FC236}">
                <a16:creationId xmlns:a16="http://schemas.microsoft.com/office/drawing/2014/main" id="{9D83090E-9506-57FF-1FCF-C1D34EF9003B}"/>
              </a:ext>
            </a:extLst>
          </p:cNvPr>
          <p:cNvSpPr/>
          <p:nvPr/>
        </p:nvSpPr>
        <p:spPr>
          <a:xfrm rot="10800000">
            <a:off x="5948620" y="2204989"/>
            <a:ext cx="112595" cy="110901"/>
          </a:xfrm>
          <a:prstGeom prst="rightArrow">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8DA8AE0D-FB9F-B0EE-77E0-C6C8CF3BAE76}"/>
              </a:ext>
            </a:extLst>
          </p:cNvPr>
          <p:cNvSpPr/>
          <p:nvPr/>
        </p:nvSpPr>
        <p:spPr>
          <a:xfrm rot="10800000">
            <a:off x="6471846" y="2441686"/>
            <a:ext cx="112595" cy="110901"/>
          </a:xfrm>
          <a:prstGeom prst="rightArrow">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2" name="Picture 1" descr="Sine Wave: Definition, What It's Used for, and Causes">
            <a:extLst>
              <a:ext uri="{FF2B5EF4-FFF2-40B4-BE49-F238E27FC236}">
                <a16:creationId xmlns:a16="http://schemas.microsoft.com/office/drawing/2014/main" id="{A26FDE32-951E-2616-B215-D37152F868D4}"/>
              </a:ext>
            </a:extLst>
          </p:cNvPr>
          <p:cNvPicPr>
            <a:picLocks noChangeAspect="1"/>
          </p:cNvPicPr>
          <p:nvPr/>
        </p:nvPicPr>
        <p:blipFill>
          <a:blip r:embed="rId4"/>
          <a:srcRect l="4762" t="20622" r="4082" b="15052"/>
          <a:stretch/>
        </p:blipFill>
        <p:spPr>
          <a:xfrm>
            <a:off x="5337349" y="4378069"/>
            <a:ext cx="3202098" cy="1864234"/>
          </a:xfrm>
          <a:prstGeom prst="rect">
            <a:avLst/>
          </a:prstGeom>
          <a:solidFill>
            <a:srgbClr val="FFFFFF">
              <a:shade val="85000"/>
            </a:srgbClr>
          </a:solidFill>
          <a:ln w="2857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Arrow: Down 6">
            <a:extLst>
              <a:ext uri="{FF2B5EF4-FFF2-40B4-BE49-F238E27FC236}">
                <a16:creationId xmlns:a16="http://schemas.microsoft.com/office/drawing/2014/main" id="{73BBDA13-29C6-4DAA-7309-B3A320DA209B}"/>
              </a:ext>
            </a:extLst>
          </p:cNvPr>
          <p:cNvSpPr/>
          <p:nvPr/>
        </p:nvSpPr>
        <p:spPr>
          <a:xfrm>
            <a:off x="6818395" y="4019861"/>
            <a:ext cx="241706" cy="41780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Google Shape;82;p5">
            <a:extLst>
              <a:ext uri="{FF2B5EF4-FFF2-40B4-BE49-F238E27FC236}">
                <a16:creationId xmlns:a16="http://schemas.microsoft.com/office/drawing/2014/main" id="{68667ADC-F0AD-EBCD-EA05-F20D4C7758F9}"/>
              </a:ext>
            </a:extLst>
          </p:cNvPr>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a:t>Firmware</a:t>
            </a:r>
            <a:endParaRPr/>
          </a:p>
          <a:p>
            <a:pPr>
              <a:lnSpc>
                <a:spcPct val="115000"/>
              </a:lnSpc>
              <a:spcBef>
                <a:spcPts val="0"/>
              </a:spcBef>
              <a:buClr>
                <a:schemeClr val="dk1"/>
              </a:buClr>
              <a:buSzPts val="990"/>
            </a:pPr>
            <a:r>
              <a:rPr lang="en-US" sz="1700">
                <a:cs typeface="Arial"/>
              </a:rPr>
              <a:t>Ryan Regan</a:t>
            </a:r>
          </a:p>
        </p:txBody>
      </p:sp>
    </p:spTree>
    <p:extLst>
      <p:ext uri="{BB962C8B-B14F-4D97-AF65-F5344CB8AC3E}">
        <p14:creationId xmlns:p14="http://schemas.microsoft.com/office/powerpoint/2010/main" val="2198446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FC5BC-7AB4-FF0E-7CEB-AFA46ACADA01}"/>
              </a:ext>
            </a:extLst>
          </p:cNvPr>
          <p:cNvSpPr>
            <a:spLocks noGrp="1"/>
          </p:cNvSpPr>
          <p:nvPr>
            <p:ph type="title"/>
          </p:nvPr>
        </p:nvSpPr>
        <p:spPr/>
        <p:txBody>
          <a:bodyPr/>
          <a:lstStyle/>
          <a:p>
            <a:r>
              <a:rPr lang="en-US">
                <a:cs typeface="Arial"/>
              </a:rPr>
              <a:t>Parts Ordering Status</a:t>
            </a:r>
            <a:endParaRPr lang="en-US" b="0">
              <a:cs typeface="Arial"/>
            </a:endParaRPr>
          </a:p>
        </p:txBody>
      </p:sp>
      <p:sp>
        <p:nvSpPr>
          <p:cNvPr id="3" name="Content Placeholder 2">
            <a:extLst>
              <a:ext uri="{FF2B5EF4-FFF2-40B4-BE49-F238E27FC236}">
                <a16:creationId xmlns:a16="http://schemas.microsoft.com/office/drawing/2014/main" id="{4D15BD68-2480-ACE7-F38B-54450E34AE1E}"/>
              </a:ext>
            </a:extLst>
          </p:cNvPr>
          <p:cNvSpPr>
            <a:spLocks noGrp="1"/>
          </p:cNvSpPr>
          <p:nvPr>
            <p:ph idx="1"/>
          </p:nvPr>
        </p:nvSpPr>
        <p:spPr/>
        <p:txBody>
          <a:bodyPr vert="horz" lIns="91440" tIns="45720" rIns="91440" bIns="45720" rtlCol="0" anchor="t">
            <a:normAutofit/>
          </a:bodyPr>
          <a:lstStyle/>
          <a:p>
            <a:pPr marL="285750" indent="-285750">
              <a:spcBef>
                <a:spcPts val="0"/>
              </a:spcBef>
              <a:buFont typeface="Calibri"/>
              <a:buChar char="-"/>
            </a:pPr>
            <a:r>
              <a:rPr lang="en-US" sz="1800">
                <a:latin typeface="Calibri"/>
                <a:ea typeface="Calibri"/>
                <a:cs typeface="Calibri"/>
              </a:rPr>
              <a:t>Order PCBv1s</a:t>
            </a:r>
          </a:p>
          <a:p>
            <a:pPr marL="685800" lvl="1">
              <a:spcBef>
                <a:spcPts val="0"/>
              </a:spcBef>
              <a:buFont typeface="Calibri"/>
              <a:buChar char="-"/>
            </a:pPr>
            <a:r>
              <a:rPr lang="en-US" sz="1600">
                <a:latin typeface="Calibri"/>
                <a:ea typeface="Calibri"/>
                <a:cs typeface="Calibri"/>
              </a:rPr>
              <a:t>Optoelectronics: 1/30</a:t>
            </a:r>
          </a:p>
          <a:p>
            <a:pPr marL="685800" lvl="1" indent="-285750">
              <a:spcBef>
                <a:spcPts val="0"/>
              </a:spcBef>
              <a:buFont typeface="Calibri"/>
              <a:buChar char="-"/>
            </a:pPr>
            <a:r>
              <a:rPr lang="en-US" sz="1600">
                <a:latin typeface="Calibri"/>
                <a:ea typeface="Calibri"/>
                <a:cs typeface="Calibri"/>
              </a:rPr>
              <a:t>Microcontroller: 1/29</a:t>
            </a:r>
          </a:p>
          <a:p>
            <a:pPr marL="685800" lvl="1">
              <a:spcBef>
                <a:spcPts val="0"/>
              </a:spcBef>
              <a:buFont typeface="Calibri"/>
              <a:buChar char="-"/>
            </a:pPr>
            <a:r>
              <a:rPr lang="en-US" sz="1600">
                <a:latin typeface="Calibri"/>
                <a:ea typeface="Calibri"/>
                <a:cs typeface="Calibri"/>
              </a:rPr>
              <a:t>Power: 1/30 or 1/31 (pending </a:t>
            </a:r>
            <a:r>
              <a:rPr lang="en-US" sz="1600" err="1">
                <a:latin typeface="Calibri"/>
                <a:ea typeface="Calibri"/>
                <a:cs typeface="Calibri"/>
              </a:rPr>
              <a:t>Altium</a:t>
            </a:r>
            <a:r>
              <a:rPr lang="en-US" sz="1600">
                <a:latin typeface="Calibri"/>
                <a:ea typeface="Calibri"/>
                <a:cs typeface="Calibri"/>
              </a:rPr>
              <a:t> access)</a:t>
            </a:r>
          </a:p>
          <a:p>
            <a:pPr marL="285750" indent="-285750">
              <a:spcBef>
                <a:spcPts val="0"/>
              </a:spcBef>
              <a:buFont typeface="Calibri"/>
              <a:buChar char="-"/>
            </a:pPr>
            <a:r>
              <a:rPr lang="en-US" sz="1800">
                <a:latin typeface="Calibri"/>
                <a:ea typeface="Calibri"/>
                <a:cs typeface="Calibri"/>
              </a:rPr>
              <a:t>Order Tachometer: 1/30</a:t>
            </a:r>
            <a:endParaRPr lang="en-US">
              <a:latin typeface="Arial"/>
              <a:ea typeface="Calibri"/>
              <a:cs typeface="Arial"/>
            </a:endParaRPr>
          </a:p>
          <a:p>
            <a:pPr marL="285750" indent="-285750">
              <a:spcBef>
                <a:spcPts val="0"/>
              </a:spcBef>
              <a:buFont typeface="Calibri"/>
              <a:buChar char="-"/>
            </a:pPr>
            <a:r>
              <a:rPr lang="en-US" sz="1800">
                <a:latin typeface="Calibri"/>
                <a:ea typeface="Calibri"/>
                <a:cs typeface="Calibri"/>
              </a:rPr>
              <a:t>Order Parts Order 4: 1/30</a:t>
            </a:r>
          </a:p>
          <a:p>
            <a:pPr marL="285750" indent="-285750">
              <a:spcBef>
                <a:spcPts val="0"/>
              </a:spcBef>
              <a:buFont typeface="Calibri"/>
              <a:buChar char="-"/>
            </a:pPr>
            <a:endParaRPr lang="en-US" sz="1800">
              <a:latin typeface="Calibri"/>
              <a:ea typeface="Calibri"/>
              <a:cs typeface="Calibri"/>
            </a:endParaRPr>
          </a:p>
        </p:txBody>
      </p:sp>
      <p:pic>
        <p:nvPicPr>
          <p:cNvPr id="8" name="Picture 7" descr="A table with numbers and text&#10;&#10;AI-generated content may be incorrect.">
            <a:extLst>
              <a:ext uri="{FF2B5EF4-FFF2-40B4-BE49-F238E27FC236}">
                <a16:creationId xmlns:a16="http://schemas.microsoft.com/office/drawing/2014/main" id="{F4944C08-E4B4-E05D-E2F8-37D0A6A6BC65}"/>
              </a:ext>
            </a:extLst>
          </p:cNvPr>
          <p:cNvPicPr>
            <a:picLocks noChangeAspect="1"/>
          </p:cNvPicPr>
          <p:nvPr/>
        </p:nvPicPr>
        <p:blipFill>
          <a:blip r:embed="rId3"/>
          <a:stretch>
            <a:fillRect/>
          </a:stretch>
        </p:blipFill>
        <p:spPr>
          <a:xfrm>
            <a:off x="457200" y="3753088"/>
            <a:ext cx="8044775" cy="667730"/>
          </a:xfrm>
          <a:prstGeom prst="rect">
            <a:avLst/>
          </a:prstGeom>
          <a:ln w="28575">
            <a:solidFill>
              <a:schemeClr val="tx1"/>
            </a:solidFill>
          </a:ln>
        </p:spPr>
      </p:pic>
    </p:spTree>
    <p:extLst>
      <p:ext uri="{BB962C8B-B14F-4D97-AF65-F5344CB8AC3E}">
        <p14:creationId xmlns:p14="http://schemas.microsoft.com/office/powerpoint/2010/main" val="762994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3" name="Title 1">
            <a:extLst>
              <a:ext uri="{FF2B5EF4-FFF2-40B4-BE49-F238E27FC236}">
                <a16:creationId xmlns:a16="http://schemas.microsoft.com/office/drawing/2014/main" id="{890633E7-6154-BA97-DF8F-70651B5905B5}"/>
              </a:ext>
            </a:extLst>
          </p:cNvPr>
          <p:cNvSpPr txBox="1">
            <a:spLocks/>
          </p:cNvSpPr>
          <p:nvPr/>
        </p:nvSpPr>
        <p:spPr>
          <a:xfrm>
            <a:off x="457200" y="1049177"/>
            <a:ext cx="8229600" cy="80375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1" kern="1200">
                <a:solidFill>
                  <a:schemeClr val="tx1"/>
                </a:solidFill>
                <a:latin typeface="+mj-lt"/>
                <a:ea typeface="+mj-ea"/>
                <a:cs typeface="+mj-cs"/>
              </a:defRPr>
            </a:lvl1pPr>
          </a:lstStyle>
          <a:p>
            <a:r>
              <a:rPr lang="en-US">
                <a:cs typeface="Arial"/>
              </a:rPr>
              <a:t>Execution Plan</a:t>
            </a:r>
            <a:endParaRPr lang="en-US" b="0">
              <a:cs typeface="Arial"/>
            </a:endParaRPr>
          </a:p>
        </p:txBody>
      </p:sp>
      <p:pic>
        <p:nvPicPr>
          <p:cNvPr id="2" name="Picture 1" descr="A chart with multiple colored squares&#10;&#10;AI-generated content may be incorrect.">
            <a:extLst>
              <a:ext uri="{FF2B5EF4-FFF2-40B4-BE49-F238E27FC236}">
                <a16:creationId xmlns:a16="http://schemas.microsoft.com/office/drawing/2014/main" id="{9DF93587-3DB9-5391-C075-B582A4A0A34C}"/>
              </a:ext>
            </a:extLst>
          </p:cNvPr>
          <p:cNvPicPr>
            <a:picLocks noChangeAspect="1"/>
          </p:cNvPicPr>
          <p:nvPr/>
        </p:nvPicPr>
        <p:blipFill>
          <a:blip r:embed="rId3"/>
          <a:stretch>
            <a:fillRect/>
          </a:stretch>
        </p:blipFill>
        <p:spPr>
          <a:xfrm>
            <a:off x="280279" y="1712778"/>
            <a:ext cx="8583442" cy="5008325"/>
          </a:xfrm>
          <a:prstGeom prst="rect">
            <a:avLst/>
          </a:prstGeom>
        </p:spPr>
      </p:pic>
    </p:spTree>
    <p:extLst>
      <p:ext uri="{BB962C8B-B14F-4D97-AF65-F5344CB8AC3E}">
        <p14:creationId xmlns:p14="http://schemas.microsoft.com/office/powerpoint/2010/main" val="109339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36AFB916-0883-E052-610B-8E42A1AB3C8C}"/>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47AB79E6-74C9-B0D6-28EC-50A57F5C2318}"/>
              </a:ext>
            </a:extLst>
          </p:cNvPr>
          <p:cNvGraphicFramePr>
            <a:graphicFrameLocks noGrp="1"/>
          </p:cNvGraphicFramePr>
          <p:nvPr>
            <p:extLst>
              <p:ext uri="{D42A27DB-BD31-4B8C-83A1-F6EECF244321}">
                <p14:modId xmlns:p14="http://schemas.microsoft.com/office/powerpoint/2010/main" val="4065761452"/>
              </p:ext>
            </p:extLst>
          </p:nvPr>
        </p:nvGraphicFramePr>
        <p:xfrm>
          <a:off x="18071" y="1698687"/>
          <a:ext cx="9121618" cy="4985378"/>
        </p:xfrm>
        <a:graphic>
          <a:graphicData uri="http://schemas.openxmlformats.org/drawingml/2006/table">
            <a:tbl>
              <a:tblPr bandRow="1">
                <a:tableStyleId>{5C22544A-7EE6-4342-B048-85BDC9FD1C3A}</a:tableStyleId>
              </a:tblPr>
              <a:tblGrid>
                <a:gridCol w="690525">
                  <a:extLst>
                    <a:ext uri="{9D8B030D-6E8A-4147-A177-3AD203B41FA5}">
                      <a16:colId xmlns:a16="http://schemas.microsoft.com/office/drawing/2014/main" val="1228161710"/>
                    </a:ext>
                  </a:extLst>
                </a:gridCol>
                <a:gridCol w="913275">
                  <a:extLst>
                    <a:ext uri="{9D8B030D-6E8A-4147-A177-3AD203B41FA5}">
                      <a16:colId xmlns:a16="http://schemas.microsoft.com/office/drawing/2014/main" val="1507943604"/>
                    </a:ext>
                  </a:extLst>
                </a:gridCol>
                <a:gridCol w="2639590">
                  <a:extLst>
                    <a:ext uri="{9D8B030D-6E8A-4147-A177-3AD203B41FA5}">
                      <a16:colId xmlns:a16="http://schemas.microsoft.com/office/drawing/2014/main" val="3257683336"/>
                    </a:ext>
                  </a:extLst>
                </a:gridCol>
                <a:gridCol w="3474903">
                  <a:extLst>
                    <a:ext uri="{9D8B030D-6E8A-4147-A177-3AD203B41FA5}">
                      <a16:colId xmlns:a16="http://schemas.microsoft.com/office/drawing/2014/main" val="3334018724"/>
                    </a:ext>
                  </a:extLst>
                </a:gridCol>
                <a:gridCol w="623700">
                  <a:extLst>
                    <a:ext uri="{9D8B030D-6E8A-4147-A177-3AD203B41FA5}">
                      <a16:colId xmlns:a16="http://schemas.microsoft.com/office/drawing/2014/main" val="3474704607"/>
                    </a:ext>
                  </a:extLst>
                </a:gridCol>
                <a:gridCol w="779625">
                  <a:extLst>
                    <a:ext uri="{9D8B030D-6E8A-4147-A177-3AD203B41FA5}">
                      <a16:colId xmlns:a16="http://schemas.microsoft.com/office/drawing/2014/main" val="1321308039"/>
                    </a:ext>
                  </a:extLst>
                </a:gridCol>
              </a:tblGrid>
              <a:tr h="329834">
                <a:tc>
                  <a:txBody>
                    <a:bodyPr/>
                    <a:lstStyle/>
                    <a:p>
                      <a:pPr algn="l" fontAlgn="t"/>
                      <a:r>
                        <a:rPr lang="en-US" sz="1000" b="0" i="0" u="none" strike="noStrike">
                          <a:solidFill>
                            <a:srgbClr val="FFFFFF"/>
                          </a:solidFill>
                          <a:effectLst/>
                          <a:latin typeface="Aptos Narrow" panose="020B0004020202020204" pitchFamily="34" charset="0"/>
                        </a:rPr>
                        <a:t>Paragraph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Test 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Success Criteria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Methodology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Responsible Engineer(s)</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extLst>
                  <a:ext uri="{0D108BD9-81ED-4DB2-BD59-A6C34878D82A}">
                    <a16:rowId xmlns:a16="http://schemas.microsoft.com/office/drawing/2014/main" val="2648947564"/>
                  </a:ext>
                </a:extLst>
              </a:tr>
              <a:tr h="446871">
                <a:tc>
                  <a:txBody>
                    <a:bodyPr/>
                    <a:lstStyle/>
                    <a:p>
                      <a:pPr algn="l" fontAlgn="t"/>
                      <a:r>
                        <a:rPr lang="en-US" sz="1000" b="0" i="0" u="none" strike="noStrike">
                          <a:solidFill>
                            <a:srgbClr val="000000"/>
                          </a:solidFill>
                          <a:effectLst/>
                          <a:latin typeface="Aptos Narrow" panose="020B0004020202020204" pitchFamily="34" charset="0"/>
                        </a:rPr>
                        <a:t>3.2.1.1</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Speed and Torque Requirement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Motor shall operate within speed range of 0RPM to 1800RPM and torque range of 0lb-ft to 0.729lb-ft.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Input motor with voltage and check if it achieves 0RPM and 0lb-ft . Repeat for 300RPM, 600RPM, 900RPM, 1200RPM, 1500RPM, 1800RPM.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Andrew, Ryan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0289164"/>
                  </a:ext>
                </a:extLst>
              </a:tr>
              <a:tr h="446871">
                <a:tc>
                  <a:txBody>
                    <a:bodyPr/>
                    <a:lstStyle/>
                    <a:p>
                      <a:pPr algn="l" fontAlgn="t"/>
                      <a:r>
                        <a:rPr lang="en-US" sz="1000" b="0" i="0" u="none" strike="noStrike">
                          <a:solidFill>
                            <a:srgbClr val="000000"/>
                          </a:solidFill>
                          <a:effectLst/>
                          <a:latin typeface="Aptos Narrow" panose="020B0004020202020204" pitchFamily="34" charset="0"/>
                        </a:rPr>
                        <a:t>3.2.1.2</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Frequency Requirement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shall operate within frequency range of 5Hz to 60Hz.</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Input system with frequency generator set to 5Hz and check if the motor runs smoothly. Repeat for 10Hz, 20Hz, 30Hz, 40Hz, 50Hz, 60Hz.</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84616523"/>
                  </a:ext>
                </a:extLst>
              </a:tr>
              <a:tr h="329834">
                <a:tc>
                  <a:txBody>
                    <a:bodyPr/>
                    <a:lstStyle/>
                    <a:p>
                      <a:pPr algn="l" fontAlgn="t"/>
                      <a:r>
                        <a:rPr lang="en-US" sz="1000" b="0" i="0" u="none" strike="noStrike">
                          <a:solidFill>
                            <a:srgbClr val="000000"/>
                          </a:solidFill>
                          <a:effectLst/>
                          <a:latin typeface="Aptos Narrow" panose="020B0004020202020204" pitchFamily="34" charset="0"/>
                        </a:rPr>
                        <a:t>3.2.1.3</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Temperature Requirement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System shall operate within temperature range of 0˚C to 70˚C.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Place system in freezer set to 0˚C and check if the motor runs smoothly. Repeat with oven set to 70˚C.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7936381"/>
                  </a:ext>
                </a:extLst>
              </a:tr>
              <a:tr h="297914">
                <a:tc>
                  <a:txBody>
                    <a:bodyPr/>
                    <a:lstStyle/>
                    <a:p>
                      <a:pPr algn="l" fontAlgn="t"/>
                      <a:r>
                        <a:rPr lang="en-US" sz="1000" b="0" i="0" u="none" strike="noStrike">
                          <a:solidFill>
                            <a:srgbClr val="000000"/>
                          </a:solidFill>
                          <a:effectLst/>
                          <a:latin typeface="Aptos Narrow" panose="020B0004020202020204" pitchFamily="34" charset="0"/>
                        </a:rPr>
                        <a:t>3.2.3.2</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Input Voltage Level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input voltage shall be 208V</a:t>
                      </a:r>
                      <a:r>
                        <a:rPr lang="en-US" sz="1000" b="0" i="0" u="none" strike="noStrike" baseline="-25000">
                          <a:solidFill>
                            <a:srgbClr val="000000"/>
                          </a:solidFill>
                          <a:effectLst/>
                          <a:latin typeface="Aptos Narrow" panose="020B0004020202020204" pitchFamily="34" charset="0"/>
                        </a:rPr>
                        <a:t>AC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Measure with multimeter and check if the voltage is 208V</a:t>
                      </a:r>
                      <a:r>
                        <a:rPr lang="en-US" sz="1000" b="0" i="0" u="none" strike="noStrike" baseline="-25000">
                          <a:solidFill>
                            <a:srgbClr val="000000"/>
                          </a:solidFill>
                          <a:effectLst/>
                          <a:latin typeface="Aptos Narrow" panose="020B0004020202020204" pitchFamily="34" charset="0"/>
                        </a:rPr>
                        <a:t>AC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59099330"/>
                  </a:ext>
                </a:extLst>
              </a:tr>
              <a:tr h="329834">
                <a:tc>
                  <a:txBody>
                    <a:bodyPr/>
                    <a:lstStyle/>
                    <a:p>
                      <a:pPr algn="l" fontAlgn="t"/>
                      <a:r>
                        <a:rPr lang="en-US" sz="1000" b="0" i="0" u="none" strike="noStrike">
                          <a:solidFill>
                            <a:srgbClr val="000000"/>
                          </a:solidFill>
                          <a:effectLst/>
                          <a:latin typeface="Aptos Narrow" panose="020B0004020202020204" pitchFamily="34" charset="0"/>
                        </a:rPr>
                        <a:t>3.2.3.3</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Input Noise and Ripple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System shall not exceed ripple range of 0V to 0.165V.</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Measure with multimeter and check if the voltage exceeds 0V to 0.165V.</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Andrew</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8717567"/>
                  </a:ext>
                </a:extLst>
              </a:tr>
              <a:tr h="329834">
                <a:tc>
                  <a:txBody>
                    <a:bodyPr/>
                    <a:lstStyle/>
                    <a:p>
                      <a:pPr algn="l" fontAlgn="t"/>
                      <a:r>
                        <a:rPr lang="en-US" sz="1000" b="0" i="0" u="none" strike="noStrike">
                          <a:solidFill>
                            <a:srgbClr val="000000"/>
                          </a:solidFill>
                          <a:effectLst/>
                          <a:latin typeface="Aptos Narrow" panose="020B0004020202020204" pitchFamily="34" charset="0"/>
                        </a:rPr>
                        <a:t>3.2.3.4</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External Commands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External commands shall be documented in appropriate ICD.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Show to teaching team and check with them for approval.</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99116118"/>
                  </a:ext>
                </a:extLst>
              </a:tr>
              <a:tr h="500070">
                <a:tc>
                  <a:txBody>
                    <a:bodyPr/>
                    <a:lstStyle/>
                    <a:p>
                      <a:pPr algn="l" fontAlgn="t"/>
                      <a:r>
                        <a:rPr lang="en-US" sz="1000" b="0" i="0" u="none" strike="noStrike">
                          <a:solidFill>
                            <a:srgbClr val="000000"/>
                          </a:solidFill>
                          <a:effectLst/>
                          <a:latin typeface="Aptos Narrow" panose="020B0004020202020204" pitchFamily="34" charset="0"/>
                        </a:rPr>
                        <a:t>3.2.3.5</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Visual Output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Oscilloscope displays each of the three phases of the PWM sine wave.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Connect oscilloscope probes to the set output pins for the PWM signals, ensure that the signals' duty cycles span from 0-100% and are rougly separated by thirds.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Ryan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7094295"/>
                  </a:ext>
                </a:extLst>
              </a:tr>
              <a:tr h="329834">
                <a:tc>
                  <a:txBody>
                    <a:bodyPr/>
                    <a:lstStyle/>
                    <a:p>
                      <a:pPr algn="l" fontAlgn="t"/>
                      <a:r>
                        <a:rPr lang="en-US" sz="1000" b="0" i="0" u="none" strike="noStrike">
                          <a:solidFill>
                            <a:srgbClr val="000000"/>
                          </a:solidFill>
                          <a:effectLst/>
                          <a:latin typeface="Aptos Narrow" panose="020B0004020202020204" pitchFamily="34" charset="0"/>
                        </a:rPr>
                        <a:t>3.2.3.6</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Connectors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shall use terminal blocks for power and signal connections.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Observe power and signal connections and check if they are are terminal blocks.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Mackenzie, Andrew, 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99891294"/>
                  </a:ext>
                </a:extLst>
              </a:tr>
              <a:tr h="329834">
                <a:tc>
                  <a:txBody>
                    <a:bodyPr/>
                    <a:lstStyle/>
                    <a:p>
                      <a:pPr algn="l" fontAlgn="t"/>
                      <a:r>
                        <a:rPr lang="en-US" sz="1000" b="0" i="0" u="none" strike="noStrike">
                          <a:solidFill>
                            <a:srgbClr val="000000"/>
                          </a:solidFill>
                          <a:effectLst/>
                          <a:latin typeface="Aptos Narrow" panose="020B0004020202020204" pitchFamily="34" charset="0"/>
                        </a:rPr>
                        <a:t>3.2.3.7</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Overtemperature Shutdown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System shall automatically shut down if sensor exceeds temperature range of 0˚C to 70˚C.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Place sensor in freezer set to -1˚C and check if sensor is triggered. Repeat with oven set to 71˚C.</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Mackenzie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7073504"/>
                  </a:ext>
                </a:extLst>
              </a:tr>
              <a:tr h="329834">
                <a:tc>
                  <a:txBody>
                    <a:bodyPr/>
                    <a:lstStyle/>
                    <a:p>
                      <a:pPr algn="l" fontAlgn="t"/>
                      <a:r>
                        <a:rPr lang="en-US" sz="1000" b="0" i="0" u="none" strike="noStrike">
                          <a:solidFill>
                            <a:srgbClr val="000000"/>
                          </a:solidFill>
                          <a:effectLst/>
                          <a:latin typeface="Aptos Narrow" panose="020B0004020202020204" pitchFamily="34" charset="0"/>
                        </a:rPr>
                        <a:t>3.2.3.8</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Built in Test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shall generate and evaluate test signals to assess failure 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Compare generated values with known values and check if the failure statuses match. Repeat for six additional sets of values.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00555270"/>
                  </a:ext>
                </a:extLst>
              </a:tr>
              <a:tr h="446871">
                <a:tc>
                  <a:txBody>
                    <a:bodyPr/>
                    <a:lstStyle/>
                    <a:p>
                      <a:pPr algn="l" fontAlgn="t"/>
                      <a:r>
                        <a:rPr lang="en-US" sz="1000" b="0" i="0" u="none" strike="noStrike">
                          <a:solidFill>
                            <a:srgbClr val="000000"/>
                          </a:solidFill>
                          <a:effectLst/>
                          <a:latin typeface="Aptos Narrow" panose="020B0004020202020204" pitchFamily="34" charset="0"/>
                        </a:rPr>
                        <a:t>3.2.3.9 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Optoelectronics Voltage Constraint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The optoelectronics subsystem shall convert the voltage it receives down to a voltage in the range of 15-20 V.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Test at full power where the opto receives ~60 V. Use a multimeter to measure voltage level on other side of opto barrier.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Mackenzie </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8766017"/>
                  </a:ext>
                </a:extLst>
              </a:tr>
              <a:tr h="500070">
                <a:tc>
                  <a:txBody>
                    <a:bodyPr/>
                    <a:lstStyle/>
                    <a:p>
                      <a:pPr algn="l" fontAlgn="t"/>
                      <a:r>
                        <a:rPr lang="en-US" sz="1000" b="0" i="0" u="none" strike="noStrike">
                          <a:solidFill>
                            <a:srgbClr val="000000"/>
                          </a:solidFill>
                          <a:effectLst/>
                          <a:latin typeface="Aptos Narrow" panose="020B0004020202020204" pitchFamily="34" charset="0"/>
                        </a:rPr>
                        <a:t>3.2.3.10 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Digital to Power Continuity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The digital to power opto-isolators shall have a voltage of 0V across each component when connecting input to output.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 Use a multimeter to ensure that the voltage across each digital isolator is zero.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Tested-retest with new parts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Mackenzie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85983771"/>
                  </a:ext>
                </a:extLst>
              </a:tr>
            </a:tbl>
          </a:graphicData>
        </a:graphic>
      </p:graphicFrame>
      <p:sp>
        <p:nvSpPr>
          <p:cNvPr id="3" name="Title 1">
            <a:extLst>
              <a:ext uri="{FF2B5EF4-FFF2-40B4-BE49-F238E27FC236}">
                <a16:creationId xmlns:a16="http://schemas.microsoft.com/office/drawing/2014/main" id="{E97F85FD-FF8B-FD7D-B5B1-0571459F195F}"/>
              </a:ext>
            </a:extLst>
          </p:cNvPr>
          <p:cNvSpPr txBox="1">
            <a:spLocks/>
          </p:cNvSpPr>
          <p:nvPr/>
        </p:nvSpPr>
        <p:spPr>
          <a:xfrm>
            <a:off x="457200" y="1049177"/>
            <a:ext cx="8229600" cy="80375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1" kern="1200">
                <a:solidFill>
                  <a:schemeClr val="tx1"/>
                </a:solidFill>
                <a:latin typeface="+mj-lt"/>
                <a:ea typeface="+mj-ea"/>
                <a:cs typeface="+mj-cs"/>
              </a:defRPr>
            </a:lvl1pPr>
          </a:lstStyle>
          <a:p>
            <a:r>
              <a:rPr lang="en-US">
                <a:cs typeface="Arial"/>
              </a:rPr>
              <a:t>Validation Plan</a:t>
            </a:r>
            <a:endParaRPr lang="en-US" b="0">
              <a:cs typeface="Arial"/>
            </a:endParaRPr>
          </a:p>
        </p:txBody>
      </p:sp>
    </p:spTree>
    <p:extLst>
      <p:ext uri="{BB962C8B-B14F-4D97-AF65-F5344CB8AC3E}">
        <p14:creationId xmlns:p14="http://schemas.microsoft.com/office/powerpoint/2010/main" val="181112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084B96B1-581D-C9E3-1626-64C19C7A584E}"/>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A5D785F-F6AB-7CFE-6247-EAC90B05F89F}"/>
              </a:ext>
            </a:extLst>
          </p:cNvPr>
          <p:cNvGraphicFramePr>
            <a:graphicFrameLocks noGrp="1"/>
          </p:cNvGraphicFramePr>
          <p:nvPr>
            <p:extLst>
              <p:ext uri="{D42A27DB-BD31-4B8C-83A1-F6EECF244321}">
                <p14:modId xmlns:p14="http://schemas.microsoft.com/office/powerpoint/2010/main" val="3665227864"/>
              </p:ext>
            </p:extLst>
          </p:nvPr>
        </p:nvGraphicFramePr>
        <p:xfrm>
          <a:off x="0" y="1698687"/>
          <a:ext cx="9140579" cy="5061498"/>
        </p:xfrm>
        <a:graphic>
          <a:graphicData uri="http://schemas.openxmlformats.org/drawingml/2006/table">
            <a:tbl>
              <a:tblPr bandRow="1">
                <a:tableStyleId>{5C22544A-7EE6-4342-B048-85BDC9FD1C3A}</a:tableStyleId>
              </a:tblPr>
              <a:tblGrid>
                <a:gridCol w="691960">
                  <a:extLst>
                    <a:ext uri="{9D8B030D-6E8A-4147-A177-3AD203B41FA5}">
                      <a16:colId xmlns:a16="http://schemas.microsoft.com/office/drawing/2014/main" val="4160006021"/>
                    </a:ext>
                  </a:extLst>
                </a:gridCol>
                <a:gridCol w="915174">
                  <a:extLst>
                    <a:ext uri="{9D8B030D-6E8A-4147-A177-3AD203B41FA5}">
                      <a16:colId xmlns:a16="http://schemas.microsoft.com/office/drawing/2014/main" val="114669595"/>
                    </a:ext>
                  </a:extLst>
                </a:gridCol>
                <a:gridCol w="2645076">
                  <a:extLst>
                    <a:ext uri="{9D8B030D-6E8A-4147-A177-3AD203B41FA5}">
                      <a16:colId xmlns:a16="http://schemas.microsoft.com/office/drawing/2014/main" val="854679848"/>
                    </a:ext>
                  </a:extLst>
                </a:gridCol>
                <a:gridCol w="3482126">
                  <a:extLst>
                    <a:ext uri="{9D8B030D-6E8A-4147-A177-3AD203B41FA5}">
                      <a16:colId xmlns:a16="http://schemas.microsoft.com/office/drawing/2014/main" val="3916686676"/>
                    </a:ext>
                  </a:extLst>
                </a:gridCol>
                <a:gridCol w="624997">
                  <a:extLst>
                    <a:ext uri="{9D8B030D-6E8A-4147-A177-3AD203B41FA5}">
                      <a16:colId xmlns:a16="http://schemas.microsoft.com/office/drawing/2014/main" val="3106943341"/>
                    </a:ext>
                  </a:extLst>
                </a:gridCol>
                <a:gridCol w="781246">
                  <a:extLst>
                    <a:ext uri="{9D8B030D-6E8A-4147-A177-3AD203B41FA5}">
                      <a16:colId xmlns:a16="http://schemas.microsoft.com/office/drawing/2014/main" val="1019466219"/>
                    </a:ext>
                  </a:extLst>
                </a:gridCol>
              </a:tblGrid>
              <a:tr h="332027">
                <a:tc>
                  <a:txBody>
                    <a:bodyPr/>
                    <a:lstStyle/>
                    <a:p>
                      <a:pPr algn="l" fontAlgn="t"/>
                      <a:r>
                        <a:rPr lang="en-US" sz="1000" b="0" i="0" u="none" strike="noStrike">
                          <a:solidFill>
                            <a:srgbClr val="FFFFFF"/>
                          </a:solidFill>
                          <a:effectLst/>
                          <a:latin typeface="Aptos Narrow" panose="020B0004020202020204" pitchFamily="34" charset="0"/>
                        </a:rPr>
                        <a:t>Paragraph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Test 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Success Criteria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Methodology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Status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t"/>
                      <a:r>
                        <a:rPr lang="en-US" sz="1000" b="0" i="0" u="none" strike="noStrike">
                          <a:solidFill>
                            <a:srgbClr val="FFFFFF"/>
                          </a:solidFill>
                          <a:effectLst/>
                          <a:latin typeface="Aptos Narrow" panose="020B0004020202020204" pitchFamily="34" charset="0"/>
                        </a:rPr>
                        <a:t>Responsible Engineer(s)</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extLst>
                  <a:ext uri="{0D108BD9-81ED-4DB2-BD59-A6C34878D82A}">
                    <a16:rowId xmlns:a16="http://schemas.microsoft.com/office/drawing/2014/main" val="3940080339"/>
                  </a:ext>
                </a:extLst>
              </a:tr>
              <a:tr h="498040">
                <a:tc>
                  <a:txBody>
                    <a:bodyPr/>
                    <a:lstStyle/>
                    <a:p>
                      <a:pPr algn="l" fontAlgn="t"/>
                      <a:r>
                        <a:rPr lang="en-US" sz="1000" b="0" i="0" u="none" strike="noStrike">
                          <a:solidFill>
                            <a:srgbClr val="000000"/>
                          </a:solidFill>
                          <a:effectLst/>
                          <a:latin typeface="Aptos Narrow" panose="020B0004020202020204" pitchFamily="34" charset="0"/>
                        </a:rPr>
                        <a:t>3.2.3.11 </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Power to Digital Continuity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The power to digital opto-isolators shall have a voltage of 0V across each component when connecting input to output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 Use a multimeter to ensure that the voltage across each power isolator is zero.</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Tested-retest with new parts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Mackenzie</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993010"/>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Inputs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The parameters are within the expected range.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Confirm that all electrical parameters (voltage, current, power) remain within safe and expected ranges under varying conditions.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69977256"/>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Firmware Code Compiles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MPLab firmware successfully compiles without errors or warnings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Attempt to compile code in MPLab and examine output logs to check for errors or warnings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Ryan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9527513"/>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Controller Performance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Motor spins according to user defined parameters.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Validate that the system operates efficiently and delivers accurate motor control across the expected range of operating conditions.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All</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27697802"/>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MCU Voltage Step Down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MCU converts the voltage it is given to 3.3V.</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Measure the voltage of the signals being sent to the MCU and measure that the MCU converts it to 3.3V.</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Mackenzie, Andrew</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7037728"/>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Rectifier Full System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input voltage shall be rectified from 208V</a:t>
                      </a:r>
                      <a:r>
                        <a:rPr lang="en-US" sz="1000" b="0" i="0" u="none" strike="noStrike" baseline="-25000">
                          <a:solidFill>
                            <a:srgbClr val="000000"/>
                          </a:solidFill>
                          <a:effectLst/>
                          <a:latin typeface="Aptos Narrow" panose="020B0004020202020204" pitchFamily="34" charset="0"/>
                        </a:rPr>
                        <a:t>AC</a:t>
                      </a:r>
                      <a:r>
                        <a:rPr lang="en-US" sz="1000" b="0" i="0" u="none" strike="noStrike">
                          <a:solidFill>
                            <a:srgbClr val="000000"/>
                          </a:solidFill>
                          <a:effectLst/>
                          <a:latin typeface="Aptos Narrow" panose="020B0004020202020204" pitchFamily="34" charset="0"/>
                        </a:rPr>
                        <a:t> to 295V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Measure with multimeter and check if the voltage after the rectifier is 295V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2151427"/>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Rectifier Power Subsystem</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System input voltage shall be rectified from 5V</a:t>
                      </a:r>
                      <a:r>
                        <a:rPr lang="en-US" sz="1000" b="0" i="0" u="none" strike="noStrike" baseline="-25000">
                          <a:solidFill>
                            <a:srgbClr val="000000"/>
                          </a:solidFill>
                          <a:effectLst/>
                          <a:latin typeface="Aptos Narrow" panose="020B0004020202020204" pitchFamily="34" charset="0"/>
                        </a:rPr>
                        <a:t>AC</a:t>
                      </a:r>
                      <a:r>
                        <a:rPr lang="en-US" sz="1000" b="0" i="0" u="none" strike="noStrike">
                          <a:solidFill>
                            <a:srgbClr val="000000"/>
                          </a:solidFill>
                          <a:effectLst/>
                          <a:latin typeface="Aptos Narrow" panose="020B0004020202020204" pitchFamily="34" charset="0"/>
                        </a:rPr>
                        <a:t> to 7.1 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Input 5V</a:t>
                      </a:r>
                      <a:r>
                        <a:rPr lang="en-US" sz="1000" b="0" i="0" u="none" strike="noStrike" baseline="-25000">
                          <a:solidFill>
                            <a:srgbClr val="000000"/>
                          </a:solidFill>
                          <a:effectLst/>
                          <a:latin typeface="Aptos Narrow" panose="020B0004020202020204" pitchFamily="34" charset="0"/>
                        </a:rPr>
                        <a:t>AC</a:t>
                      </a:r>
                      <a:r>
                        <a:rPr lang="en-US" sz="1000" b="0" i="0" u="none" strike="noStrike">
                          <a:solidFill>
                            <a:srgbClr val="000000"/>
                          </a:solidFill>
                          <a:effectLst/>
                          <a:latin typeface="Aptos Narrow" panose="020B0004020202020204" pitchFamily="34" charset="0"/>
                        </a:rPr>
                        <a:t> at differing angles of 120˚ on three waveform generators. Measure with multimeter and check if the voltage after the rectifier is 7.1 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8300576"/>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Isolated 15V Conversion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System shall convert 15V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 to isolated 15V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Input 15V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 on a dc power supply. Measure with multimeter and check if the voltage after the converter is 15V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368578598"/>
                  </a:ext>
                </a:extLst>
              </a:tr>
              <a:tr h="332027">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Isolated 5V Conversion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System shall convert 3.3V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 to isolated 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Input 3.3V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 on a dc power supply. Measure with multimeter and check if the voltage after the converter is 5V</a:t>
                      </a:r>
                      <a:r>
                        <a:rPr lang="en-US" sz="1000" b="0" i="0" u="none" strike="noStrike" baseline="-25000">
                          <a:solidFill>
                            <a:srgbClr val="000000"/>
                          </a:solidFill>
                          <a:effectLst/>
                          <a:latin typeface="Aptos Narrow" panose="020B0004020202020204" pitchFamily="34" charset="0"/>
                        </a:rPr>
                        <a:t>DC</a:t>
                      </a:r>
                      <a:r>
                        <a:rPr lang="en-US" sz="1000" b="0" i="0" u="none" strike="noStrike">
                          <a:solidFill>
                            <a:srgbClr val="000000"/>
                          </a:solidFill>
                          <a:effectLst/>
                          <a:latin typeface="Aptos Narrow" panose="020B0004020202020204" pitchFamily="34" charset="0"/>
                        </a:rPr>
                        <a: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Aidan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8504952"/>
                  </a:ext>
                </a:extLst>
              </a:tr>
              <a:tr h="498040">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User Interface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User is able to change the speed of the rotating PWM values by turning the potentiometer.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Change potentiometer position to lowest, highest, and middle notch to observe that the target frequency of the system is close to 60, 10, and 35 respectively, and the rotating PWM values change pace accordingly</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Ryan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37586361"/>
                  </a:ext>
                </a:extLst>
              </a:tr>
              <a:tr h="498040">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Frequency Testing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Code properly changes the frequency of the PWM signals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Use oscilloscope or a timer to measure the PWM waves to ensure that the program's target frequency is similar to the actual frequency of the PWM signals.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en-US" sz="1000" b="0" i="0" u="none" strike="noStrike">
                          <a:solidFill>
                            <a:srgbClr val="000000"/>
                          </a:solidFill>
                          <a:effectLst/>
                          <a:latin typeface="Aptos Narrow" panose="020B0004020202020204" pitchFamily="34" charset="0"/>
                        </a:rPr>
                        <a:t>Ryan</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5119579"/>
                  </a:ext>
                </a:extLst>
              </a:tr>
              <a:tr h="342402">
                <a:tc>
                  <a:txBody>
                    <a:bodyPr/>
                    <a:lstStyle/>
                    <a:p>
                      <a:pPr algn="l" fontAlgn="t"/>
                      <a:r>
                        <a:rPr lang="en-US" sz="1000" b="0" i="0" u="none" strike="noStrike">
                          <a:solidFill>
                            <a:srgbClr val="000000"/>
                          </a:solidFill>
                          <a:effectLst/>
                          <a:latin typeface="Aptos Narrow" panose="020B0004020202020204" pitchFamily="34" charset="0"/>
                        </a:rPr>
                        <a:t>TBD</a:t>
                      </a:r>
                    </a:p>
                  </a:txBody>
                  <a:tcPr marL="0" marR="0" marT="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Debugger Connection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The Microcontroller shall be able to properly communicate with Pickit4 debugger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Connect the Pickit4 Debugger to microcontroller PCB using the 5 pin connector and ensure that MPLAB X IDE can recognize the device.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Untested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t"/>
                      <a:r>
                        <a:rPr lang="en-US" sz="1000" b="0" i="0" u="none" strike="noStrike">
                          <a:solidFill>
                            <a:srgbClr val="000000"/>
                          </a:solidFill>
                          <a:effectLst/>
                          <a:latin typeface="Aptos Narrow" panose="020B0004020202020204" pitchFamily="34" charset="0"/>
                        </a:rPr>
                        <a:t>Andrew</a:t>
                      </a:r>
                    </a:p>
                  </a:txBody>
                  <a:tcPr marL="0" marR="0" marT="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78704464"/>
                  </a:ext>
                </a:extLst>
              </a:tr>
            </a:tbl>
          </a:graphicData>
        </a:graphic>
      </p:graphicFrame>
      <p:sp>
        <p:nvSpPr>
          <p:cNvPr id="3" name="Title 1">
            <a:extLst>
              <a:ext uri="{FF2B5EF4-FFF2-40B4-BE49-F238E27FC236}">
                <a16:creationId xmlns:a16="http://schemas.microsoft.com/office/drawing/2014/main" id="{2A9AC34E-7345-BBD0-E665-4B0FD67DF4FD}"/>
              </a:ext>
            </a:extLst>
          </p:cNvPr>
          <p:cNvSpPr txBox="1">
            <a:spLocks/>
          </p:cNvSpPr>
          <p:nvPr/>
        </p:nvSpPr>
        <p:spPr>
          <a:xfrm>
            <a:off x="457200" y="1049177"/>
            <a:ext cx="8229600" cy="80375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1" kern="1200">
                <a:solidFill>
                  <a:schemeClr val="tx1"/>
                </a:solidFill>
                <a:latin typeface="+mj-lt"/>
                <a:ea typeface="+mj-ea"/>
                <a:cs typeface="+mj-cs"/>
              </a:defRPr>
            </a:lvl1pPr>
          </a:lstStyle>
          <a:p>
            <a:r>
              <a:rPr lang="en-US">
                <a:cs typeface="Arial"/>
              </a:rPr>
              <a:t>Validation Plan</a:t>
            </a:r>
            <a:endParaRPr lang="en-US" b="0">
              <a:cs typeface="Arial"/>
            </a:endParaRPr>
          </a:p>
        </p:txBody>
      </p:sp>
    </p:spTree>
    <p:extLst>
      <p:ext uri="{BB962C8B-B14F-4D97-AF65-F5344CB8AC3E}">
        <p14:creationId xmlns:p14="http://schemas.microsoft.com/office/powerpoint/2010/main" val="4151046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Project Summary</a:t>
            </a:r>
            <a:endParaRPr/>
          </a:p>
        </p:txBody>
      </p:sp>
      <p:sp>
        <p:nvSpPr>
          <p:cNvPr id="62" name="Google Shape;62;p2"/>
          <p:cNvSpPr txBox="1">
            <a:spLocks noGrp="1"/>
          </p:cNvSpPr>
          <p:nvPr>
            <p:ph type="body" idx="1"/>
          </p:nvPr>
        </p:nvSpPr>
        <p:spPr>
          <a:xfrm>
            <a:off x="457200" y="2049275"/>
            <a:ext cx="4237585" cy="4637400"/>
          </a:xfrm>
          <a:prstGeom prst="rect">
            <a:avLst/>
          </a:prstGeom>
          <a:noFill/>
          <a:ln>
            <a:noFill/>
          </a:ln>
        </p:spPr>
        <p:txBody>
          <a:bodyPr spcFirstLastPara="1" wrap="square" lIns="91425" tIns="45700" rIns="91425" bIns="45700" anchor="t" anchorCtr="0">
            <a:normAutofit fontScale="92500"/>
          </a:bodyPr>
          <a:lstStyle/>
          <a:p>
            <a:pPr marL="285750" indent="-285750">
              <a:spcBef>
                <a:spcPts val="0"/>
              </a:spcBef>
              <a:buFont typeface="Calibri"/>
              <a:buChar char="-"/>
            </a:pPr>
            <a:r>
              <a:rPr lang="en-US" sz="2400"/>
              <a:t>Problem: Traditional motor control systems cannot adjust to varying load demands, resulting in poor energy efficiency, excessive heat generation, and premature component failure</a:t>
            </a:r>
          </a:p>
          <a:p>
            <a:pPr marL="285750" indent="-285750">
              <a:spcBef>
                <a:spcPts val="0"/>
              </a:spcBef>
              <a:buFont typeface="Calibri"/>
              <a:buChar char="-"/>
            </a:pPr>
            <a:endParaRPr lang="en-US" sz="2400"/>
          </a:p>
          <a:p>
            <a:pPr marL="285750" indent="-285750">
              <a:spcBef>
                <a:spcPts val="0"/>
              </a:spcBef>
              <a:buFont typeface="Calibri"/>
              <a:buChar char="-"/>
            </a:pPr>
            <a:r>
              <a:rPr lang="en-US" sz="2400"/>
              <a:t>Solution: Develop a Variable Frequency Drive (VFD) motor control system to adjust frequency and voltage to load demands</a:t>
            </a:r>
            <a:endParaRPr lang="en-US" sz="2400">
              <a:cs typeface="Arial"/>
            </a:endParaRPr>
          </a:p>
        </p:txBody>
      </p:sp>
      <p:pic>
        <p:nvPicPr>
          <p:cNvPr id="3" name="Picture 2">
            <a:extLst>
              <a:ext uri="{FF2B5EF4-FFF2-40B4-BE49-F238E27FC236}">
                <a16:creationId xmlns:a16="http://schemas.microsoft.com/office/drawing/2014/main" id="{2EF6CF25-AFFA-0764-45C2-B77563C07BA1}"/>
              </a:ext>
            </a:extLst>
          </p:cNvPr>
          <p:cNvPicPr>
            <a:picLocks noChangeAspect="1"/>
          </p:cNvPicPr>
          <p:nvPr/>
        </p:nvPicPr>
        <p:blipFill>
          <a:blip r:embed="rId3"/>
          <a:stretch>
            <a:fillRect/>
          </a:stretch>
        </p:blipFill>
        <p:spPr>
          <a:xfrm>
            <a:off x="4690214" y="2670329"/>
            <a:ext cx="4223375" cy="2204542"/>
          </a:xfrm>
          <a:prstGeom prst="rect">
            <a:avLst/>
          </a:prstGeom>
        </p:spPr>
      </p:pic>
    </p:spTree>
    <p:extLst>
      <p:ext uri="{BB962C8B-B14F-4D97-AF65-F5344CB8AC3E}">
        <p14:creationId xmlns:p14="http://schemas.microsoft.com/office/powerpoint/2010/main" val="775211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7a11958be6_0_2"/>
          <p:cNvSpPr txBox="1">
            <a:spLocks noGrp="1"/>
          </p:cNvSpPr>
          <p:nvPr>
            <p:ph type="body" idx="1"/>
          </p:nvPr>
        </p:nvSpPr>
        <p:spPr>
          <a:xfrm>
            <a:off x="457200" y="1608545"/>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b="1"/>
          </a:p>
          <a:p>
            <a:pPr marL="0" lvl="0" indent="0" algn="l" rtl="0">
              <a:spcBef>
                <a:spcPts val="360"/>
              </a:spcBef>
              <a:spcAft>
                <a:spcPts val="0"/>
              </a:spcAft>
              <a:buNone/>
            </a:pPr>
            <a:endParaRPr b="1"/>
          </a:p>
          <a:p>
            <a:pPr marL="0" lvl="0" indent="0" algn="ctr" rtl="0">
              <a:spcBef>
                <a:spcPts val="360"/>
              </a:spcBef>
              <a:spcAft>
                <a:spcPts val="0"/>
              </a:spcAft>
              <a:buNone/>
            </a:pPr>
            <a:endParaRPr b="1"/>
          </a:p>
          <a:p>
            <a:pPr marL="0" lvl="0" indent="0" algn="ctr" rtl="0">
              <a:spcBef>
                <a:spcPts val="360"/>
              </a:spcBef>
              <a:spcAft>
                <a:spcPts val="0"/>
              </a:spcAft>
              <a:buNone/>
            </a:pPr>
            <a:r>
              <a:rPr lang="en-US" b="1"/>
              <a:t>Thank You</a:t>
            </a:r>
            <a:endParaRPr b="1"/>
          </a:p>
        </p:txBody>
      </p:sp>
    </p:spTree>
    <p:extLst>
      <p:ext uri="{BB962C8B-B14F-4D97-AF65-F5344CB8AC3E}">
        <p14:creationId xmlns:p14="http://schemas.microsoft.com/office/powerpoint/2010/main" val="219897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Project/Subsystem Overview</a:t>
            </a:r>
            <a:endParaRPr/>
          </a:p>
        </p:txBody>
      </p:sp>
      <p:sp>
        <p:nvSpPr>
          <p:cNvPr id="5" name="TextBox 4">
            <a:extLst>
              <a:ext uri="{FF2B5EF4-FFF2-40B4-BE49-F238E27FC236}">
                <a16:creationId xmlns:a16="http://schemas.microsoft.com/office/drawing/2014/main" id="{065C870B-1C29-91A4-75A0-43142DB21D2E}"/>
              </a:ext>
            </a:extLst>
          </p:cNvPr>
          <p:cNvSpPr txBox="1"/>
          <p:nvPr/>
        </p:nvSpPr>
        <p:spPr>
          <a:xfrm>
            <a:off x="5325757" y="6379487"/>
            <a:ext cx="36504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Auxiliary Power – See Next Page</a:t>
            </a:r>
          </a:p>
        </p:txBody>
      </p:sp>
      <p:pic>
        <p:nvPicPr>
          <p:cNvPr id="4" name="Picture 3" descr="A diagram of a computer system&#10;&#10;AI-generated content may be incorrect.">
            <a:extLst>
              <a:ext uri="{FF2B5EF4-FFF2-40B4-BE49-F238E27FC236}">
                <a16:creationId xmlns:a16="http://schemas.microsoft.com/office/drawing/2014/main" id="{A46FA72E-BFB1-0915-4C4A-69D7B8F69875}"/>
              </a:ext>
            </a:extLst>
          </p:cNvPr>
          <p:cNvPicPr>
            <a:picLocks noChangeAspect="1"/>
          </p:cNvPicPr>
          <p:nvPr/>
        </p:nvPicPr>
        <p:blipFill>
          <a:blip r:embed="rId3"/>
          <a:stretch>
            <a:fillRect/>
          </a:stretch>
        </p:blipFill>
        <p:spPr>
          <a:xfrm>
            <a:off x="404966" y="1849979"/>
            <a:ext cx="8334067" cy="4411654"/>
          </a:xfrm>
          <a:prstGeom prst="rect">
            <a:avLst/>
          </a:prstGeom>
          <a:ln w="28575">
            <a:solidFill>
              <a:schemeClr val="tx1"/>
            </a:solidFill>
          </a:ln>
        </p:spPr>
      </p:pic>
    </p:spTree>
    <p:extLst>
      <p:ext uri="{BB962C8B-B14F-4D97-AF65-F5344CB8AC3E}">
        <p14:creationId xmlns:p14="http://schemas.microsoft.com/office/powerpoint/2010/main" val="124845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a:extLst>
            <a:ext uri="{FF2B5EF4-FFF2-40B4-BE49-F238E27FC236}">
              <a16:creationId xmlns:a16="http://schemas.microsoft.com/office/drawing/2014/main" id="{CD372A82-EF9D-6174-018D-1ACFD4F66DDA}"/>
            </a:ext>
          </a:extLst>
        </p:cNvPr>
        <p:cNvGrpSpPr/>
        <p:nvPr/>
      </p:nvGrpSpPr>
      <p:grpSpPr>
        <a:xfrm>
          <a:off x="0" y="0"/>
          <a:ext cx="0" cy="0"/>
          <a:chOff x="0" y="0"/>
          <a:chExt cx="0" cy="0"/>
        </a:xfrm>
      </p:grpSpPr>
      <p:sp>
        <p:nvSpPr>
          <p:cNvPr id="68" name="Google Shape;68;p4">
            <a:extLst>
              <a:ext uri="{FF2B5EF4-FFF2-40B4-BE49-F238E27FC236}">
                <a16:creationId xmlns:a16="http://schemas.microsoft.com/office/drawing/2014/main" id="{2920FBEC-E636-E923-826A-A7E6C1BA3258}"/>
              </a:ext>
            </a:extLst>
          </p:cNvPr>
          <p:cNvSpPr txBox="1">
            <a:spLocks noGrp="1"/>
          </p:cNvSpPr>
          <p:nvPr>
            <p:ph type="title"/>
          </p:nvPr>
        </p:nvSpPr>
        <p:spPr>
          <a:xfrm>
            <a:off x="457200" y="1049177"/>
            <a:ext cx="8229600" cy="803756"/>
          </a:xfrm>
        </p:spPr>
        <p:txBody>
          <a:bodyPr spcFirstLastPara="1" lIns="91425" tIns="45700" rIns="91425" bIns="45700" anchor="ctr" anchorCtr="0">
            <a:normAutofit/>
          </a:bodyPr>
          <a:lstStyle/>
          <a:p>
            <a:pPr marL="0" lvl="0" indent="0" rtl="0">
              <a:spcBef>
                <a:spcPts val="0"/>
              </a:spcBef>
              <a:spcAft>
                <a:spcPts val="0"/>
              </a:spcAft>
              <a:buClr>
                <a:schemeClr val="dk1"/>
              </a:buClr>
              <a:buSzPts val="3200"/>
              <a:buFont typeface="Arial"/>
              <a:buNone/>
            </a:pPr>
            <a:r>
              <a:rPr lang="en-US"/>
              <a:t>Project/Subsystem Overview</a:t>
            </a:r>
          </a:p>
        </p:txBody>
      </p:sp>
      <p:pic>
        <p:nvPicPr>
          <p:cNvPr id="6" name="Picture 5" descr="A diagram of a power system&#10;&#10;AI-generated content may be incorrect.">
            <a:extLst>
              <a:ext uri="{FF2B5EF4-FFF2-40B4-BE49-F238E27FC236}">
                <a16:creationId xmlns:a16="http://schemas.microsoft.com/office/drawing/2014/main" id="{224A1CA5-B011-BA6E-F57A-5702443C45B9}"/>
              </a:ext>
            </a:extLst>
          </p:cNvPr>
          <p:cNvPicPr>
            <a:picLocks noChangeAspect="1"/>
          </p:cNvPicPr>
          <p:nvPr/>
        </p:nvPicPr>
        <p:blipFill>
          <a:blip r:embed="rId3"/>
          <a:stretch>
            <a:fillRect/>
          </a:stretch>
        </p:blipFill>
        <p:spPr>
          <a:xfrm>
            <a:off x="1515024" y="1853841"/>
            <a:ext cx="6113952" cy="4677829"/>
          </a:xfrm>
          <a:prstGeom prst="rect">
            <a:avLst/>
          </a:prstGeom>
          <a:ln w="28575">
            <a:solidFill>
              <a:schemeClr val="tx1"/>
            </a:solidFill>
          </a:ln>
        </p:spPr>
      </p:pic>
    </p:spTree>
    <p:extLst>
      <p:ext uri="{BB962C8B-B14F-4D97-AF65-F5344CB8AC3E}">
        <p14:creationId xmlns:p14="http://schemas.microsoft.com/office/powerpoint/2010/main" val="392842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DFF8-81BB-0D75-55F9-DC6630DD2921}"/>
              </a:ext>
            </a:extLst>
          </p:cNvPr>
          <p:cNvSpPr>
            <a:spLocks noGrp="1"/>
          </p:cNvSpPr>
          <p:nvPr>
            <p:ph type="title"/>
          </p:nvPr>
        </p:nvSpPr>
        <p:spPr/>
        <p:txBody>
          <a:bodyPr>
            <a:normAutofit/>
          </a:bodyPr>
          <a:lstStyle/>
          <a:p>
            <a:r>
              <a:rPr lang="en-US"/>
              <a:t>Full Design Review</a:t>
            </a:r>
          </a:p>
        </p:txBody>
      </p:sp>
      <p:pic>
        <p:nvPicPr>
          <p:cNvPr id="4" name="Content Placeholder 3">
            <a:extLst>
              <a:ext uri="{FF2B5EF4-FFF2-40B4-BE49-F238E27FC236}">
                <a16:creationId xmlns:a16="http://schemas.microsoft.com/office/drawing/2014/main" id="{5EB738D1-6D65-1A9F-AA0D-66F9D7513376}"/>
              </a:ext>
            </a:extLst>
          </p:cNvPr>
          <p:cNvPicPr>
            <a:picLocks noGrp="1" noChangeAspect="1"/>
          </p:cNvPicPr>
          <p:nvPr>
            <p:ph idx="1"/>
          </p:nvPr>
        </p:nvPicPr>
        <p:blipFill>
          <a:blip r:embed="rId3"/>
          <a:srcRect l="7771" t="935" r="9080" b="13084"/>
          <a:stretch/>
        </p:blipFill>
        <p:spPr>
          <a:xfrm>
            <a:off x="1637983" y="1852933"/>
            <a:ext cx="5581968" cy="4616099"/>
          </a:xfrm>
          <a:ln w="38100">
            <a:solidFill>
              <a:schemeClr val="tx1"/>
            </a:solidFill>
          </a:ln>
        </p:spPr>
      </p:pic>
      <p:sp>
        <p:nvSpPr>
          <p:cNvPr id="5" name="TextBox 4">
            <a:extLst>
              <a:ext uri="{FF2B5EF4-FFF2-40B4-BE49-F238E27FC236}">
                <a16:creationId xmlns:a16="http://schemas.microsoft.com/office/drawing/2014/main" id="{7FA63641-32E6-3AC5-E49D-B0E4655F6F24}"/>
              </a:ext>
            </a:extLst>
          </p:cNvPr>
          <p:cNvSpPr txBox="1"/>
          <p:nvPr/>
        </p:nvSpPr>
        <p:spPr>
          <a:xfrm>
            <a:off x="5114925" y="6469032"/>
            <a:ext cx="2219325" cy="276999"/>
          </a:xfrm>
          <a:prstGeom prst="rect">
            <a:avLst/>
          </a:prstGeom>
          <a:noFill/>
        </p:spPr>
        <p:txBody>
          <a:bodyPr wrap="square" rtlCol="0">
            <a:spAutoFit/>
          </a:bodyPr>
          <a:lstStyle/>
          <a:p>
            <a:r>
              <a:rPr lang="en-US" sz="1200"/>
              <a:t>Planned Physical Orientation </a:t>
            </a:r>
          </a:p>
        </p:txBody>
      </p:sp>
    </p:spTree>
    <p:extLst>
      <p:ext uri="{BB962C8B-B14F-4D97-AF65-F5344CB8AC3E}">
        <p14:creationId xmlns:p14="http://schemas.microsoft.com/office/powerpoint/2010/main" val="380450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Major Project Changes for 404</a:t>
            </a:r>
            <a:endParaRPr/>
          </a:p>
        </p:txBody>
      </p:sp>
      <p:sp>
        <p:nvSpPr>
          <p:cNvPr id="2" name="TextBox 1"/>
          <p:cNvSpPr txBox="1"/>
          <p:nvPr/>
        </p:nvSpPr>
        <p:spPr>
          <a:xfrm>
            <a:off x="1985818" y="2231923"/>
            <a:ext cx="6145592" cy="369332"/>
          </a:xfrm>
          <a:prstGeom prst="rect">
            <a:avLst/>
          </a:prstGeom>
          <a:noFill/>
        </p:spPr>
        <p:txBody>
          <a:bodyPr wrap="square" lIns="91440" tIns="45720" rIns="91440" bIns="45720" rtlCol="0" anchor="t">
            <a:spAutoFit/>
          </a:bodyPr>
          <a:lstStyle/>
          <a:p>
            <a:r>
              <a:rPr lang="en-US">
                <a:cs typeface="Arial"/>
              </a:rPr>
              <a:t>No major changes are being made for 404</a:t>
            </a:r>
            <a:endParaRPr lang="en-US"/>
          </a:p>
        </p:txBody>
      </p:sp>
    </p:spTree>
    <p:extLst>
      <p:ext uri="{BB962C8B-B14F-4D97-AF65-F5344CB8AC3E}">
        <p14:creationId xmlns:p14="http://schemas.microsoft.com/office/powerpoint/2010/main" val="2407612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Project Timeline</a:t>
            </a:r>
            <a:endParaRPr/>
          </a:p>
        </p:txBody>
      </p:sp>
      <p:graphicFrame>
        <p:nvGraphicFramePr>
          <p:cNvPr id="4" name="Table 3">
            <a:extLst>
              <a:ext uri="{FF2B5EF4-FFF2-40B4-BE49-F238E27FC236}">
                <a16:creationId xmlns:a16="http://schemas.microsoft.com/office/drawing/2014/main" id="{6C2C6B92-5380-3BB2-2A97-2B87862FD003}"/>
              </a:ext>
            </a:extLst>
          </p:cNvPr>
          <p:cNvGraphicFramePr>
            <a:graphicFrameLocks noGrp="1"/>
          </p:cNvGraphicFramePr>
          <p:nvPr>
            <p:extLst>
              <p:ext uri="{D42A27DB-BD31-4B8C-83A1-F6EECF244321}">
                <p14:modId xmlns:p14="http://schemas.microsoft.com/office/powerpoint/2010/main" val="1083185574"/>
              </p:ext>
            </p:extLst>
          </p:nvPr>
        </p:nvGraphicFramePr>
        <p:xfrm>
          <a:off x="234924" y="2656458"/>
          <a:ext cx="8678292" cy="1093052"/>
        </p:xfrm>
        <a:graphic>
          <a:graphicData uri="http://schemas.openxmlformats.org/drawingml/2006/table">
            <a:tbl>
              <a:tblPr bandRow="1">
                <a:tableStyleId>{5C22544A-7EE6-4342-B048-85BDC9FD1C3A}</a:tableStyleId>
              </a:tblPr>
              <a:tblGrid>
                <a:gridCol w="1239756">
                  <a:extLst>
                    <a:ext uri="{9D8B030D-6E8A-4147-A177-3AD203B41FA5}">
                      <a16:colId xmlns:a16="http://schemas.microsoft.com/office/drawing/2014/main" val="785558186"/>
                    </a:ext>
                  </a:extLst>
                </a:gridCol>
                <a:gridCol w="1239756">
                  <a:extLst>
                    <a:ext uri="{9D8B030D-6E8A-4147-A177-3AD203B41FA5}">
                      <a16:colId xmlns:a16="http://schemas.microsoft.com/office/drawing/2014/main" val="3798796245"/>
                    </a:ext>
                  </a:extLst>
                </a:gridCol>
                <a:gridCol w="1239756">
                  <a:extLst>
                    <a:ext uri="{9D8B030D-6E8A-4147-A177-3AD203B41FA5}">
                      <a16:colId xmlns:a16="http://schemas.microsoft.com/office/drawing/2014/main" val="4109882372"/>
                    </a:ext>
                  </a:extLst>
                </a:gridCol>
                <a:gridCol w="1239756">
                  <a:extLst>
                    <a:ext uri="{9D8B030D-6E8A-4147-A177-3AD203B41FA5}">
                      <a16:colId xmlns:a16="http://schemas.microsoft.com/office/drawing/2014/main" val="4286910226"/>
                    </a:ext>
                  </a:extLst>
                </a:gridCol>
                <a:gridCol w="1239756">
                  <a:extLst>
                    <a:ext uri="{9D8B030D-6E8A-4147-A177-3AD203B41FA5}">
                      <a16:colId xmlns:a16="http://schemas.microsoft.com/office/drawing/2014/main" val="2311863836"/>
                    </a:ext>
                  </a:extLst>
                </a:gridCol>
                <a:gridCol w="1239756">
                  <a:extLst>
                    <a:ext uri="{9D8B030D-6E8A-4147-A177-3AD203B41FA5}">
                      <a16:colId xmlns:a16="http://schemas.microsoft.com/office/drawing/2014/main" val="35208380"/>
                    </a:ext>
                  </a:extLst>
                </a:gridCol>
                <a:gridCol w="1239756">
                  <a:extLst>
                    <a:ext uri="{9D8B030D-6E8A-4147-A177-3AD203B41FA5}">
                      <a16:colId xmlns:a16="http://schemas.microsoft.com/office/drawing/2014/main" val="525032508"/>
                    </a:ext>
                  </a:extLst>
                </a:gridCol>
              </a:tblGrid>
              <a:tr h="255842">
                <a:tc>
                  <a:txBody>
                    <a:bodyPr/>
                    <a:lstStyle/>
                    <a:p>
                      <a:pPr algn="ctr" fontAlgn="b"/>
                      <a:r>
                        <a:rPr lang="en-US" sz="1200">
                          <a:effectLst/>
                          <a:latin typeface="Arial"/>
                        </a:rPr>
                        <a:t>2/12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200">
                          <a:effectLst/>
                          <a:latin typeface="Arial"/>
                        </a:rPr>
                        <a:t>2/19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b"/>
                      <a:r>
                        <a:rPr lang="en-US" sz="1200">
                          <a:effectLst/>
                          <a:latin typeface="Arial"/>
                        </a:rPr>
                        <a:t>3/7</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b"/>
                      <a:r>
                        <a:rPr lang="en-US" sz="1200">
                          <a:effectLst/>
                          <a:latin typeface="Arial"/>
                        </a:rPr>
                        <a:t>3/19</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b"/>
                      <a:r>
                        <a:rPr lang="en-US" sz="1200">
                          <a:effectLst/>
                          <a:latin typeface="Arial"/>
                        </a:rPr>
                        <a:t>4/2</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b"/>
                      <a:r>
                        <a:rPr lang="en-US" sz="1200">
                          <a:effectLst/>
                          <a:latin typeface="Arial"/>
                        </a:rPr>
                        <a:t>4/16</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b"/>
                      <a:r>
                        <a:rPr lang="en-US" sz="1200">
                          <a:effectLst/>
                          <a:latin typeface="Arial"/>
                        </a:rPr>
                        <a:t>4/28</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extLst>
                  <a:ext uri="{0D108BD9-81ED-4DB2-BD59-A6C34878D82A}">
                    <a16:rowId xmlns:a16="http://schemas.microsoft.com/office/drawing/2014/main" val="1772083032"/>
                  </a:ext>
                </a:extLst>
              </a:tr>
              <a:tr h="837210">
                <a:tc>
                  <a:txBody>
                    <a:bodyPr/>
                    <a:lstStyle/>
                    <a:p>
                      <a:pPr algn="ctr" fontAlgn="t"/>
                      <a:r>
                        <a:rPr lang="en-US" sz="1200">
                          <a:effectLst/>
                          <a:latin typeface="Arial"/>
                        </a:rPr>
                        <a:t>Subsystem PCBv1 Designs &amp; Testing</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lvl="0" algn="ctr">
                        <a:buNone/>
                      </a:pPr>
                      <a:r>
                        <a:rPr lang="en-US" sz="1200" b="0" i="0" u="none" strike="noStrike" noProof="0">
                          <a:effectLst/>
                          <a:latin typeface="Arial"/>
                        </a:rPr>
                        <a:t>Auxiliary</a:t>
                      </a:r>
                      <a:r>
                        <a:rPr lang="en-US" sz="1200">
                          <a:effectLst/>
                          <a:latin typeface="Arial"/>
                        </a:rPr>
                        <a:t> Power &amp; MCU/Firmware Integration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t"/>
                      <a:r>
                        <a:rPr lang="en-US" sz="1200">
                          <a:effectLst/>
                          <a:latin typeface="Arial"/>
                        </a:rPr>
                        <a:t>PWM Control Integration </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t"/>
                      <a:r>
                        <a:rPr lang="en-US" sz="1200">
                          <a:effectLst/>
                          <a:latin typeface="Arial"/>
                        </a:rPr>
                        <a:t>System Integration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t"/>
                      <a:r>
                        <a:rPr lang="en-US" sz="1200">
                          <a:effectLst/>
                          <a:latin typeface="Arial"/>
                        </a:rPr>
                        <a:t>System Testing</a:t>
                      </a:r>
                      <a:endParaRPr lang="en-US"/>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t"/>
                      <a:r>
                        <a:rPr lang="en-US" sz="1200">
                          <a:effectLst/>
                          <a:latin typeface="Arial"/>
                        </a:rPr>
                        <a:t>System </a:t>
                      </a:r>
                      <a:endParaRPr lang="en-US"/>
                    </a:p>
                    <a:p>
                      <a:pPr lvl="0" algn="ctr">
                        <a:buNone/>
                      </a:pPr>
                      <a:r>
                        <a:rPr lang="en-US" sz="1200">
                          <a:effectLst/>
                          <a:latin typeface="Arial"/>
                        </a:rPr>
                        <a:t>Validation</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tc>
                  <a:txBody>
                    <a:bodyPr/>
                    <a:lstStyle/>
                    <a:p>
                      <a:pPr algn="ctr" fontAlgn="t"/>
                      <a:r>
                        <a:rPr lang="en-US" sz="1200">
                          <a:effectLst/>
                          <a:latin typeface="Arial"/>
                        </a:rPr>
                        <a:t>Demo, Showcase, </a:t>
                      </a:r>
                      <a:endParaRPr lang="en-US"/>
                    </a:p>
                    <a:p>
                      <a:pPr lvl="0" algn="ctr">
                        <a:buNone/>
                      </a:pPr>
                      <a:r>
                        <a:rPr lang="en-US" sz="1200">
                          <a:effectLst/>
                          <a:latin typeface="Arial"/>
                        </a:rPr>
                        <a:t>&amp; Report</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ADAD"/>
                    </a:solidFill>
                  </a:tcPr>
                </a:tc>
                <a:extLst>
                  <a:ext uri="{0D108BD9-81ED-4DB2-BD59-A6C34878D82A}">
                    <a16:rowId xmlns:a16="http://schemas.microsoft.com/office/drawing/2014/main" val="1374956587"/>
                  </a:ext>
                </a:extLst>
              </a:tr>
            </a:tbl>
          </a:graphicData>
        </a:graphic>
      </p:graphicFrame>
    </p:spTree>
    <p:extLst>
      <p:ext uri="{BB962C8B-B14F-4D97-AF65-F5344CB8AC3E}">
        <p14:creationId xmlns:p14="http://schemas.microsoft.com/office/powerpoint/2010/main" val="390605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1"/>
              </a:buClr>
              <a:buSzPts val="990"/>
              <a:buFont typeface="Arial"/>
              <a:buNone/>
            </a:pPr>
            <a:r>
              <a:rPr lang="en-US"/>
              <a:t>Optoelectronics</a:t>
            </a:r>
            <a:endParaRPr/>
          </a:p>
          <a:p>
            <a:pPr>
              <a:lnSpc>
                <a:spcPct val="115000"/>
              </a:lnSpc>
              <a:spcBef>
                <a:spcPts val="0"/>
              </a:spcBef>
              <a:buClr>
                <a:schemeClr val="dk1"/>
              </a:buClr>
              <a:buSzPts val="990"/>
            </a:pPr>
            <a:r>
              <a:rPr lang="en-US" sz="1700">
                <a:cs typeface="Arial"/>
              </a:rPr>
              <a:t>Mackenzie Miller</a:t>
            </a:r>
          </a:p>
        </p:txBody>
      </p:sp>
      <p:graphicFrame>
        <p:nvGraphicFramePr>
          <p:cNvPr id="83" name="Google Shape;83;p5"/>
          <p:cNvGraphicFramePr/>
          <p:nvPr>
            <p:extLst>
              <p:ext uri="{D42A27DB-BD31-4B8C-83A1-F6EECF244321}">
                <p14:modId xmlns:p14="http://schemas.microsoft.com/office/powerpoint/2010/main" val="2071754194"/>
              </p:ext>
            </p:extLst>
          </p:nvPr>
        </p:nvGraphicFramePr>
        <p:xfrm>
          <a:off x="685800" y="1952075"/>
          <a:ext cx="7772400" cy="237490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a:t>Accomplishments since</a:t>
                      </a:r>
                      <a:r>
                        <a:rPr lang="en-US" sz="1800" u="none" strike="noStrike" cap="none" baseline="0"/>
                        <a:t> 403</a:t>
                      </a:r>
                      <a:r>
                        <a:rPr lang="en-US" sz="1800" u="none" strike="noStrike" cap="none"/>
                        <a:t>                          </a:t>
                      </a:r>
                      <a:r>
                        <a:rPr lang="en-US" sz="1800" u="none" strike="noStrike" cap="none">
                          <a:solidFill>
                            <a:srgbClr val="FF0000"/>
                          </a:solidFill>
                        </a:rPr>
                        <a:t>14 hrs of effort</a:t>
                      </a:r>
                      <a:endParaRPr lang="en-US" sz="1800">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285750" marR="0" lvl="0" indent="-285750" algn="l" rtl="0">
                        <a:spcBef>
                          <a:spcPts val="0"/>
                        </a:spcBef>
                        <a:spcAft>
                          <a:spcPts val="0"/>
                        </a:spcAft>
                        <a:buFont typeface="Calibri"/>
                        <a:buChar char="-"/>
                      </a:pPr>
                      <a:r>
                        <a:rPr lang="en-US" sz="1800"/>
                        <a:t>Redesigned PCB to prepare for integration</a:t>
                      </a:r>
                    </a:p>
                    <a:p>
                      <a:pPr marL="285750" marR="0" lvl="0" indent="-285750" algn="l">
                        <a:spcBef>
                          <a:spcPts val="0"/>
                        </a:spcBef>
                        <a:spcAft>
                          <a:spcPts val="0"/>
                        </a:spcAft>
                        <a:buFont typeface="Calibri"/>
                        <a:buChar char="-"/>
                      </a:pPr>
                      <a:r>
                        <a:rPr lang="en-US" sz="1800"/>
                        <a:t>Completed a Design Review</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rtl="0">
                        <a:spcBef>
                          <a:spcPts val="0"/>
                        </a:spcBef>
                        <a:spcAft>
                          <a:spcPts val="0"/>
                        </a:spcAft>
                        <a:buFont typeface="Calibri"/>
                        <a:buChar char="-"/>
                      </a:pPr>
                      <a:r>
                        <a:rPr lang="en-US" sz="1800"/>
                        <a:t>Order new PCB and parts and assemble new board</a:t>
                      </a:r>
                    </a:p>
                    <a:p>
                      <a:pPr marL="0" marR="0" lvl="0" indent="0" algn="l">
                        <a:spcBef>
                          <a:spcPts val="0"/>
                        </a:spcBef>
                        <a:spcAft>
                          <a:spcPts val="0"/>
                        </a:spcAft>
                        <a:buNone/>
                      </a:pPr>
                      <a:endParaRPr lang="en-US" sz="1800"/>
                    </a:p>
                    <a:p>
                      <a:pPr marL="285750" marR="0" lvl="0" indent="-285750" algn="l">
                        <a:spcBef>
                          <a:spcPts val="0"/>
                        </a:spcBef>
                        <a:spcAft>
                          <a:spcPts val="0"/>
                        </a:spcAft>
                        <a:buFont typeface="Calibri"/>
                        <a:buChar char="-"/>
                      </a:pPr>
                      <a:r>
                        <a:rPr lang="en-US" sz="1800" b="0" i="0" u="none" strike="noStrike" noProof="0">
                          <a:solidFill>
                            <a:srgbClr val="000000"/>
                          </a:solidFill>
                          <a:latin typeface="Arial"/>
                        </a:rPr>
                        <a:t>Order tachometer and attach to motor</a:t>
                      </a:r>
                      <a:endParaRPr lang="en-US"/>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31427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4" name="Google Shape;82;p5">
            <a:extLst>
              <a:ext uri="{FF2B5EF4-FFF2-40B4-BE49-F238E27FC236}">
                <a16:creationId xmlns:a16="http://schemas.microsoft.com/office/drawing/2014/main" id="{671836F6-AACE-0EAB-4E37-7455A77C715B}"/>
              </a:ext>
            </a:extLst>
          </p:cNvPr>
          <p:cNvSpPr txBox="1">
            <a:spLocks/>
          </p:cNvSpPr>
          <p:nvPr/>
        </p:nvSpPr>
        <p:spPr>
          <a:xfrm>
            <a:off x="457200" y="1049177"/>
            <a:ext cx="8229600" cy="803700"/>
          </a:xfrm>
          <a:prstGeom prst="rect">
            <a:avLst/>
          </a:prstGeom>
          <a:noFill/>
          <a:ln>
            <a:noFill/>
          </a:ln>
        </p:spPr>
        <p:txBody>
          <a:bodyPr spcFirstLastPara="1" vert="horz" wrap="square" lIns="91425" tIns="45700" rIns="91425" bIns="45700" rtlCol="0" anchor="ctr" anchorCtr="0">
            <a:noAutofit/>
          </a:bodyPr>
          <a:lstStyle>
            <a:lvl1pPr algn="ctr" defTabSz="457200" rtl="0" eaLnBrk="1" latinLnBrk="0" hangingPunct="1">
              <a:spcBef>
                <a:spcPct val="0"/>
              </a:spcBef>
              <a:buNone/>
              <a:defRPr sz="3200" b="1" kern="1200">
                <a:solidFill>
                  <a:schemeClr val="tx1"/>
                </a:solidFill>
                <a:latin typeface="+mj-lt"/>
                <a:ea typeface="+mj-ea"/>
                <a:cs typeface="+mj-cs"/>
              </a:defRPr>
            </a:lvl1pPr>
          </a:lstStyle>
          <a:p>
            <a:pPr>
              <a:lnSpc>
                <a:spcPct val="115000"/>
              </a:lnSpc>
              <a:spcBef>
                <a:spcPts val="0"/>
              </a:spcBef>
              <a:buClr>
                <a:schemeClr val="dk1"/>
              </a:buClr>
              <a:buSzPts val="990"/>
              <a:buFont typeface="Arial"/>
              <a:buNone/>
            </a:pPr>
            <a:r>
              <a:rPr lang="en-US"/>
              <a:t>Optoelectronics</a:t>
            </a:r>
          </a:p>
          <a:p>
            <a:pPr>
              <a:lnSpc>
                <a:spcPct val="115000"/>
              </a:lnSpc>
              <a:spcBef>
                <a:spcPts val="0"/>
              </a:spcBef>
              <a:buClr>
                <a:schemeClr val="dk1"/>
              </a:buClr>
              <a:buSzPts val="990"/>
            </a:pPr>
            <a:r>
              <a:rPr lang="en-US" sz="1700">
                <a:cs typeface="Arial"/>
              </a:rPr>
              <a:t>Mackenzie Miller</a:t>
            </a:r>
          </a:p>
        </p:txBody>
      </p:sp>
      <p:sp>
        <p:nvSpPr>
          <p:cNvPr id="88" name="Google Shape;88;gcce58aab64_3_0"/>
          <p:cNvSpPr txBox="1">
            <a:spLocks noGrp="1"/>
          </p:cNvSpPr>
          <p:nvPr>
            <p:ph idx="1"/>
          </p:nvPr>
        </p:nvSpPr>
        <p:spPr>
          <a:xfrm>
            <a:off x="457200" y="2049270"/>
            <a:ext cx="3802170" cy="4076893"/>
          </a:xfrm>
        </p:spPr>
        <p:txBody>
          <a:bodyPr spcFirstLastPara="1" vert="horz" lIns="91425" tIns="45700" rIns="91425" bIns="45700" rtlCol="0" anchor="t" anchorCtr="0">
            <a:normAutofit/>
          </a:bodyPr>
          <a:lstStyle/>
          <a:p>
            <a:pPr marL="285750" indent="-285750">
              <a:spcBef>
                <a:spcPts val="0"/>
              </a:spcBef>
              <a:buFont typeface="Calibri"/>
              <a:buChar char="-"/>
            </a:pPr>
            <a:r>
              <a:rPr lang="en-US" sz="1800"/>
              <a:t>PCB is functional – one digital isolator does not work</a:t>
            </a:r>
          </a:p>
          <a:p>
            <a:pPr marL="285750" indent="-285750">
              <a:spcBef>
                <a:spcPts val="0"/>
              </a:spcBef>
              <a:buFont typeface="Calibri"/>
              <a:buChar char="-"/>
            </a:pPr>
            <a:endParaRPr lang="en-US" sz="1800"/>
          </a:p>
          <a:p>
            <a:pPr marL="285750" indent="-285750">
              <a:spcBef>
                <a:spcPts val="0"/>
              </a:spcBef>
              <a:buFont typeface="Calibri"/>
              <a:buChar char="-"/>
            </a:pPr>
            <a:r>
              <a:rPr lang="en-US" sz="1800"/>
              <a:t>Op-amps were getting hot at the beginning – did not maintain proper isolation between 15V and iso15V during initial testing</a:t>
            </a:r>
          </a:p>
          <a:p>
            <a:pPr marL="285750" indent="-285750">
              <a:spcBef>
                <a:spcPts val="0"/>
              </a:spcBef>
              <a:buFont typeface="Calibri"/>
              <a:buChar char="-"/>
            </a:pPr>
            <a:endParaRPr lang="en-US" sz="1800">
              <a:cs typeface="Arial"/>
            </a:endParaRPr>
          </a:p>
          <a:p>
            <a:pPr marL="285750" indent="-285750">
              <a:spcBef>
                <a:spcPts val="0"/>
              </a:spcBef>
              <a:buFont typeface="Calibri"/>
              <a:buChar char="-"/>
            </a:pPr>
            <a:r>
              <a:rPr lang="en-US" sz="1800"/>
              <a:t>PCB rerouting consisted of moving connectors around for convenience when integration starts</a:t>
            </a:r>
          </a:p>
          <a:p>
            <a:pPr marL="0" indent="0">
              <a:lnSpc>
                <a:spcPct val="90000"/>
              </a:lnSpc>
              <a:spcBef>
                <a:spcPts val="360"/>
              </a:spcBef>
              <a:buNone/>
            </a:pPr>
            <a:endParaRPr lang="en-US" sz="1800">
              <a:cs typeface="Arial"/>
            </a:endParaRPr>
          </a:p>
          <a:p>
            <a:pPr marL="0" indent="0">
              <a:lnSpc>
                <a:spcPct val="90000"/>
              </a:lnSpc>
              <a:spcBef>
                <a:spcPts val="360"/>
              </a:spcBef>
              <a:buNone/>
            </a:pPr>
            <a:endParaRPr lang="en-US" sz="1800">
              <a:cs typeface="Arial"/>
            </a:endParaRPr>
          </a:p>
        </p:txBody>
      </p:sp>
      <p:pic>
        <p:nvPicPr>
          <p:cNvPr id="2" name="Picture 1" descr="A circuit board with many different colored wires&#10;&#10;AI-generated content may be incorrect.">
            <a:extLst>
              <a:ext uri="{FF2B5EF4-FFF2-40B4-BE49-F238E27FC236}">
                <a16:creationId xmlns:a16="http://schemas.microsoft.com/office/drawing/2014/main" id="{AF920000-2EC4-EA11-5DA2-92D241C5A1FA}"/>
              </a:ext>
            </a:extLst>
          </p:cNvPr>
          <p:cNvPicPr>
            <a:picLocks noChangeAspect="1"/>
          </p:cNvPicPr>
          <p:nvPr/>
        </p:nvPicPr>
        <p:blipFill>
          <a:blip r:embed="rId3"/>
          <a:srcRect l="2454" t="-185" r="5828" b="1293"/>
          <a:stretch/>
        </p:blipFill>
        <p:spPr>
          <a:xfrm>
            <a:off x="4263266" y="2049386"/>
            <a:ext cx="4754324" cy="3686017"/>
          </a:xfrm>
          <a:prstGeom prst="rect">
            <a:avLst/>
          </a:prstGeom>
          <a:ln w="28575">
            <a:solidFill>
              <a:schemeClr val="tx1"/>
            </a:solidFill>
          </a:ln>
        </p:spPr>
      </p:pic>
    </p:spTree>
    <p:extLst>
      <p:ext uri="{BB962C8B-B14F-4D97-AF65-F5344CB8AC3E}">
        <p14:creationId xmlns:p14="http://schemas.microsoft.com/office/powerpoint/2010/main" val="3741792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3DD7C0D1421740A6CEBC0EBDB9DDD4" ma:contentTypeVersion="11" ma:contentTypeDescription="Create a new document." ma:contentTypeScope="" ma:versionID="8719ea187cb6c3047df7a3603bd68cf4">
  <xsd:schema xmlns:xsd="http://www.w3.org/2001/XMLSchema" xmlns:xs="http://www.w3.org/2001/XMLSchema" xmlns:p="http://schemas.microsoft.com/office/2006/metadata/properties" xmlns:ns2="9326aaa1-dc5b-400b-9b33-8992d719744b" xmlns:ns3="79ee5b46-ae3d-4101-a402-de0b5256da3d" targetNamespace="http://schemas.microsoft.com/office/2006/metadata/properties" ma:root="true" ma:fieldsID="1174e953af6199441f3a3044d5f9ed63" ns2:_="" ns3:_="">
    <xsd:import namespace="9326aaa1-dc5b-400b-9b33-8992d719744b"/>
    <xsd:import namespace="79ee5b46-ae3d-4101-a402-de0b5256da3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26aaa1-dc5b-400b-9b33-8992d71974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28e5b72-a11e-43e4-996b-2cb2b326d1f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ee5b46-ae3d-4101-a402-de0b5256da3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96e7834-8338-4e7e-9a71-20fda19bc98c}" ma:internalName="TaxCatchAll" ma:showField="CatchAllData" ma:web="79ee5b46-ae3d-4101-a402-de0b5256da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326aaa1-dc5b-400b-9b33-8992d719744b">
      <Terms xmlns="http://schemas.microsoft.com/office/infopath/2007/PartnerControls"/>
    </lcf76f155ced4ddcb4097134ff3c332f>
    <TaxCatchAll xmlns="79ee5b46-ae3d-4101-a402-de0b5256da3d" xsi:nil="true"/>
  </documentManagement>
</p:properties>
</file>

<file path=customXml/itemProps1.xml><?xml version="1.0" encoding="utf-8"?>
<ds:datastoreItem xmlns:ds="http://schemas.openxmlformats.org/officeDocument/2006/customXml" ds:itemID="{B76B13ED-BBD8-4941-ACC2-E39034868756}"/>
</file>

<file path=customXml/itemProps2.xml><?xml version="1.0" encoding="utf-8"?>
<ds:datastoreItem xmlns:ds="http://schemas.openxmlformats.org/officeDocument/2006/customXml" ds:itemID="{09548832-A71F-42A9-90CB-C6FC28F31E3A}">
  <ds:schemaRefs>
    <ds:schemaRef ds:uri="http://schemas.microsoft.com/sharepoint/v3/contenttype/forms"/>
  </ds:schemaRefs>
</ds:datastoreItem>
</file>

<file path=customXml/itemProps3.xml><?xml version="1.0" encoding="utf-8"?>
<ds:datastoreItem xmlns:ds="http://schemas.openxmlformats.org/officeDocument/2006/customXml" ds:itemID="{86BDC2F7-FCD3-4B20-8C64-6234DABB3D7F}">
  <ds:schemaRefs>
    <ds:schemaRef ds:uri="9326aaa1-dc5b-400b-9b33-8992d719744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Team 70: VFD Motor Controller Bi-Weekly Update 1  Mackenzie Miller  Andrew Nguyen  Aidan Rader  Ryan Regan  Sponsor: John Lusher TA: TA Name </vt:lpstr>
      <vt:lpstr>Project Summary</vt:lpstr>
      <vt:lpstr>Project/Subsystem Overview</vt:lpstr>
      <vt:lpstr>Project/Subsystem Overview</vt:lpstr>
      <vt:lpstr>Full Design Review</vt:lpstr>
      <vt:lpstr>Major Project Changes for 404</vt:lpstr>
      <vt:lpstr>Project Timeline</vt:lpstr>
      <vt:lpstr>Optoelectronics Mackenzie Miller</vt:lpstr>
      <vt:lpstr>PowerPoint Presentation</vt:lpstr>
      <vt:lpstr>Microcontroller Andrew Nguyen</vt:lpstr>
      <vt:lpstr>PowerPoint Presentation</vt:lpstr>
      <vt:lpstr>Power Aidan Rader</vt:lpstr>
      <vt:lpstr>PowerPoint Presentation</vt:lpstr>
      <vt:lpstr>Firmware Ryan Regan</vt:lpstr>
      <vt:lpstr>Firmware Ryan Regan</vt:lpstr>
      <vt:lpstr>Parts Ordering Status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Nowka, Kevin J.</dc:creator>
  <cp:revision>1</cp:revision>
  <dcterms:created xsi:type="dcterms:W3CDTF">2013-06-18T16:37:55Z</dcterms:created>
  <dcterms:modified xsi:type="dcterms:W3CDTF">2025-01-29T20:42:45Z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0x010100D13DD7C0D1421740A6CEBC0EBDB9DDD4</vt:lpwstr>
  </property>
</Properties>
</file>