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7" r:id="rId6"/>
    <p:sldId id="258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24D96-5F53-4C37-876A-0D3C874D24CF}" v="419" dt="2025-01-30T19:15:56.340"/>
    <p1510:client id="{799EB1D0-BFC9-6BF4-EFC0-21D911AD966E}" v="3" dt="2025-01-30T19:13:46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er, Aidan D" userId="S::aidandrader@tamu.edu::56c908b0-d2ec-4571-8545-db08f4f66ee4" providerId="AD" clId="Web-{CDA16732-4E27-23C9-E0AE-6E419E6A6410}"/>
    <pc:docChg chg="addSld modSld">
      <pc:chgData name="Rader, Aidan D" userId="S::aidandrader@tamu.edu::56c908b0-d2ec-4571-8545-db08f4f66ee4" providerId="AD" clId="Web-{CDA16732-4E27-23C9-E0AE-6E419E6A6410}" dt="2025-01-23T21:11:05.346" v="30"/>
      <pc:docMkLst>
        <pc:docMk/>
      </pc:docMkLst>
      <pc:sldChg chg="addSp delSp modSp new">
        <pc:chgData name="Rader, Aidan D" userId="S::aidandrader@tamu.edu::56c908b0-d2ec-4571-8545-db08f4f66ee4" providerId="AD" clId="Web-{CDA16732-4E27-23C9-E0AE-6E419E6A6410}" dt="2025-01-23T21:11:05.346" v="30"/>
        <pc:sldMkLst>
          <pc:docMk/>
          <pc:sldMk cId="2168832195" sldId="261"/>
        </pc:sldMkLst>
        <pc:spChg chg="mod">
          <ac:chgData name="Rader, Aidan D" userId="S::aidandrader@tamu.edu::56c908b0-d2ec-4571-8545-db08f4f66ee4" providerId="AD" clId="Web-{CDA16732-4E27-23C9-E0AE-6E419E6A6410}" dt="2025-01-23T21:09:44.390" v="11" actId="1076"/>
          <ac:spMkLst>
            <pc:docMk/>
            <pc:sldMk cId="2168832195" sldId="261"/>
            <ac:spMk id="2" creationId="{0AC76DF5-7257-D56F-C810-F97104E228EA}"/>
          </ac:spMkLst>
        </pc:spChg>
        <pc:spChg chg="del">
          <ac:chgData name="Rader, Aidan D" userId="S::aidandrader@tamu.edu::56c908b0-d2ec-4571-8545-db08f4f66ee4" providerId="AD" clId="Web-{CDA16732-4E27-23C9-E0AE-6E419E6A6410}" dt="2025-01-23T21:09:44.436" v="12"/>
          <ac:spMkLst>
            <pc:docMk/>
            <pc:sldMk cId="2168832195" sldId="261"/>
            <ac:spMk id="3" creationId="{19FC678C-DEF1-69CB-AFD7-E6B60A4CEF5B}"/>
          </ac:spMkLst>
        </pc:spChg>
        <pc:spChg chg="add mod">
          <ac:chgData name="Rader, Aidan D" userId="S::aidandrader@tamu.edu::56c908b0-d2ec-4571-8545-db08f4f66ee4" providerId="AD" clId="Web-{CDA16732-4E27-23C9-E0AE-6E419E6A6410}" dt="2025-01-23T21:10:36.954" v="27" actId="1076"/>
          <ac:spMkLst>
            <pc:docMk/>
            <pc:sldMk cId="2168832195" sldId="261"/>
            <ac:spMk id="4" creationId="{7D57DBBA-7A46-783F-116E-B716CD431436}"/>
          </ac:spMkLst>
        </pc:spChg>
        <pc:spChg chg="add del">
          <ac:chgData name="Rader, Aidan D" userId="S::aidandrader@tamu.edu::56c908b0-d2ec-4571-8545-db08f4f66ee4" providerId="AD" clId="Web-{CDA16732-4E27-23C9-E0AE-6E419E6A6410}" dt="2025-01-23T21:09:44.499" v="15"/>
          <ac:spMkLst>
            <pc:docMk/>
            <pc:sldMk cId="2168832195" sldId="261"/>
            <ac:spMk id="5" creationId="{3180ED6D-FB09-7173-95E9-A42CE1A22374}"/>
          </ac:spMkLst>
        </pc:spChg>
        <pc:spChg chg="add mod">
          <ac:chgData name="Rader, Aidan D" userId="S::aidandrader@tamu.edu::56c908b0-d2ec-4571-8545-db08f4f66ee4" providerId="AD" clId="Web-{CDA16732-4E27-23C9-E0AE-6E419E6A6410}" dt="2025-01-23T21:10:02.953" v="23" actId="1076"/>
          <ac:spMkLst>
            <pc:docMk/>
            <pc:sldMk cId="2168832195" sldId="261"/>
            <ac:spMk id="6" creationId="{324F3BFD-9D75-BD0E-0088-AC06DC8737EB}"/>
          </ac:spMkLst>
        </pc:spChg>
        <pc:spChg chg="add mod">
          <ac:chgData name="Rader, Aidan D" userId="S::aidandrader@tamu.edu::56c908b0-d2ec-4571-8545-db08f4f66ee4" providerId="AD" clId="Web-{CDA16732-4E27-23C9-E0AE-6E419E6A6410}" dt="2025-01-23T21:10:25.907" v="25" actId="1076"/>
          <ac:spMkLst>
            <pc:docMk/>
            <pc:sldMk cId="2168832195" sldId="261"/>
            <ac:spMk id="7" creationId="{6996C24D-30CE-8E75-39A0-8F8A4610EDAE}"/>
          </ac:spMkLst>
        </pc:spChg>
        <pc:spChg chg="add">
          <ac:chgData name="Rader, Aidan D" userId="S::aidandrader@tamu.edu::56c908b0-d2ec-4571-8545-db08f4f66ee4" providerId="AD" clId="Web-{CDA16732-4E27-23C9-E0AE-6E419E6A6410}" dt="2025-01-23T21:11:02.143" v="28"/>
          <ac:spMkLst>
            <pc:docMk/>
            <pc:sldMk cId="2168832195" sldId="261"/>
            <ac:spMk id="8" creationId="{0F6E082B-922A-01E8-09B9-6CF524BFD42A}"/>
          </ac:spMkLst>
        </pc:spChg>
        <pc:spChg chg="add del">
          <ac:chgData name="Rader, Aidan D" userId="S::aidandrader@tamu.edu::56c908b0-d2ec-4571-8545-db08f4f66ee4" providerId="AD" clId="Web-{CDA16732-4E27-23C9-E0AE-6E419E6A6410}" dt="2025-01-23T21:11:05.346" v="30"/>
          <ac:spMkLst>
            <pc:docMk/>
            <pc:sldMk cId="2168832195" sldId="261"/>
            <ac:spMk id="9" creationId="{A8AAECAD-BAD7-6DE1-FEB5-9B46FEA4391C}"/>
          </ac:spMkLst>
        </pc:spChg>
      </pc:sldChg>
    </pc:docChg>
  </pc:docChgLst>
  <pc:docChgLst>
    <pc:chgData name="Miller, Mackenzie" userId="f143bfc3-e4b2-4691-a54e-02f186012e6b" providerId="ADAL" clId="{312DE126-0536-0543-846E-5932A45F5973}"/>
    <pc:docChg chg="custSel modSld">
      <pc:chgData name="Miller, Mackenzie" userId="f143bfc3-e4b2-4691-a54e-02f186012e6b" providerId="ADAL" clId="{312DE126-0536-0543-846E-5932A45F5973}" dt="2025-01-23T23:04:55.177" v="8" actId="732"/>
      <pc:docMkLst>
        <pc:docMk/>
      </pc:docMkLst>
      <pc:sldChg chg="addSp delSp modSp">
        <pc:chgData name="Miller, Mackenzie" userId="f143bfc3-e4b2-4691-a54e-02f186012e6b" providerId="ADAL" clId="{312DE126-0536-0543-846E-5932A45F5973}" dt="2025-01-23T23:04:55.177" v="8" actId="732"/>
        <pc:sldMkLst>
          <pc:docMk/>
          <pc:sldMk cId="3757599483" sldId="262"/>
        </pc:sldMkLst>
        <pc:picChg chg="del">
          <ac:chgData name="Miller, Mackenzie" userId="f143bfc3-e4b2-4691-a54e-02f186012e6b" providerId="ADAL" clId="{312DE126-0536-0543-846E-5932A45F5973}" dt="2025-01-23T23:04:07.309" v="0" actId="478"/>
          <ac:picMkLst>
            <pc:docMk/>
            <pc:sldMk cId="3757599483" sldId="262"/>
            <ac:picMk id="3" creationId="{93D886AE-E30E-92DD-0A04-4AB72557256F}"/>
          </ac:picMkLst>
        </pc:picChg>
        <pc:picChg chg="add mod modCrop">
          <ac:chgData name="Miller, Mackenzie" userId="f143bfc3-e4b2-4691-a54e-02f186012e6b" providerId="ADAL" clId="{312DE126-0536-0543-846E-5932A45F5973}" dt="2025-01-23T23:04:55.177" v="8" actId="732"/>
          <ac:picMkLst>
            <pc:docMk/>
            <pc:sldMk cId="3757599483" sldId="262"/>
            <ac:picMk id="4" creationId="{CD05E734-8C3F-7340-F8FC-1643A85307BA}"/>
          </ac:picMkLst>
        </pc:picChg>
      </pc:sldChg>
    </pc:docChg>
  </pc:docChgLst>
  <pc:docChgLst>
    <pc:chgData name="Miller, Mackenzie" userId="S::mackenziemiller@tamu.edu::f143bfc3-e4b2-4691-a54e-02f186012e6b" providerId="AD" clId="Web-{D4D77FAC-98E2-C70B-C6E1-0534C1DAABA7}"/>
    <pc:docChg chg="modSld">
      <pc:chgData name="Miller, Mackenzie" userId="S::mackenziemiller@tamu.edu::f143bfc3-e4b2-4691-a54e-02f186012e6b" providerId="AD" clId="Web-{D4D77FAC-98E2-C70B-C6E1-0534C1DAABA7}" dt="2024-09-10T18:03:17.095" v="1" actId="20577"/>
      <pc:docMkLst>
        <pc:docMk/>
      </pc:docMkLst>
      <pc:sldChg chg="modSp">
        <pc:chgData name="Miller, Mackenzie" userId="S::mackenziemiller@tamu.edu::f143bfc3-e4b2-4691-a54e-02f186012e6b" providerId="AD" clId="Web-{D4D77FAC-98E2-C70B-C6E1-0534C1DAABA7}" dt="2024-09-10T18:03:17.095" v="1" actId="20577"/>
        <pc:sldMkLst>
          <pc:docMk/>
          <pc:sldMk cId="2803822050" sldId="257"/>
        </pc:sldMkLst>
      </pc:sldChg>
    </pc:docChg>
  </pc:docChgLst>
  <pc:docChgLst>
    <pc:chgData name="Rader, Aidan D" userId="S::aidandrader@tamu.edu::56c908b0-d2ec-4571-8545-db08f4f66ee4" providerId="AD" clId="Web-{6F4894F4-DC92-3A78-06C3-0A3A397E12F8}"/>
    <pc:docChg chg="modSld">
      <pc:chgData name="Rader, Aidan D" userId="S::aidandrader@tamu.edu::56c908b0-d2ec-4571-8545-db08f4f66ee4" providerId="AD" clId="Web-{6F4894F4-DC92-3A78-06C3-0A3A397E12F8}" dt="2024-09-10T18:37:47.406" v="8" actId="14100"/>
      <pc:docMkLst>
        <pc:docMk/>
      </pc:docMkLst>
      <pc:sldChg chg="addSp modSp">
        <pc:chgData name="Rader, Aidan D" userId="S::aidandrader@tamu.edu::56c908b0-d2ec-4571-8545-db08f4f66ee4" providerId="AD" clId="Web-{6F4894F4-DC92-3A78-06C3-0A3A397E12F8}" dt="2024-09-10T18:37:47.406" v="8" actId="14100"/>
        <pc:sldMkLst>
          <pc:docMk/>
          <pc:sldMk cId="2803822050" sldId="257"/>
        </pc:sldMkLst>
      </pc:sldChg>
    </pc:docChg>
  </pc:docChgLst>
  <pc:docChgLst>
    <pc:chgData name="Rader, Aidan D" userId="S::aidandrader@tamu.edu::56c908b0-d2ec-4571-8545-db08f4f66ee4" providerId="AD" clId="Web-{7B552A49-7211-01E5-FF7F-E4CD6AA4D3D1}"/>
    <pc:docChg chg="modSld">
      <pc:chgData name="Rader, Aidan D" userId="S::aidandrader@tamu.edu::56c908b0-d2ec-4571-8545-db08f4f66ee4" providerId="AD" clId="Web-{7B552A49-7211-01E5-FF7F-E4CD6AA4D3D1}" dt="2024-09-03T17:28:50.556" v="111" actId="14100"/>
      <pc:docMkLst>
        <pc:docMk/>
      </pc:docMkLst>
      <pc:sldChg chg="addSp delSp modSp">
        <pc:chgData name="Rader, Aidan D" userId="S::aidandrader@tamu.edu::56c908b0-d2ec-4571-8545-db08f4f66ee4" providerId="AD" clId="Web-{7B552A49-7211-01E5-FF7F-E4CD6AA4D3D1}" dt="2024-09-03T17:28:50.556" v="111" actId="14100"/>
        <pc:sldMkLst>
          <pc:docMk/>
          <pc:sldMk cId="2803822050" sldId="257"/>
        </pc:sldMkLst>
      </pc:sldChg>
    </pc:docChg>
  </pc:docChgLst>
  <pc:docChgLst>
    <pc:chgData name="Rader, Aidan D" userId="S::aidandrader@tamu.edu::56c908b0-d2ec-4571-8545-db08f4f66ee4" providerId="AD" clId="Web-{799EB1D0-BFC9-6BF4-EFC0-21D911AD966E}"/>
    <pc:docChg chg="modSld">
      <pc:chgData name="Rader, Aidan D" userId="S::aidandrader@tamu.edu::56c908b0-d2ec-4571-8545-db08f4f66ee4" providerId="AD" clId="Web-{799EB1D0-BFC9-6BF4-EFC0-21D911AD966E}" dt="2025-01-30T19:13:46.840" v="2" actId="1076"/>
      <pc:docMkLst>
        <pc:docMk/>
      </pc:docMkLst>
      <pc:sldChg chg="addSp delSp modSp">
        <pc:chgData name="Rader, Aidan D" userId="S::aidandrader@tamu.edu::56c908b0-d2ec-4571-8545-db08f4f66ee4" providerId="AD" clId="Web-{799EB1D0-BFC9-6BF4-EFC0-21D911AD966E}" dt="2025-01-30T19:13:46.840" v="2" actId="1076"/>
        <pc:sldMkLst>
          <pc:docMk/>
          <pc:sldMk cId="3757599483" sldId="262"/>
        </pc:sldMkLst>
        <pc:picChg chg="add mod">
          <ac:chgData name="Rader, Aidan D" userId="S::aidandrader@tamu.edu::56c908b0-d2ec-4571-8545-db08f4f66ee4" providerId="AD" clId="Web-{799EB1D0-BFC9-6BF4-EFC0-21D911AD966E}" dt="2025-01-30T19:13:46.840" v="2" actId="1076"/>
          <ac:picMkLst>
            <pc:docMk/>
            <pc:sldMk cId="3757599483" sldId="262"/>
            <ac:picMk id="3" creationId="{6273AC77-AE70-E573-CFF3-260956906DB7}"/>
          </ac:picMkLst>
        </pc:picChg>
        <pc:picChg chg="del">
          <ac:chgData name="Rader, Aidan D" userId="S::aidandrader@tamu.edu::56c908b0-d2ec-4571-8545-db08f4f66ee4" providerId="AD" clId="Web-{799EB1D0-BFC9-6BF4-EFC0-21D911AD966E}" dt="2025-01-30T19:13:46.184" v="0"/>
          <ac:picMkLst>
            <pc:docMk/>
            <pc:sldMk cId="3757599483" sldId="262"/>
            <ac:picMk id="4" creationId="{CD05E734-8C3F-7340-F8FC-1643A85307BA}"/>
          </ac:picMkLst>
        </pc:picChg>
      </pc:sldChg>
    </pc:docChg>
  </pc:docChgLst>
  <pc:docChgLst>
    <pc:chgData name="Rader, Aidan D" userId="S::aidandrader@tamu.edu::56c908b0-d2ec-4571-8545-db08f4f66ee4" providerId="AD" clId="Web-{4072E20F-42E6-DAA6-0147-9C3C3116DB13}"/>
    <pc:docChg chg="addSld delSld modSld">
      <pc:chgData name="Rader, Aidan D" userId="S::aidandrader@tamu.edu::56c908b0-d2ec-4571-8545-db08f4f66ee4" providerId="AD" clId="Web-{4072E20F-42E6-DAA6-0147-9C3C3116DB13}" dt="2024-08-27T19:49:19.516" v="298" actId="14100"/>
      <pc:docMkLst>
        <pc:docMk/>
      </pc:docMkLst>
      <pc:sldChg chg="del">
        <pc:chgData name="Rader, Aidan D" userId="S::aidandrader@tamu.edu::56c908b0-d2ec-4571-8545-db08f4f66ee4" providerId="AD" clId="Web-{4072E20F-42E6-DAA6-0147-9C3C3116DB13}" dt="2024-08-27T18:14:42.995" v="1"/>
        <pc:sldMkLst>
          <pc:docMk/>
          <pc:sldMk cId="109857222" sldId="256"/>
        </pc:sldMkLst>
      </pc:sldChg>
      <pc:sldChg chg="addSp delSp modSp new">
        <pc:chgData name="Rader, Aidan D" userId="S::aidandrader@tamu.edu::56c908b0-d2ec-4571-8545-db08f4f66ee4" providerId="AD" clId="Web-{4072E20F-42E6-DAA6-0147-9C3C3116DB13}" dt="2024-08-27T19:49:19.516" v="298" actId="14100"/>
        <pc:sldMkLst>
          <pc:docMk/>
          <pc:sldMk cId="2803822050" sldId="257"/>
        </pc:sldMkLst>
      </pc:sldChg>
    </pc:docChg>
  </pc:docChgLst>
  <pc:docChgLst>
    <pc:chgData name="Rader, Aidan D" userId="S::aidandrader@tamu.edu::56c908b0-d2ec-4571-8545-db08f4f66ee4" providerId="AD" clId="Web-{11733C7C-D3A7-6D58-8F17-07A09943C4ED}"/>
    <pc:docChg chg="addSld modSld">
      <pc:chgData name="Rader, Aidan D" userId="S::aidandrader@tamu.edu::56c908b0-d2ec-4571-8545-db08f4f66ee4" providerId="AD" clId="Web-{11733C7C-D3A7-6D58-8F17-07A09943C4ED}" dt="2024-08-28T16:41:16.250" v="313" actId="1076"/>
      <pc:docMkLst>
        <pc:docMk/>
      </pc:docMkLst>
      <pc:sldChg chg="addSp modSp">
        <pc:chgData name="Rader, Aidan D" userId="S::aidandrader@tamu.edu::56c908b0-d2ec-4571-8545-db08f4f66ee4" providerId="AD" clId="Web-{11733C7C-D3A7-6D58-8F17-07A09943C4ED}" dt="2024-08-28T16:39:19.371" v="279" actId="20577"/>
        <pc:sldMkLst>
          <pc:docMk/>
          <pc:sldMk cId="2803822050" sldId="257"/>
        </pc:sldMkLst>
      </pc:sldChg>
      <pc:sldChg chg="addSp delSp modSp add replId">
        <pc:chgData name="Rader, Aidan D" userId="S::aidandrader@tamu.edu::56c908b0-d2ec-4571-8545-db08f4f66ee4" providerId="AD" clId="Web-{11733C7C-D3A7-6D58-8F17-07A09943C4ED}" dt="2024-08-28T16:41:16.250" v="313" actId="1076"/>
        <pc:sldMkLst>
          <pc:docMk/>
          <pc:sldMk cId="636555700" sldId="258"/>
        </pc:sldMkLst>
      </pc:sldChg>
    </pc:docChg>
  </pc:docChgLst>
  <pc:docChgLst>
    <pc:chgData name="Rader, Aidan D" userId="S::aidandrader@tamu.edu::56c908b0-d2ec-4571-8545-db08f4f66ee4" providerId="AD" clId="Web-{A3CC1D23-DD54-7971-84B8-B27563F93A87}"/>
    <pc:docChg chg="addSld modSld">
      <pc:chgData name="Rader, Aidan D" userId="S::aidandrader@tamu.edu::56c908b0-d2ec-4571-8545-db08f4f66ee4" providerId="AD" clId="Web-{A3CC1D23-DD54-7971-84B8-B27563F93A87}" dt="2025-01-23T20:40:14.173" v="39" actId="1076"/>
      <pc:docMkLst>
        <pc:docMk/>
      </pc:docMkLst>
      <pc:sldChg chg="modSp">
        <pc:chgData name="Rader, Aidan D" userId="S::aidandrader@tamu.edu::56c908b0-d2ec-4571-8545-db08f4f66ee4" providerId="AD" clId="Web-{A3CC1D23-DD54-7971-84B8-B27563F93A87}" dt="2025-01-23T20:40:02.204" v="35" actId="20577"/>
        <pc:sldMkLst>
          <pc:docMk/>
          <pc:sldMk cId="2803822050" sldId="257"/>
        </pc:sldMkLst>
        <pc:spChg chg="mod">
          <ac:chgData name="Rader, Aidan D" userId="S::aidandrader@tamu.edu::56c908b0-d2ec-4571-8545-db08f4f66ee4" providerId="AD" clId="Web-{A3CC1D23-DD54-7971-84B8-B27563F93A87}" dt="2025-01-23T20:40:02.204" v="35" actId="20577"/>
          <ac:spMkLst>
            <pc:docMk/>
            <pc:sldMk cId="2803822050" sldId="257"/>
            <ac:spMk id="29" creationId="{E9D5B4E3-8B45-57C0-A780-87F6042A8189}"/>
          </ac:spMkLst>
        </pc:spChg>
      </pc:sldChg>
      <pc:sldChg chg="addSp modSp">
        <pc:chgData name="Rader, Aidan D" userId="S::aidandrader@tamu.edu::56c908b0-d2ec-4571-8545-db08f4f66ee4" providerId="AD" clId="Web-{A3CC1D23-DD54-7971-84B8-B27563F93A87}" dt="2025-01-23T20:39:40.218" v="24" actId="20577"/>
        <pc:sldMkLst>
          <pc:docMk/>
          <pc:sldMk cId="636555700" sldId="258"/>
        </pc:sldMkLst>
        <pc:spChg chg="add mod">
          <ac:chgData name="Rader, Aidan D" userId="S::aidandrader@tamu.edu::56c908b0-d2ec-4571-8545-db08f4f66ee4" providerId="AD" clId="Web-{A3CC1D23-DD54-7971-84B8-B27563F93A87}" dt="2025-01-23T20:39:40.218" v="24" actId="20577"/>
          <ac:spMkLst>
            <pc:docMk/>
            <pc:sldMk cId="636555700" sldId="258"/>
            <ac:spMk id="3" creationId="{CE0A3D3C-A922-A237-EA79-84ED837C0E32}"/>
          </ac:spMkLst>
        </pc:spChg>
      </pc:sldChg>
      <pc:sldChg chg="modSp">
        <pc:chgData name="Rader, Aidan D" userId="S::aidandrader@tamu.edu::56c908b0-d2ec-4571-8545-db08f4f66ee4" providerId="AD" clId="Web-{A3CC1D23-DD54-7971-84B8-B27563F93A87}" dt="2025-01-23T20:39:55.766" v="33" actId="20577"/>
        <pc:sldMkLst>
          <pc:docMk/>
          <pc:sldMk cId="2405764315" sldId="259"/>
        </pc:sldMkLst>
        <pc:spChg chg="mod">
          <ac:chgData name="Rader, Aidan D" userId="S::aidandrader@tamu.edu::56c908b0-d2ec-4571-8545-db08f4f66ee4" providerId="AD" clId="Web-{A3CC1D23-DD54-7971-84B8-B27563F93A87}" dt="2025-01-23T20:39:55.766" v="33" actId="20577"/>
          <ac:spMkLst>
            <pc:docMk/>
            <pc:sldMk cId="2405764315" sldId="259"/>
            <ac:spMk id="2" creationId="{B35FABB2-2882-C3A2-1D77-5F222213E755}"/>
          </ac:spMkLst>
        </pc:spChg>
      </pc:sldChg>
      <pc:sldChg chg="addSp delSp modSp new">
        <pc:chgData name="Rader, Aidan D" userId="S::aidandrader@tamu.edu::56c908b0-d2ec-4571-8545-db08f4f66ee4" providerId="AD" clId="Web-{A3CC1D23-DD54-7971-84B8-B27563F93A87}" dt="2025-01-23T20:40:14.173" v="39" actId="1076"/>
        <pc:sldMkLst>
          <pc:docMk/>
          <pc:sldMk cId="3646602856" sldId="260"/>
        </pc:sldMkLst>
        <pc:spChg chg="mod">
          <ac:chgData name="Rader, Aidan D" userId="S::aidandrader@tamu.edu::56c908b0-d2ec-4571-8545-db08f4f66ee4" providerId="AD" clId="Web-{A3CC1D23-DD54-7971-84B8-B27563F93A87}" dt="2025-01-23T20:39:44.203" v="27" actId="20577"/>
          <ac:spMkLst>
            <pc:docMk/>
            <pc:sldMk cId="3646602856" sldId="260"/>
            <ac:spMk id="2" creationId="{A01C1748-6052-6047-7151-B2BB61868586}"/>
          </ac:spMkLst>
        </pc:spChg>
        <pc:spChg chg="del">
          <ac:chgData name="Rader, Aidan D" userId="S::aidandrader@tamu.edu::56c908b0-d2ec-4571-8545-db08f4f66ee4" providerId="AD" clId="Web-{A3CC1D23-DD54-7971-84B8-B27563F93A87}" dt="2025-01-23T20:38:17.044" v="1"/>
          <ac:spMkLst>
            <pc:docMk/>
            <pc:sldMk cId="3646602856" sldId="260"/>
            <ac:spMk id="3" creationId="{D78FD39D-E716-CC67-D5BD-91F5EA5353BE}"/>
          </ac:spMkLst>
        </pc:spChg>
        <pc:picChg chg="add mod ord">
          <ac:chgData name="Rader, Aidan D" userId="S::aidandrader@tamu.edu::56c908b0-d2ec-4571-8545-db08f4f66ee4" providerId="AD" clId="Web-{A3CC1D23-DD54-7971-84B8-B27563F93A87}" dt="2025-01-23T20:40:14.173" v="39" actId="1076"/>
          <ac:picMkLst>
            <pc:docMk/>
            <pc:sldMk cId="3646602856" sldId="260"/>
            <ac:picMk id="4" creationId="{2B9D520F-DD13-285D-E5D0-F54A2F1A1706}"/>
          </ac:picMkLst>
        </pc:picChg>
      </pc:sldChg>
    </pc:docChg>
  </pc:docChgLst>
  <pc:docChgLst>
    <pc:chgData name="Rader, Aidan D" userId="S::aidandrader@tamu.edu::56c908b0-d2ec-4571-8545-db08f4f66ee4" providerId="AD" clId="Web-{B6670F43-3037-F03A-CBD7-9654E096DBC8}"/>
    <pc:docChg chg="addSld modSld sldOrd">
      <pc:chgData name="Rader, Aidan D" userId="S::aidandrader@tamu.edu::56c908b0-d2ec-4571-8545-db08f4f66ee4" providerId="AD" clId="Web-{B6670F43-3037-F03A-CBD7-9654E096DBC8}" dt="2024-09-22T06:21:26.610" v="5" actId="20577"/>
      <pc:docMkLst>
        <pc:docMk/>
      </pc:docMkLst>
      <pc:sldChg chg="modSp new ord">
        <pc:chgData name="Rader, Aidan D" userId="S::aidandrader@tamu.edu::56c908b0-d2ec-4571-8545-db08f4f66ee4" providerId="AD" clId="Web-{B6670F43-3037-F03A-CBD7-9654E096DBC8}" dt="2024-09-22T06:21:26.610" v="5" actId="20577"/>
        <pc:sldMkLst>
          <pc:docMk/>
          <pc:sldMk cId="2405764315" sldId="259"/>
        </pc:sldMkLst>
      </pc:sldChg>
    </pc:docChg>
  </pc:docChgLst>
  <pc:docChgLst>
    <pc:chgData name="Regan, Ryan" userId="S::ryan13516@tamu.edu::6995c692-73f5-4ae4-b5cb-cd593e21e106" providerId="AD" clId="Web-{C0649736-BF44-43D6-89DE-BF762921EAE9}"/>
    <pc:docChg chg="modSld">
      <pc:chgData name="Regan, Ryan" userId="S::ryan13516@tamu.edu::6995c692-73f5-4ae4-b5cb-cd593e21e106" providerId="AD" clId="Web-{C0649736-BF44-43D6-89DE-BF762921EAE9}" dt="2024-09-03T17:02:25.312" v="2" actId="1076"/>
      <pc:docMkLst>
        <pc:docMk/>
      </pc:docMkLst>
      <pc:sldChg chg="modSp">
        <pc:chgData name="Regan, Ryan" userId="S::ryan13516@tamu.edu::6995c692-73f5-4ae4-b5cb-cd593e21e106" providerId="AD" clId="Web-{C0649736-BF44-43D6-89DE-BF762921EAE9}" dt="2024-09-03T17:02:25.312" v="2" actId="1076"/>
        <pc:sldMkLst>
          <pc:docMk/>
          <pc:sldMk cId="2803822050" sldId="257"/>
        </pc:sldMkLst>
      </pc:sldChg>
    </pc:docChg>
  </pc:docChgLst>
  <pc:docChgLst>
    <pc:chgData name="Miller, Mackenzie" userId="S::mackenziemiller@tamu.edu::f143bfc3-e4b2-4691-a54e-02f186012e6b" providerId="AD" clId="Web-{E2616B8E-19F7-558D-5688-8C24AEA0D6F7}"/>
    <pc:docChg chg="modSld">
      <pc:chgData name="Miller, Mackenzie" userId="S::mackenziemiller@tamu.edu::f143bfc3-e4b2-4691-a54e-02f186012e6b" providerId="AD" clId="Web-{E2616B8E-19F7-558D-5688-8C24AEA0D6F7}" dt="2025-01-23T22:29:57.614" v="4" actId="1076"/>
      <pc:docMkLst>
        <pc:docMk/>
      </pc:docMkLst>
      <pc:sldChg chg="addSp modSp">
        <pc:chgData name="Miller, Mackenzie" userId="S::mackenziemiller@tamu.edu::f143bfc3-e4b2-4691-a54e-02f186012e6b" providerId="AD" clId="Web-{E2616B8E-19F7-558D-5688-8C24AEA0D6F7}" dt="2025-01-23T22:29:57.614" v="4" actId="1076"/>
        <pc:sldMkLst>
          <pc:docMk/>
          <pc:sldMk cId="3757599483" sldId="262"/>
        </pc:sldMkLst>
        <pc:picChg chg="add mod">
          <ac:chgData name="Miller, Mackenzie" userId="S::mackenziemiller@tamu.edu::f143bfc3-e4b2-4691-a54e-02f186012e6b" providerId="AD" clId="Web-{E2616B8E-19F7-558D-5688-8C24AEA0D6F7}" dt="2025-01-23T22:29:57.614" v="4" actId="1076"/>
          <ac:picMkLst>
            <pc:docMk/>
            <pc:sldMk cId="3757599483" sldId="262"/>
            <ac:picMk id="3" creationId="{93D886AE-E30E-92DD-0A04-4AB72557256F}"/>
          </ac:picMkLst>
        </pc:picChg>
      </pc:sldChg>
    </pc:docChg>
  </pc:docChgLst>
  <pc:docChgLst>
    <pc:chgData name="Rader, Aidan D" userId="S::aidandrader@tamu.edu::56c908b0-d2ec-4571-8545-db08f4f66ee4" providerId="AD" clId="Web-{4B791399-37AD-4056-A42F-A9BE54D49FE4}"/>
    <pc:docChg chg="modSld">
      <pc:chgData name="Rader, Aidan D" userId="S::aidandrader@tamu.edu::56c908b0-d2ec-4571-8545-db08f4f66ee4" providerId="AD" clId="Web-{4B791399-37AD-4056-A42F-A9BE54D49FE4}" dt="2024-11-13T16:57:26.589" v="0" actId="20577"/>
      <pc:docMkLst>
        <pc:docMk/>
      </pc:docMkLst>
      <pc:sldChg chg="modSp">
        <pc:chgData name="Rader, Aidan D" userId="S::aidandrader@tamu.edu::56c908b0-d2ec-4571-8545-db08f4f66ee4" providerId="AD" clId="Web-{4B791399-37AD-4056-A42F-A9BE54D49FE4}" dt="2024-11-13T16:57:26.589" v="0" actId="20577"/>
        <pc:sldMkLst>
          <pc:docMk/>
          <pc:sldMk cId="2405764315" sldId="259"/>
        </pc:sldMkLst>
        <pc:spChg chg="mod">
          <ac:chgData name="Rader, Aidan D" userId="S::aidandrader@tamu.edu::56c908b0-d2ec-4571-8545-db08f4f66ee4" providerId="AD" clId="Web-{4B791399-37AD-4056-A42F-A9BE54D49FE4}" dt="2024-11-13T16:57:26.589" v="0" actId="20577"/>
          <ac:spMkLst>
            <pc:docMk/>
            <pc:sldMk cId="2405764315" sldId="259"/>
            <ac:spMk id="3" creationId="{AEC8F766-F79E-3087-6412-80117235A7D7}"/>
          </ac:spMkLst>
        </pc:spChg>
      </pc:sldChg>
    </pc:docChg>
  </pc:docChgLst>
  <pc:docChgLst>
    <pc:chgData name="Rader, Aidan D" userId="56c908b0-d2ec-4571-8545-db08f4f66ee4" providerId="ADAL" clId="{43024D96-5F53-4C37-876A-0D3C874D24CF}"/>
    <pc:docChg chg="undo custSel addSld modSld">
      <pc:chgData name="Rader, Aidan D" userId="56c908b0-d2ec-4571-8545-db08f4f66ee4" providerId="ADAL" clId="{43024D96-5F53-4C37-876A-0D3C874D24CF}" dt="2025-01-30T19:15:56.340" v="421" actId="207"/>
      <pc:docMkLst>
        <pc:docMk/>
      </pc:docMkLst>
      <pc:sldChg chg="addSp delSp modSp mod">
        <pc:chgData name="Rader, Aidan D" userId="56c908b0-d2ec-4571-8545-db08f4f66ee4" providerId="ADAL" clId="{43024D96-5F53-4C37-876A-0D3C874D24CF}" dt="2025-01-23T22:57:29.902" v="404" actId="14100"/>
        <pc:sldMkLst>
          <pc:docMk/>
          <pc:sldMk cId="2168832195" sldId="261"/>
        </pc:sldMkLst>
        <pc:spChg chg="mod">
          <ac:chgData name="Rader, Aidan D" userId="56c908b0-d2ec-4571-8545-db08f4f66ee4" providerId="ADAL" clId="{43024D96-5F53-4C37-876A-0D3C874D24CF}" dt="2025-01-23T22:29:14.166" v="349" actId="20577"/>
          <ac:spMkLst>
            <pc:docMk/>
            <pc:sldMk cId="2168832195" sldId="261"/>
            <ac:spMk id="2" creationId="{0AC76DF5-7257-D56F-C810-F97104E228EA}"/>
          </ac:spMkLst>
        </pc:spChg>
        <pc:spChg chg="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4" creationId="{7D57DBBA-7A46-783F-116E-B716CD431436}"/>
          </ac:spMkLst>
        </pc:spChg>
        <pc:spChg chg="add mod">
          <ac:chgData name="Rader, Aidan D" userId="56c908b0-d2ec-4571-8545-db08f4f66ee4" providerId="ADAL" clId="{43024D96-5F53-4C37-876A-0D3C874D24CF}" dt="2025-01-23T21:29:38.785" v="147" actId="1076"/>
          <ac:spMkLst>
            <pc:docMk/>
            <pc:sldMk cId="2168832195" sldId="261"/>
            <ac:spMk id="5" creationId="{2D415481-3F6C-333F-B143-0229D01DC40F}"/>
          </ac:spMkLst>
        </pc:spChg>
        <pc:spChg chg="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8" creationId="{0F6E082B-922A-01E8-09B9-6CF524BFD42A}"/>
          </ac:spMkLst>
        </pc:spChg>
        <pc:spChg chg="add mod">
          <ac:chgData name="Rader, Aidan D" userId="56c908b0-d2ec-4571-8545-db08f4f66ee4" providerId="ADAL" clId="{43024D96-5F53-4C37-876A-0D3C874D24CF}" dt="2025-01-23T21:35:03.842" v="228" actId="14100"/>
          <ac:spMkLst>
            <pc:docMk/>
            <pc:sldMk cId="2168832195" sldId="261"/>
            <ac:spMk id="9" creationId="{F86C817F-7413-0E2F-021A-2F6423DB111B}"/>
          </ac:spMkLst>
        </pc:spChg>
        <pc:spChg chg="add 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10" creationId="{F46A3DAD-37E4-1888-D10E-413F86916796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11" creationId="{1ED1F9DF-13E1-F943-F860-6F6BBE2CA29C}"/>
          </ac:spMkLst>
        </pc:spChg>
        <pc:spChg chg="add mod">
          <ac:chgData name="Rader, Aidan D" userId="56c908b0-d2ec-4571-8545-db08f4f66ee4" providerId="ADAL" clId="{43024D96-5F53-4C37-876A-0D3C874D24CF}" dt="2025-01-23T21:34:57.468" v="225" actId="1076"/>
          <ac:spMkLst>
            <pc:docMk/>
            <pc:sldMk cId="2168832195" sldId="261"/>
            <ac:spMk id="14" creationId="{E41867D9-8393-5E17-AA63-13C503945160}"/>
          </ac:spMkLst>
        </pc:spChg>
        <pc:spChg chg="add mod">
          <ac:chgData name="Rader, Aidan D" userId="56c908b0-d2ec-4571-8545-db08f4f66ee4" providerId="ADAL" clId="{43024D96-5F53-4C37-876A-0D3C874D24CF}" dt="2025-01-23T21:33:12.208" v="191" actId="1076"/>
          <ac:spMkLst>
            <pc:docMk/>
            <pc:sldMk cId="2168832195" sldId="261"/>
            <ac:spMk id="15" creationId="{10ADD131-E65A-56F1-022E-63E26539358A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18" creationId="{00CFCA6D-2B2C-0464-31F6-74B4EEA3C171}"/>
          </ac:spMkLst>
        </pc:spChg>
        <pc:spChg chg="add 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19" creationId="{3B5FAFE5-B8DF-51A7-6E5C-DA784A52FFC3}"/>
          </ac:spMkLst>
        </pc:spChg>
        <pc:spChg chg="add 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26" creationId="{E70857B2-3F68-85E2-E2F7-E519A4588B02}"/>
          </ac:spMkLst>
        </pc:spChg>
        <pc:spChg chg="add 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27" creationId="{561ABC77-84E3-2116-3FA5-82F4760D6891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29" creationId="{B69D382F-F4ED-8AF0-395E-DF23930FEFBF}"/>
          </ac:spMkLst>
        </pc:spChg>
        <pc:spChg chg="add mod">
          <ac:chgData name="Rader, Aidan D" userId="56c908b0-d2ec-4571-8545-db08f4f66ee4" providerId="ADAL" clId="{43024D96-5F53-4C37-876A-0D3C874D24CF}" dt="2025-01-23T21:35:00.191" v="227" actId="14100"/>
          <ac:spMkLst>
            <pc:docMk/>
            <pc:sldMk cId="2168832195" sldId="261"/>
            <ac:spMk id="30" creationId="{15B38C92-8946-0AF9-13DE-134B38E80334}"/>
          </ac:spMkLst>
        </pc:spChg>
        <pc:spChg chg="add mod">
          <ac:chgData name="Rader, Aidan D" userId="56c908b0-d2ec-4571-8545-db08f4f66ee4" providerId="ADAL" clId="{43024D96-5F53-4C37-876A-0D3C874D24CF}" dt="2025-01-23T21:30:05.271" v="156" actId="1076"/>
          <ac:spMkLst>
            <pc:docMk/>
            <pc:sldMk cId="2168832195" sldId="261"/>
            <ac:spMk id="33" creationId="{E2D3C9AE-A014-F84A-0610-22ABD4FA2007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34" creationId="{16CC5CC5-FC7D-984B-A4AE-B2E45B0FB176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35" creationId="{C02FB7CC-07FC-0C4F-3E0A-F3E72CD88160}"/>
          </ac:spMkLst>
        </pc:spChg>
        <pc:spChg chg="add mod">
          <ac:chgData name="Rader, Aidan D" userId="56c908b0-d2ec-4571-8545-db08f4f66ee4" providerId="ADAL" clId="{43024D96-5F53-4C37-876A-0D3C874D24CF}" dt="2025-01-23T22:40:47.618" v="396" actId="1076"/>
          <ac:spMkLst>
            <pc:docMk/>
            <pc:sldMk cId="2168832195" sldId="261"/>
            <ac:spMk id="38" creationId="{D4929A83-639D-74A3-2788-66C37AC511AA}"/>
          </ac:spMkLst>
        </pc:spChg>
        <pc:spChg chg="add mod">
          <ac:chgData name="Rader, Aidan D" userId="56c908b0-d2ec-4571-8545-db08f4f66ee4" providerId="ADAL" clId="{43024D96-5F53-4C37-876A-0D3C874D24CF}" dt="2025-01-23T22:38:22.145" v="394" actId="1076"/>
          <ac:spMkLst>
            <pc:docMk/>
            <pc:sldMk cId="2168832195" sldId="261"/>
            <ac:spMk id="45" creationId="{9F950DE4-4605-9DCB-6DD0-8B5C199D2DEE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46" creationId="{87FB2949-CA74-1784-7BFF-A6A5C522F2CB}"/>
          </ac:spMkLst>
        </pc:spChg>
        <pc:spChg chg="add mod">
          <ac:chgData name="Rader, Aidan D" userId="56c908b0-d2ec-4571-8545-db08f4f66ee4" providerId="ADAL" clId="{43024D96-5F53-4C37-876A-0D3C874D24CF}" dt="2025-01-23T22:36:17.332" v="369" actId="1076"/>
          <ac:spMkLst>
            <pc:docMk/>
            <pc:sldMk cId="2168832195" sldId="261"/>
            <ac:spMk id="55" creationId="{DE3E714B-91AC-E438-389C-25A4D49585D6}"/>
          </ac:spMkLst>
        </pc:spChg>
        <pc:spChg chg="add mod">
          <ac:chgData name="Rader, Aidan D" userId="56c908b0-d2ec-4571-8545-db08f4f66ee4" providerId="ADAL" clId="{43024D96-5F53-4C37-876A-0D3C874D24CF}" dt="2025-01-23T22:57:06.603" v="399" actId="1076"/>
          <ac:spMkLst>
            <pc:docMk/>
            <pc:sldMk cId="2168832195" sldId="261"/>
            <ac:spMk id="56" creationId="{B56BC35F-8DEA-BD13-8BD3-054742E825BC}"/>
          </ac:spMkLst>
        </pc:spChg>
        <pc:spChg chg="add mod">
          <ac:chgData name="Rader, Aidan D" userId="56c908b0-d2ec-4571-8545-db08f4f66ee4" providerId="ADAL" clId="{43024D96-5F53-4C37-876A-0D3C874D24CF}" dt="2025-01-23T22:57:03.102" v="398" actId="1076"/>
          <ac:spMkLst>
            <pc:docMk/>
            <pc:sldMk cId="2168832195" sldId="261"/>
            <ac:spMk id="59" creationId="{1340C874-500E-F9E2-A630-698ACA3C1763}"/>
          </ac:spMkLst>
        </pc:spChg>
        <pc:spChg chg="add mod">
          <ac:chgData name="Rader, Aidan D" userId="56c908b0-d2ec-4571-8545-db08f4f66ee4" providerId="ADAL" clId="{43024D96-5F53-4C37-876A-0D3C874D24CF}" dt="2025-01-23T22:57:12.898" v="400" actId="1076"/>
          <ac:spMkLst>
            <pc:docMk/>
            <pc:sldMk cId="2168832195" sldId="261"/>
            <ac:spMk id="60" creationId="{83D7B014-5A80-05A8-A5EF-985679C3AE96}"/>
          </ac:spMkLst>
        </pc:spChg>
        <pc:spChg chg="add mod">
          <ac:chgData name="Rader, Aidan D" userId="56c908b0-d2ec-4571-8545-db08f4f66ee4" providerId="ADAL" clId="{43024D96-5F53-4C37-876A-0D3C874D24CF}" dt="2025-01-23T21:42:41.388" v="297" actId="1076"/>
          <ac:spMkLst>
            <pc:docMk/>
            <pc:sldMk cId="2168832195" sldId="261"/>
            <ac:spMk id="100" creationId="{FD2A781E-E0ED-1059-4CA7-678E92C9EB24}"/>
          </ac:spMkLst>
        </pc:spChg>
        <pc:spChg chg="add mod">
          <ac:chgData name="Rader, Aidan D" userId="56c908b0-d2ec-4571-8545-db08f4f66ee4" providerId="ADAL" clId="{43024D96-5F53-4C37-876A-0D3C874D24CF}" dt="2025-01-23T21:42:52.411" v="303" actId="20577"/>
          <ac:spMkLst>
            <pc:docMk/>
            <pc:sldMk cId="2168832195" sldId="261"/>
            <ac:spMk id="101" creationId="{A041786B-7FE6-DAA3-01BF-D85363DB9338}"/>
          </ac:spMkLst>
        </pc:spChg>
        <pc:spChg chg="add mod">
          <ac:chgData name="Rader, Aidan D" userId="56c908b0-d2ec-4571-8545-db08f4f66ee4" providerId="ADAL" clId="{43024D96-5F53-4C37-876A-0D3C874D24CF}" dt="2025-01-23T21:43:29.817" v="310" actId="20577"/>
          <ac:spMkLst>
            <pc:docMk/>
            <pc:sldMk cId="2168832195" sldId="261"/>
            <ac:spMk id="104" creationId="{BD42A9B8-B524-8F54-3846-3B554CCC6AA0}"/>
          </ac:spMkLst>
        </pc:spChg>
        <pc:cxnChg chg="add mod">
          <ac:chgData name="Rader, Aidan D" userId="56c908b0-d2ec-4571-8545-db08f4f66ee4" providerId="ADAL" clId="{43024D96-5F53-4C37-876A-0D3C874D24CF}" dt="2025-01-23T21:25:41.084" v="105" actId="14100"/>
          <ac:cxnSpMkLst>
            <pc:docMk/>
            <pc:sldMk cId="2168832195" sldId="261"/>
            <ac:cxnSpMk id="13" creationId="{0653F04D-7E76-86D1-E851-A3FEFECD4E01}"/>
          </ac:cxnSpMkLst>
        </pc:cxnChg>
        <pc:cxnChg chg="add mod">
          <ac:chgData name="Rader, Aidan D" userId="56c908b0-d2ec-4571-8545-db08f4f66ee4" providerId="ADAL" clId="{43024D96-5F53-4C37-876A-0D3C874D24CF}" dt="2025-01-23T21:33:12.208" v="191" actId="1076"/>
          <ac:cxnSpMkLst>
            <pc:docMk/>
            <pc:sldMk cId="2168832195" sldId="261"/>
            <ac:cxnSpMk id="17" creationId="{4ED79580-BDFB-E7F8-0CA0-F7BD03884514}"/>
          </ac:cxnSpMkLst>
        </pc:cxnChg>
        <pc:cxnChg chg="add mod">
          <ac:chgData name="Rader, Aidan D" userId="56c908b0-d2ec-4571-8545-db08f4f66ee4" providerId="ADAL" clId="{43024D96-5F53-4C37-876A-0D3C874D24CF}" dt="2025-01-23T21:25:49.547" v="107" actId="14100"/>
          <ac:cxnSpMkLst>
            <pc:docMk/>
            <pc:sldMk cId="2168832195" sldId="261"/>
            <ac:cxnSpMk id="21" creationId="{5BE1C658-F189-5768-F04F-4B90BF8CC9AA}"/>
          </ac:cxnSpMkLst>
        </pc:cxnChg>
        <pc:cxnChg chg="add mod">
          <ac:chgData name="Rader, Aidan D" userId="56c908b0-d2ec-4571-8545-db08f4f66ee4" providerId="ADAL" clId="{43024D96-5F53-4C37-876A-0D3C874D24CF}" dt="2025-01-23T21:28:28.220" v="125" actId="1076"/>
          <ac:cxnSpMkLst>
            <pc:docMk/>
            <pc:sldMk cId="2168832195" sldId="261"/>
            <ac:cxnSpMk id="28" creationId="{DF25AB4B-B210-75AE-E1D5-3E2BAC783F7E}"/>
          </ac:cxnSpMkLst>
        </pc:cxnChg>
        <pc:cxnChg chg="add mod">
          <ac:chgData name="Rader, Aidan D" userId="56c908b0-d2ec-4571-8545-db08f4f66ee4" providerId="ADAL" clId="{43024D96-5F53-4C37-876A-0D3C874D24CF}" dt="2025-01-23T21:29:27.405" v="145" actId="208"/>
          <ac:cxnSpMkLst>
            <pc:docMk/>
            <pc:sldMk cId="2168832195" sldId="261"/>
            <ac:cxnSpMk id="32" creationId="{9D8D7881-0B53-5FA7-C7DB-846218D1421B}"/>
          </ac:cxnSpMkLst>
        </pc:cxnChg>
        <pc:cxnChg chg="add mod">
          <ac:chgData name="Rader, Aidan D" userId="56c908b0-d2ec-4571-8545-db08f4f66ee4" providerId="ADAL" clId="{43024D96-5F53-4C37-876A-0D3C874D24CF}" dt="2025-01-23T22:35:02.821" v="361" actId="1076"/>
          <ac:cxnSpMkLst>
            <pc:docMk/>
            <pc:sldMk cId="2168832195" sldId="261"/>
            <ac:cxnSpMk id="37" creationId="{0E9ACBD1-810C-9321-CA70-2DCA6A2915BF}"/>
          </ac:cxnSpMkLst>
        </pc:cxnChg>
        <pc:cxnChg chg="add mod">
          <ac:chgData name="Rader, Aidan D" userId="56c908b0-d2ec-4571-8545-db08f4f66ee4" providerId="ADAL" clId="{43024D96-5F53-4C37-876A-0D3C874D24CF}" dt="2025-01-23T22:40:47.618" v="396" actId="1076"/>
          <ac:cxnSpMkLst>
            <pc:docMk/>
            <pc:sldMk cId="2168832195" sldId="261"/>
            <ac:cxnSpMk id="40" creationId="{E8AD702B-FF72-8878-68AA-443650220C33}"/>
          </ac:cxnSpMkLst>
        </pc:cxnChg>
        <pc:cxnChg chg="add mod">
          <ac:chgData name="Rader, Aidan D" userId="56c908b0-d2ec-4571-8545-db08f4f66ee4" providerId="ADAL" clId="{43024D96-5F53-4C37-876A-0D3C874D24CF}" dt="2025-01-23T22:38:22.145" v="394" actId="1076"/>
          <ac:cxnSpMkLst>
            <pc:docMk/>
            <pc:sldMk cId="2168832195" sldId="261"/>
            <ac:cxnSpMk id="48" creationId="{8A749FC8-A4CA-B7D4-3E15-57DE3A3485F0}"/>
          </ac:cxnSpMkLst>
        </pc:cxnChg>
        <pc:cxnChg chg="add mod">
          <ac:chgData name="Rader, Aidan D" userId="56c908b0-d2ec-4571-8545-db08f4f66ee4" providerId="ADAL" clId="{43024D96-5F53-4C37-876A-0D3C874D24CF}" dt="2025-01-23T22:57:29.902" v="404" actId="14100"/>
          <ac:cxnSpMkLst>
            <pc:docMk/>
            <pc:sldMk cId="2168832195" sldId="261"/>
            <ac:cxnSpMk id="107" creationId="{3B4FFC8D-5667-CEDF-259F-70379735AC6A}"/>
          </ac:cxnSpMkLst>
        </pc:cxnChg>
        <pc:cxnChg chg="add mod">
          <ac:chgData name="Rader, Aidan D" userId="56c908b0-d2ec-4571-8545-db08f4f66ee4" providerId="ADAL" clId="{43024D96-5F53-4C37-876A-0D3C874D24CF}" dt="2025-01-23T21:43:56.126" v="314" actId="208"/>
          <ac:cxnSpMkLst>
            <pc:docMk/>
            <pc:sldMk cId="2168832195" sldId="261"/>
            <ac:cxnSpMk id="108" creationId="{97953CC3-51C2-CD01-E9D1-1FE8EFC037DE}"/>
          </ac:cxnSpMkLst>
        </pc:cxnChg>
        <pc:cxnChg chg="add mod">
          <ac:chgData name="Rader, Aidan D" userId="56c908b0-d2ec-4571-8545-db08f4f66ee4" providerId="ADAL" clId="{43024D96-5F53-4C37-876A-0D3C874D24CF}" dt="2025-01-23T22:57:06.603" v="399" actId="1076"/>
          <ac:cxnSpMkLst>
            <pc:docMk/>
            <pc:sldMk cId="2168832195" sldId="261"/>
            <ac:cxnSpMk id="110" creationId="{2854EBB9-1C9E-1BC1-76CB-ABE5EBE9E04C}"/>
          </ac:cxnSpMkLst>
        </pc:cxnChg>
      </pc:sldChg>
      <pc:sldChg chg="addSp delSp modSp new mod">
        <pc:chgData name="Rader, Aidan D" userId="56c908b0-d2ec-4571-8545-db08f4f66ee4" providerId="ADAL" clId="{43024D96-5F53-4C37-876A-0D3C874D24CF}" dt="2025-01-30T19:15:56.340" v="421" actId="207"/>
        <pc:sldMkLst>
          <pc:docMk/>
          <pc:sldMk cId="3757599483" sldId="262"/>
        </pc:sldMkLst>
        <pc:spChg chg="mod ord">
          <ac:chgData name="Rader, Aidan D" userId="56c908b0-d2ec-4571-8545-db08f4f66ee4" providerId="ADAL" clId="{43024D96-5F53-4C37-876A-0D3C874D24CF}" dt="2025-01-30T19:15:56.340" v="421" actId="207"/>
          <ac:spMkLst>
            <pc:docMk/>
            <pc:sldMk cId="3757599483" sldId="262"/>
            <ac:spMk id="2" creationId="{573E44CF-7EDF-6C25-3C0A-F90647FFF0ED}"/>
          </ac:spMkLst>
        </pc:spChg>
        <pc:picChg chg="del">
          <ac:chgData name="Rader, Aidan D" userId="56c908b0-d2ec-4571-8545-db08f4f66ee4" providerId="ADAL" clId="{43024D96-5F53-4C37-876A-0D3C874D24CF}" dt="2025-01-30T19:14:36.780" v="410" actId="478"/>
          <ac:picMkLst>
            <pc:docMk/>
            <pc:sldMk cId="3757599483" sldId="262"/>
            <ac:picMk id="3" creationId="{6273AC77-AE70-E573-CFF3-260956906DB7}"/>
          </ac:picMkLst>
        </pc:picChg>
        <pc:picChg chg="del">
          <ac:chgData name="Rader, Aidan D" userId="56c908b0-d2ec-4571-8545-db08f4f66ee4" providerId="ADAL" clId="{43024D96-5F53-4C37-876A-0D3C874D24CF}" dt="2025-01-30T19:14:28.516" v="407" actId="478"/>
          <ac:picMkLst>
            <pc:docMk/>
            <pc:sldMk cId="3757599483" sldId="262"/>
            <ac:picMk id="4" creationId="{CD05E734-8C3F-7340-F8FC-1643A85307BA}"/>
          </ac:picMkLst>
        </pc:picChg>
        <pc:picChg chg="add mod">
          <ac:chgData name="Rader, Aidan D" userId="56c908b0-d2ec-4571-8545-db08f4f66ee4" providerId="ADAL" clId="{43024D96-5F53-4C37-876A-0D3C874D24CF}" dt="2025-01-30T19:15:24.411" v="418" actId="1582"/>
          <ac:picMkLst>
            <pc:docMk/>
            <pc:sldMk cId="3757599483" sldId="262"/>
            <ac:picMk id="1026" creationId="{63CCA647-4871-9967-80BC-53B504542255}"/>
          </ac:picMkLst>
        </pc:picChg>
      </pc:sldChg>
    </pc:docChg>
  </pc:docChgLst>
  <pc:docChgLst>
    <pc:chgData name="Rader, Aidan D" userId="S::aidandrader@tamu.edu::56c908b0-d2ec-4571-8545-db08f4f66ee4" providerId="AD" clId="Web-{D139F2D3-13CE-ACF8-28B2-F1F6029EAC81}"/>
    <pc:docChg chg="modSld">
      <pc:chgData name="Rader, Aidan D" userId="S::aidandrader@tamu.edu::56c908b0-d2ec-4571-8545-db08f4f66ee4" providerId="AD" clId="Web-{D139F2D3-13CE-ACF8-28B2-F1F6029EAC81}" dt="2024-09-15T21:33:14.869" v="7" actId="14100"/>
      <pc:docMkLst>
        <pc:docMk/>
      </pc:docMkLst>
      <pc:sldChg chg="modSp">
        <pc:chgData name="Rader, Aidan D" userId="S::aidandrader@tamu.edu::56c908b0-d2ec-4571-8545-db08f4f66ee4" providerId="AD" clId="Web-{D139F2D3-13CE-ACF8-28B2-F1F6029EAC81}" dt="2024-09-15T21:33:14.869" v="7" actId="14100"/>
        <pc:sldMkLst>
          <pc:docMk/>
          <pc:sldMk cId="28038220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f1290464-5c59-4b55-a978-b496a95ca333/edit?viewport_loc=-11%2C-11%2C936%2C1075%2C0_0&amp;invitationId=inv_8ed0c904-ebcf-4e1b-a631-0f5b2b6984a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BB2-2882-C3A2-1D77-5F22221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F766-F79E-3087-6412-80117235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https://lucid.app/lucidchart/f1290464-5c59-4b55-a978-b496a95ca333/edit?viewport_loc=-11%2C-11%2C936%2C1075%2C0_0&amp;invitationId=inv_8ed0c904-ebcf-4e1b-a631-0f5b2b6984ae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80208-0B34-CC55-448A-2DB560A7A7E4}"/>
              </a:ext>
            </a:extLst>
          </p:cNvPr>
          <p:cNvSpPr txBox="1"/>
          <p:nvPr/>
        </p:nvSpPr>
        <p:spPr>
          <a:xfrm>
            <a:off x="3265058" y="103947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3 phase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80BDE-09AD-B067-5AB7-00148B422333}"/>
              </a:ext>
            </a:extLst>
          </p:cNvPr>
          <p:cNvSpPr txBox="1"/>
          <p:nvPr/>
        </p:nvSpPr>
        <p:spPr>
          <a:xfrm>
            <a:off x="149449" y="910071"/>
            <a:ext cx="205775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Key:</a:t>
            </a:r>
          </a:p>
          <a:p>
            <a:r>
              <a:rPr lang="en-US">
                <a:highlight>
                  <a:srgbClr val="00FF00"/>
                </a:highlight>
              </a:rPr>
              <a:t>Aidan</a:t>
            </a:r>
          </a:p>
          <a:p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Mackenzie</a:t>
            </a:r>
          </a:p>
          <a:p>
            <a:r>
              <a:rPr lang="en-US">
                <a:highlight>
                  <a:srgbClr val="FFFF00"/>
                </a:highlight>
              </a:rPr>
              <a:t>Drew</a:t>
            </a:r>
          </a:p>
          <a:p>
            <a:r>
              <a:rPr lang="en-US">
                <a:highlight>
                  <a:srgbClr val="FF00FF"/>
                </a:highlight>
              </a:rPr>
              <a:t>Ryan</a:t>
            </a:r>
          </a:p>
          <a:p>
            <a:r>
              <a:rPr lang="en-US"/>
              <a:t>Power </a:t>
            </a:r>
          </a:p>
          <a:p>
            <a:r>
              <a:rPr lang="en-US"/>
              <a:t>Signals</a:t>
            </a:r>
          </a:p>
          <a:p>
            <a:r>
              <a:rPr lang="en-US"/>
              <a:t>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7650-4266-F6F6-04A3-E382E4EA8FD9}"/>
              </a:ext>
            </a:extLst>
          </p:cNvPr>
          <p:cNvSpPr txBox="1"/>
          <p:nvPr/>
        </p:nvSpPr>
        <p:spPr>
          <a:xfrm>
            <a:off x="3265057" y="1283816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Rectifier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5599-B70A-3EE6-1967-10FD7F798376}"/>
              </a:ext>
            </a:extLst>
          </p:cNvPr>
          <p:cNvSpPr txBox="1"/>
          <p:nvPr/>
        </p:nvSpPr>
        <p:spPr>
          <a:xfrm>
            <a:off x="3265057" y="2525141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DC Bus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6435F-E114-4D9E-B484-706B8DF5B043}"/>
              </a:ext>
            </a:extLst>
          </p:cNvPr>
          <p:cNvSpPr/>
          <p:nvPr/>
        </p:nvSpPr>
        <p:spPr>
          <a:xfrm>
            <a:off x="3039420" y="895570"/>
            <a:ext cx="2433483" cy="223683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A232B-6517-762B-587E-D8BF71F219F8}"/>
              </a:ext>
            </a:extLst>
          </p:cNvPr>
          <p:cNvCxnSpPr/>
          <p:nvPr/>
        </p:nvCxnSpPr>
        <p:spPr>
          <a:xfrm>
            <a:off x="4109292" y="478314"/>
            <a:ext cx="90950" cy="75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38C108-6D14-3E30-C44E-4D5542551F0F}"/>
              </a:ext>
            </a:extLst>
          </p:cNvPr>
          <p:cNvCxnSpPr>
            <a:cxnSpLocks/>
          </p:cNvCxnSpPr>
          <p:nvPr/>
        </p:nvCxnSpPr>
        <p:spPr>
          <a:xfrm>
            <a:off x="4207614" y="1768797"/>
            <a:ext cx="90950" cy="75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2EC82A-34AF-E73F-7034-697DA40BED75}"/>
              </a:ext>
            </a:extLst>
          </p:cNvPr>
          <p:cNvSpPr txBox="1"/>
          <p:nvPr/>
        </p:nvSpPr>
        <p:spPr>
          <a:xfrm>
            <a:off x="4514258" y="920151"/>
            <a:ext cx="9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DC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6112F-761B-A979-8B67-F0A3BF55279E}"/>
              </a:ext>
            </a:extLst>
          </p:cNvPr>
          <p:cNvSpPr txBox="1"/>
          <p:nvPr/>
        </p:nvSpPr>
        <p:spPr>
          <a:xfrm>
            <a:off x="2573089" y="3619907"/>
            <a:ext cx="3459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Power Control/</a:t>
            </a:r>
            <a:r>
              <a:rPr lang="en-US">
                <a:ea typeface="+mn-lt"/>
                <a:cs typeface="+mn-lt"/>
              </a:rPr>
              <a:t>Microprocessor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7CA126-DA0A-83D8-9976-DE718C0C20D2}"/>
              </a:ext>
            </a:extLst>
          </p:cNvPr>
          <p:cNvCxnSpPr>
            <a:cxnSpLocks/>
          </p:cNvCxnSpPr>
          <p:nvPr/>
        </p:nvCxnSpPr>
        <p:spPr>
          <a:xfrm>
            <a:off x="4207614" y="3133022"/>
            <a:ext cx="29499" cy="484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BE8AA-9B83-DBF7-6349-3CA45D47E19D}"/>
              </a:ext>
            </a:extLst>
          </p:cNvPr>
          <p:cNvSpPr txBox="1"/>
          <p:nvPr/>
        </p:nvSpPr>
        <p:spPr>
          <a:xfrm>
            <a:off x="6341712" y="4031980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FF"/>
                </a:highlight>
              </a:rPr>
              <a:t>I/V Measurement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5CF5F-5986-DFBE-CBF3-3A89AA342328}"/>
              </a:ext>
            </a:extLst>
          </p:cNvPr>
          <p:cNvCxnSpPr>
            <a:cxnSpLocks/>
          </p:cNvCxnSpPr>
          <p:nvPr/>
        </p:nvCxnSpPr>
        <p:spPr>
          <a:xfrm>
            <a:off x="4528508" y="4036829"/>
            <a:ext cx="1805574" cy="18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16B3BB-625A-7F29-836D-FDB9EBE25F20}"/>
              </a:ext>
            </a:extLst>
          </p:cNvPr>
          <p:cNvSpPr txBox="1"/>
          <p:nvPr/>
        </p:nvSpPr>
        <p:spPr>
          <a:xfrm>
            <a:off x="3206219" y="5302787"/>
            <a:ext cx="241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Microcontroller (MCU)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5EAF4-59B6-E4DC-64F4-85EADE684FB1}"/>
              </a:ext>
            </a:extLst>
          </p:cNvPr>
          <p:cNvCxnSpPr>
            <a:cxnSpLocks/>
          </p:cNvCxnSpPr>
          <p:nvPr/>
        </p:nvCxnSpPr>
        <p:spPr>
          <a:xfrm>
            <a:off x="4207613" y="3993344"/>
            <a:ext cx="17209" cy="54569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6577F8-14A3-9E00-E005-7890611AD1EB}"/>
              </a:ext>
            </a:extLst>
          </p:cNvPr>
          <p:cNvSpPr txBox="1"/>
          <p:nvPr/>
        </p:nvSpPr>
        <p:spPr>
          <a:xfrm>
            <a:off x="3263201" y="4541680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FF"/>
                </a:highlight>
              </a:rPr>
              <a:t>Optoelectronics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E49023-CCC9-D446-5072-CD660BB3FF9E}"/>
              </a:ext>
            </a:extLst>
          </p:cNvPr>
          <p:cNvCxnSpPr>
            <a:cxnSpLocks/>
          </p:cNvCxnSpPr>
          <p:nvPr/>
        </p:nvCxnSpPr>
        <p:spPr>
          <a:xfrm>
            <a:off x="4295208" y="4901263"/>
            <a:ext cx="31064" cy="38502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9B93B2-29DF-54BC-A7B4-355D78780E32}"/>
              </a:ext>
            </a:extLst>
          </p:cNvPr>
          <p:cNvCxnSpPr>
            <a:cxnSpLocks/>
          </p:cNvCxnSpPr>
          <p:nvPr/>
        </p:nvCxnSpPr>
        <p:spPr>
          <a:xfrm flipH="1" flipV="1">
            <a:off x="4521352" y="4960171"/>
            <a:ext cx="8599" cy="28202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53DA8B-C3FA-AE8C-90AF-AB539007E472}"/>
              </a:ext>
            </a:extLst>
          </p:cNvPr>
          <p:cNvCxnSpPr>
            <a:cxnSpLocks/>
          </p:cNvCxnSpPr>
          <p:nvPr/>
        </p:nvCxnSpPr>
        <p:spPr>
          <a:xfrm flipV="1">
            <a:off x="4511391" y="4032577"/>
            <a:ext cx="17208" cy="46559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A6EFEF-B145-2E6D-338D-C5BE40AF0DFC}"/>
              </a:ext>
            </a:extLst>
          </p:cNvPr>
          <p:cNvSpPr txBox="1"/>
          <p:nvPr/>
        </p:nvSpPr>
        <p:spPr>
          <a:xfrm>
            <a:off x="207379" y="5244172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MCU Power Supply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C86422-830E-6026-9922-670D46529F5D}"/>
              </a:ext>
            </a:extLst>
          </p:cNvPr>
          <p:cNvCxnSpPr>
            <a:cxnSpLocks/>
          </p:cNvCxnSpPr>
          <p:nvPr/>
        </p:nvCxnSpPr>
        <p:spPr>
          <a:xfrm flipH="1">
            <a:off x="2283059" y="5425422"/>
            <a:ext cx="924736" cy="2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B4AD75-3340-21F9-533F-9CED29B55471}"/>
              </a:ext>
            </a:extLst>
          </p:cNvPr>
          <p:cNvCxnSpPr>
            <a:cxnSpLocks/>
          </p:cNvCxnSpPr>
          <p:nvPr/>
        </p:nvCxnSpPr>
        <p:spPr>
          <a:xfrm flipH="1">
            <a:off x="7622249" y="5111383"/>
            <a:ext cx="26631" cy="16223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4A50A5-B08E-A085-01DB-F098A083643A}"/>
              </a:ext>
            </a:extLst>
          </p:cNvPr>
          <p:cNvCxnSpPr>
            <a:cxnSpLocks/>
          </p:cNvCxnSpPr>
          <p:nvPr/>
        </p:nvCxnSpPr>
        <p:spPr>
          <a:xfrm>
            <a:off x="5616447" y="5484072"/>
            <a:ext cx="1166894" cy="5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4E504C-BF40-6D30-0B41-DB5937DC18D0}"/>
              </a:ext>
            </a:extLst>
          </p:cNvPr>
          <p:cNvSpPr txBox="1"/>
          <p:nvPr/>
        </p:nvSpPr>
        <p:spPr>
          <a:xfrm>
            <a:off x="6789050" y="5302786"/>
            <a:ext cx="1172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00FF"/>
                </a:highlight>
              </a:rPr>
              <a:t>Firmware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2CBD5-19CB-DEEB-D64B-A1099DAB6FBB}"/>
              </a:ext>
            </a:extLst>
          </p:cNvPr>
          <p:cNvCxnSpPr>
            <a:cxnSpLocks/>
          </p:cNvCxnSpPr>
          <p:nvPr/>
        </p:nvCxnSpPr>
        <p:spPr>
          <a:xfrm>
            <a:off x="1032844" y="2423214"/>
            <a:ext cx="936522" cy="8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9927F2-DF6F-078F-6A15-CAE0894BA4B9}"/>
              </a:ext>
            </a:extLst>
          </p:cNvPr>
          <p:cNvCxnSpPr>
            <a:cxnSpLocks/>
          </p:cNvCxnSpPr>
          <p:nvPr/>
        </p:nvCxnSpPr>
        <p:spPr>
          <a:xfrm>
            <a:off x="1032844" y="2672595"/>
            <a:ext cx="936522" cy="804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84BED-40A4-3693-B7F4-A80FAF1885E9}"/>
              </a:ext>
            </a:extLst>
          </p:cNvPr>
          <p:cNvCxnSpPr>
            <a:cxnSpLocks/>
          </p:cNvCxnSpPr>
          <p:nvPr/>
        </p:nvCxnSpPr>
        <p:spPr>
          <a:xfrm flipV="1">
            <a:off x="6099487" y="3813373"/>
            <a:ext cx="3295570" cy="29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970AB0-F08E-5E4F-FB41-8D63795E581A}"/>
              </a:ext>
            </a:extLst>
          </p:cNvPr>
          <p:cNvSpPr txBox="1"/>
          <p:nvPr/>
        </p:nvSpPr>
        <p:spPr>
          <a:xfrm>
            <a:off x="9445015" y="3632802"/>
            <a:ext cx="863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5B4E3-8B45-57C0-A780-87F6042A8189}"/>
              </a:ext>
            </a:extLst>
          </p:cNvPr>
          <p:cNvSpPr txBox="1"/>
          <p:nvPr/>
        </p:nvSpPr>
        <p:spPr>
          <a:xfrm>
            <a:off x="135217" y="161455"/>
            <a:ext cx="20710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VFD Motor Control Block Diagram RD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F49E3C-115B-0A2D-A236-7834E2A31EC4}"/>
              </a:ext>
            </a:extLst>
          </p:cNvPr>
          <p:cNvCxnSpPr>
            <a:cxnSpLocks/>
          </p:cNvCxnSpPr>
          <p:nvPr/>
        </p:nvCxnSpPr>
        <p:spPr>
          <a:xfrm flipV="1">
            <a:off x="10412741" y="5816759"/>
            <a:ext cx="27986" cy="338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2E0D443-C19F-5567-1FF8-A90E45016F0C}"/>
              </a:ext>
            </a:extLst>
          </p:cNvPr>
          <p:cNvSpPr/>
          <p:nvPr/>
        </p:nvSpPr>
        <p:spPr>
          <a:xfrm>
            <a:off x="4122615" y="3298091"/>
            <a:ext cx="164123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0894A88-1217-1E9B-1E93-FF7649315D99}"/>
              </a:ext>
            </a:extLst>
          </p:cNvPr>
          <p:cNvSpPr/>
          <p:nvPr/>
        </p:nvSpPr>
        <p:spPr>
          <a:xfrm>
            <a:off x="1143000" y="2889737"/>
            <a:ext cx="164123" cy="1524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6A2175-D159-9067-AA13-BE5E5A661520}"/>
              </a:ext>
            </a:extLst>
          </p:cNvPr>
          <p:cNvSpPr txBox="1"/>
          <p:nvPr/>
        </p:nvSpPr>
        <p:spPr>
          <a:xfrm>
            <a:off x="9487516" y="5356589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Tachometer</a:t>
            </a: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A2BCB1-E9CB-75A1-4F6D-262E52074ED7}"/>
              </a:ext>
            </a:extLst>
          </p:cNvPr>
          <p:cNvCxnSpPr>
            <a:cxnSpLocks/>
          </p:cNvCxnSpPr>
          <p:nvPr/>
        </p:nvCxnSpPr>
        <p:spPr>
          <a:xfrm>
            <a:off x="9946807" y="4052822"/>
            <a:ext cx="490824" cy="124449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EB8D32-1359-65FA-9347-51F6CB36EF2E}"/>
              </a:ext>
            </a:extLst>
          </p:cNvPr>
          <p:cNvCxnSpPr>
            <a:cxnSpLocks/>
          </p:cNvCxnSpPr>
          <p:nvPr/>
        </p:nvCxnSpPr>
        <p:spPr>
          <a:xfrm flipH="1" flipV="1">
            <a:off x="8020239" y="5512978"/>
            <a:ext cx="1406987" cy="3508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94FEC-9292-7670-0747-C32235DFE136}"/>
              </a:ext>
            </a:extLst>
          </p:cNvPr>
          <p:cNvCxnSpPr>
            <a:cxnSpLocks/>
          </p:cNvCxnSpPr>
          <p:nvPr/>
        </p:nvCxnSpPr>
        <p:spPr>
          <a:xfrm flipH="1">
            <a:off x="5636718" y="5599270"/>
            <a:ext cx="1119440" cy="2242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C1BB2FB-5064-20F2-76F7-F51ADCA95102}"/>
              </a:ext>
            </a:extLst>
          </p:cNvPr>
          <p:cNvSpPr txBox="1"/>
          <p:nvPr/>
        </p:nvSpPr>
        <p:spPr>
          <a:xfrm>
            <a:off x="9113705" y="6262363"/>
            <a:ext cx="2804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Tachometer Power Supply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2B4CD-D0B3-E213-61DF-2BBCA35BE0C7}"/>
              </a:ext>
            </a:extLst>
          </p:cNvPr>
          <p:cNvSpPr txBox="1"/>
          <p:nvPr/>
        </p:nvSpPr>
        <p:spPr>
          <a:xfrm>
            <a:off x="6760989" y="4675729"/>
            <a:ext cx="1150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Monitor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F45B-F3A9-CB6D-3B8C-6E6B4AE9F17E}"/>
              </a:ext>
            </a:extLst>
          </p:cNvPr>
          <p:cNvCxnSpPr>
            <a:cxnSpLocks/>
          </p:cNvCxnSpPr>
          <p:nvPr/>
        </p:nvCxnSpPr>
        <p:spPr>
          <a:xfrm>
            <a:off x="7415626" y="4408974"/>
            <a:ext cx="40526" cy="2585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80208-0B34-CC55-448A-2DB560A7A7E4}"/>
              </a:ext>
            </a:extLst>
          </p:cNvPr>
          <p:cNvSpPr txBox="1"/>
          <p:nvPr/>
        </p:nvSpPr>
        <p:spPr>
          <a:xfrm>
            <a:off x="3569858" y="1229362"/>
            <a:ext cx="2071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3 phase power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80BDE-09AD-B067-5AB7-00148B422333}"/>
              </a:ext>
            </a:extLst>
          </p:cNvPr>
          <p:cNvSpPr txBox="1"/>
          <p:nvPr/>
        </p:nvSpPr>
        <p:spPr>
          <a:xfrm>
            <a:off x="9646874" y="874054"/>
            <a:ext cx="20089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Key:</a:t>
            </a:r>
          </a:p>
          <a:p>
            <a:r>
              <a:rPr lang="en-US">
                <a:highlight>
                  <a:srgbClr val="00FF00"/>
                </a:highlight>
              </a:rPr>
              <a:t>Aidan</a:t>
            </a:r>
          </a:p>
          <a:p>
            <a:r>
              <a:rPr lang="en-US"/>
              <a:t>Power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A7650-4266-F6F6-04A3-E382E4EA8FD9}"/>
              </a:ext>
            </a:extLst>
          </p:cNvPr>
          <p:cNvSpPr txBox="1"/>
          <p:nvPr/>
        </p:nvSpPr>
        <p:spPr>
          <a:xfrm>
            <a:off x="6158170" y="2052032"/>
            <a:ext cx="10181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Rectifier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16435F-E114-4D9E-B484-706B8DF5B043}"/>
              </a:ext>
            </a:extLst>
          </p:cNvPr>
          <p:cNvSpPr/>
          <p:nvPr/>
        </p:nvSpPr>
        <p:spPr>
          <a:xfrm>
            <a:off x="2117383" y="1787943"/>
            <a:ext cx="6257337" cy="3566874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A232B-6517-762B-587E-D8BF71F219F8}"/>
              </a:ext>
            </a:extLst>
          </p:cNvPr>
          <p:cNvCxnSpPr/>
          <p:nvPr/>
        </p:nvCxnSpPr>
        <p:spPr>
          <a:xfrm>
            <a:off x="4441801" y="1607814"/>
            <a:ext cx="35532" cy="11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2EC82A-34AF-E73F-7034-697DA40BED75}"/>
              </a:ext>
            </a:extLst>
          </p:cNvPr>
          <p:cNvSpPr txBox="1"/>
          <p:nvPr/>
        </p:nvSpPr>
        <p:spPr>
          <a:xfrm>
            <a:off x="7294759" y="1938815"/>
            <a:ext cx="9586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DC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6112F-761B-A979-8B67-F0A3BF55279E}"/>
              </a:ext>
            </a:extLst>
          </p:cNvPr>
          <p:cNvSpPr txBox="1"/>
          <p:nvPr/>
        </p:nvSpPr>
        <p:spPr>
          <a:xfrm>
            <a:off x="2563320" y="5875355"/>
            <a:ext cx="3459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Power Control/</a:t>
            </a:r>
            <a:r>
              <a:rPr lang="en-US">
                <a:ea typeface="+mn-lt"/>
                <a:cs typeface="+mn-lt"/>
              </a:rPr>
              <a:t>Microprocessor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7CA126-DA0A-83D8-9976-DE718C0C20D2}"/>
              </a:ext>
            </a:extLst>
          </p:cNvPr>
          <p:cNvCxnSpPr>
            <a:cxnSpLocks/>
          </p:cNvCxnSpPr>
          <p:nvPr/>
        </p:nvCxnSpPr>
        <p:spPr>
          <a:xfrm>
            <a:off x="2905997" y="4647786"/>
            <a:ext cx="71062" cy="112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82CBD5-19CB-DEEB-D64B-A1099DAB6FBB}"/>
              </a:ext>
            </a:extLst>
          </p:cNvPr>
          <p:cNvCxnSpPr>
            <a:cxnSpLocks/>
          </p:cNvCxnSpPr>
          <p:nvPr/>
        </p:nvCxnSpPr>
        <p:spPr>
          <a:xfrm>
            <a:off x="10516813" y="1602599"/>
            <a:ext cx="936522" cy="8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BF4650-B178-60B4-DC35-4D89005F5947}"/>
              </a:ext>
            </a:extLst>
          </p:cNvPr>
          <p:cNvCxnSpPr>
            <a:cxnSpLocks/>
          </p:cNvCxnSpPr>
          <p:nvPr/>
        </p:nvCxnSpPr>
        <p:spPr>
          <a:xfrm>
            <a:off x="4140553" y="1580106"/>
            <a:ext cx="3027" cy="70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50D41-13C6-64C9-CED1-EEA423FA146B}"/>
              </a:ext>
            </a:extLst>
          </p:cNvPr>
          <p:cNvCxnSpPr>
            <a:cxnSpLocks/>
          </p:cNvCxnSpPr>
          <p:nvPr/>
        </p:nvCxnSpPr>
        <p:spPr>
          <a:xfrm>
            <a:off x="4672887" y="1603728"/>
            <a:ext cx="22566" cy="150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3DE50F-4D6A-B3C1-4DD1-4B017E19F899}"/>
              </a:ext>
            </a:extLst>
          </p:cNvPr>
          <p:cNvSpPr/>
          <p:nvPr/>
        </p:nvSpPr>
        <p:spPr>
          <a:xfrm>
            <a:off x="2245448" y="1919561"/>
            <a:ext cx="4927301" cy="1724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76E9F2-9BDC-E0CE-9C8C-A76D1FD1B081}"/>
              </a:ext>
            </a:extLst>
          </p:cNvPr>
          <p:cNvSpPr txBox="1"/>
          <p:nvPr/>
        </p:nvSpPr>
        <p:spPr>
          <a:xfrm>
            <a:off x="3046581" y="2094939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05C76-978A-C3FE-21BE-0488D2694DC6}"/>
              </a:ext>
            </a:extLst>
          </p:cNvPr>
          <p:cNvSpPr txBox="1"/>
          <p:nvPr/>
        </p:nvSpPr>
        <p:spPr>
          <a:xfrm>
            <a:off x="3046581" y="2510575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542C5-C048-2643-538C-670830C21A87}"/>
              </a:ext>
            </a:extLst>
          </p:cNvPr>
          <p:cNvSpPr txBox="1"/>
          <p:nvPr/>
        </p:nvSpPr>
        <p:spPr>
          <a:xfrm>
            <a:off x="3046580" y="2926211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ACC2C9-C216-15B6-F713-757141EAD448}"/>
              </a:ext>
            </a:extLst>
          </p:cNvPr>
          <p:cNvSpPr txBox="1"/>
          <p:nvPr/>
        </p:nvSpPr>
        <p:spPr>
          <a:xfrm>
            <a:off x="4944653" y="2108793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9C9-1688-D8FB-319D-5BCAEE943590}"/>
              </a:ext>
            </a:extLst>
          </p:cNvPr>
          <p:cNvSpPr txBox="1"/>
          <p:nvPr/>
        </p:nvSpPr>
        <p:spPr>
          <a:xfrm>
            <a:off x="4944653" y="2524429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C9C486-6307-0BE0-96B3-5235DE53CCFD}"/>
              </a:ext>
            </a:extLst>
          </p:cNvPr>
          <p:cNvSpPr txBox="1"/>
          <p:nvPr/>
        </p:nvSpPr>
        <p:spPr>
          <a:xfrm>
            <a:off x="4944652" y="2940065"/>
            <a:ext cx="782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Diode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B2A1E8-6A18-51D2-4BE3-406C00C0B568}"/>
              </a:ext>
            </a:extLst>
          </p:cNvPr>
          <p:cNvCxnSpPr/>
          <p:nvPr/>
        </p:nvCxnSpPr>
        <p:spPr>
          <a:xfrm>
            <a:off x="3833446" y="2278006"/>
            <a:ext cx="1113692" cy="117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D5412F-DD6F-6CB0-2E55-A1277FA54CDC}"/>
              </a:ext>
            </a:extLst>
          </p:cNvPr>
          <p:cNvCxnSpPr>
            <a:cxnSpLocks/>
          </p:cNvCxnSpPr>
          <p:nvPr/>
        </p:nvCxnSpPr>
        <p:spPr>
          <a:xfrm>
            <a:off x="3833445" y="2723482"/>
            <a:ext cx="1113692" cy="117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E49E4B-AE79-C531-62CC-F7AD6094AA3B}"/>
              </a:ext>
            </a:extLst>
          </p:cNvPr>
          <p:cNvCxnSpPr>
            <a:cxnSpLocks/>
          </p:cNvCxnSpPr>
          <p:nvPr/>
        </p:nvCxnSpPr>
        <p:spPr>
          <a:xfrm>
            <a:off x="3821722" y="3098621"/>
            <a:ext cx="1113692" cy="117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52D9AB-BCFB-7DA3-BA21-4F43C33B908C}"/>
              </a:ext>
            </a:extLst>
          </p:cNvPr>
          <p:cNvCxnSpPr>
            <a:cxnSpLocks/>
          </p:cNvCxnSpPr>
          <p:nvPr/>
        </p:nvCxnSpPr>
        <p:spPr>
          <a:xfrm flipV="1">
            <a:off x="5718469" y="2277989"/>
            <a:ext cx="306590" cy="1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26AD9A-28F5-D260-86B3-D43938826622}"/>
              </a:ext>
            </a:extLst>
          </p:cNvPr>
          <p:cNvCxnSpPr>
            <a:cxnSpLocks/>
          </p:cNvCxnSpPr>
          <p:nvPr/>
        </p:nvCxnSpPr>
        <p:spPr>
          <a:xfrm flipV="1">
            <a:off x="5718468" y="2721334"/>
            <a:ext cx="306590" cy="1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45F2B0-3570-ADDA-8F66-4E73BF07DB34}"/>
              </a:ext>
            </a:extLst>
          </p:cNvPr>
          <p:cNvCxnSpPr>
            <a:cxnSpLocks/>
          </p:cNvCxnSpPr>
          <p:nvPr/>
        </p:nvCxnSpPr>
        <p:spPr>
          <a:xfrm flipV="1">
            <a:off x="5718468" y="3123115"/>
            <a:ext cx="306590" cy="1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6BC728-6183-C671-5EA3-1D5487DC4C13}"/>
              </a:ext>
            </a:extLst>
          </p:cNvPr>
          <p:cNvCxnSpPr>
            <a:cxnSpLocks/>
          </p:cNvCxnSpPr>
          <p:nvPr/>
        </p:nvCxnSpPr>
        <p:spPr>
          <a:xfrm flipH="1">
            <a:off x="2616842" y="2278658"/>
            <a:ext cx="427700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F91D70-74BA-4F2B-D537-1745714984B7}"/>
              </a:ext>
            </a:extLst>
          </p:cNvPr>
          <p:cNvCxnSpPr>
            <a:cxnSpLocks/>
          </p:cNvCxnSpPr>
          <p:nvPr/>
        </p:nvCxnSpPr>
        <p:spPr>
          <a:xfrm flipH="1">
            <a:off x="2616842" y="2652730"/>
            <a:ext cx="427700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E0668E-5773-3BF7-D7B5-AD8E839851C6}"/>
              </a:ext>
            </a:extLst>
          </p:cNvPr>
          <p:cNvCxnSpPr>
            <a:cxnSpLocks/>
          </p:cNvCxnSpPr>
          <p:nvPr/>
        </p:nvCxnSpPr>
        <p:spPr>
          <a:xfrm flipH="1">
            <a:off x="2616841" y="3096075"/>
            <a:ext cx="427700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729CAA-59B0-2AB0-8DA4-630ED99DE576}"/>
              </a:ext>
            </a:extLst>
          </p:cNvPr>
          <p:cNvCxnSpPr>
            <a:cxnSpLocks/>
          </p:cNvCxnSpPr>
          <p:nvPr/>
        </p:nvCxnSpPr>
        <p:spPr>
          <a:xfrm>
            <a:off x="6016777" y="2185619"/>
            <a:ext cx="22566" cy="2057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93EFE3-770E-F9D7-1748-E01043728172}"/>
              </a:ext>
            </a:extLst>
          </p:cNvPr>
          <p:cNvSpPr txBox="1"/>
          <p:nvPr/>
        </p:nvSpPr>
        <p:spPr>
          <a:xfrm>
            <a:off x="5124761" y="4270101"/>
            <a:ext cx="1212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Capacitor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FF57C0-53DB-747D-59A0-D607FFE4FBD1}"/>
              </a:ext>
            </a:extLst>
          </p:cNvPr>
          <p:cNvCxnSpPr>
            <a:cxnSpLocks/>
          </p:cNvCxnSpPr>
          <p:nvPr/>
        </p:nvCxnSpPr>
        <p:spPr>
          <a:xfrm>
            <a:off x="2594704" y="2157909"/>
            <a:ext cx="22566" cy="2057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89F0F5C-8261-6C7F-909C-96E291570574}"/>
              </a:ext>
            </a:extLst>
          </p:cNvPr>
          <p:cNvSpPr txBox="1"/>
          <p:nvPr/>
        </p:nvSpPr>
        <p:spPr>
          <a:xfrm>
            <a:off x="2450833" y="4242392"/>
            <a:ext cx="1212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Capacitor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4CCAC8-AA05-6F99-ED47-C95CB095DD04}"/>
              </a:ext>
            </a:extLst>
          </p:cNvPr>
          <p:cNvCxnSpPr/>
          <p:nvPr/>
        </p:nvCxnSpPr>
        <p:spPr>
          <a:xfrm flipV="1">
            <a:off x="3661930" y="4489473"/>
            <a:ext cx="1454727" cy="1385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731EE0-6F5F-89AD-97BD-37119F99DEAC}"/>
              </a:ext>
            </a:extLst>
          </p:cNvPr>
          <p:cNvCxnSpPr>
            <a:cxnSpLocks/>
          </p:cNvCxnSpPr>
          <p:nvPr/>
        </p:nvCxnSpPr>
        <p:spPr>
          <a:xfrm>
            <a:off x="5399815" y="4647785"/>
            <a:ext cx="71062" cy="1121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EB23450-9B56-094A-F22B-F45FBCD68DCD}"/>
              </a:ext>
            </a:extLst>
          </p:cNvPr>
          <p:cNvSpPr/>
          <p:nvPr/>
        </p:nvSpPr>
        <p:spPr>
          <a:xfrm>
            <a:off x="2245448" y="3845342"/>
            <a:ext cx="5162827" cy="13501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BED9EF-A88E-54F1-B50E-03C309D091B0}"/>
              </a:ext>
            </a:extLst>
          </p:cNvPr>
          <p:cNvSpPr txBox="1"/>
          <p:nvPr/>
        </p:nvSpPr>
        <p:spPr>
          <a:xfrm>
            <a:off x="6407551" y="3894686"/>
            <a:ext cx="10181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00FF00"/>
                </a:highlight>
              </a:rPr>
              <a:t>DC Bus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8235CB-ED54-B5BA-868C-B68465D92B93}"/>
              </a:ext>
            </a:extLst>
          </p:cNvPr>
          <p:cNvSpPr txBox="1"/>
          <p:nvPr/>
        </p:nvSpPr>
        <p:spPr>
          <a:xfrm>
            <a:off x="9642411" y="103946"/>
            <a:ext cx="21414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DC Link Subsystem Block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0A3D3C-A922-A237-EA79-84ED837C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US"/>
              <a:t>Power Subsystem RD</a:t>
            </a:r>
          </a:p>
        </p:txBody>
      </p:sp>
    </p:spTree>
    <p:extLst>
      <p:ext uri="{BB962C8B-B14F-4D97-AF65-F5344CB8AC3E}">
        <p14:creationId xmlns:p14="http://schemas.microsoft.com/office/powerpoint/2010/main" val="6365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1748-6052-6047-7151-B2BB6186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US"/>
              <a:t>Power Distribution RD</a:t>
            </a:r>
          </a:p>
        </p:txBody>
      </p:sp>
      <p:pic>
        <p:nvPicPr>
          <p:cNvPr id="4" name="Content Placeholder 3" descr="A paper with writing on it&#10;&#10;AI-generated content may be incorrect.">
            <a:extLst>
              <a:ext uri="{FF2B5EF4-FFF2-40B4-BE49-F238E27FC236}">
                <a16:creationId xmlns:a16="http://schemas.microsoft.com/office/drawing/2014/main" id="{2B9D520F-DD13-285D-E5D0-F54A2F1A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326" y="991394"/>
            <a:ext cx="7453563" cy="5865585"/>
          </a:xfrm>
        </p:spPr>
      </p:pic>
    </p:spTree>
    <p:extLst>
      <p:ext uri="{BB962C8B-B14F-4D97-AF65-F5344CB8AC3E}">
        <p14:creationId xmlns:p14="http://schemas.microsoft.com/office/powerpoint/2010/main" val="36466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6DF5-7257-D56F-C810-F97104E2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US"/>
              <a:t>Physical Orientation 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7DBBA-7A46-783F-116E-B716CD431436}"/>
              </a:ext>
            </a:extLst>
          </p:cNvPr>
          <p:cNvSpPr/>
          <p:nvPr/>
        </p:nvSpPr>
        <p:spPr>
          <a:xfrm>
            <a:off x="2888115" y="1226814"/>
            <a:ext cx="3281627" cy="244755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E082B-922A-01E8-09B9-6CF524BFD42A}"/>
              </a:ext>
            </a:extLst>
          </p:cNvPr>
          <p:cNvSpPr txBox="1"/>
          <p:nvPr/>
        </p:nvSpPr>
        <p:spPr>
          <a:xfrm rot="16200000">
            <a:off x="2941709" y="3225111"/>
            <a:ext cx="471421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Wall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15481-3F6C-333F-B143-0229D01DC40F}"/>
              </a:ext>
            </a:extLst>
          </p:cNvPr>
          <p:cNvSpPr/>
          <p:nvPr/>
        </p:nvSpPr>
        <p:spPr>
          <a:xfrm>
            <a:off x="6638281" y="1153662"/>
            <a:ext cx="3281627" cy="25207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C817F-7413-0E2F-021A-2F6423DB111B}"/>
              </a:ext>
            </a:extLst>
          </p:cNvPr>
          <p:cNvSpPr/>
          <p:nvPr/>
        </p:nvSpPr>
        <p:spPr>
          <a:xfrm>
            <a:off x="2888115" y="4163573"/>
            <a:ext cx="3281627" cy="15522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6A3DAD-37E4-1888-D10E-413F86916796}"/>
              </a:ext>
            </a:extLst>
          </p:cNvPr>
          <p:cNvSpPr/>
          <p:nvPr/>
        </p:nvSpPr>
        <p:spPr>
          <a:xfrm>
            <a:off x="1335092" y="2369814"/>
            <a:ext cx="1115568" cy="9784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1F9DF-13E1-F943-F860-6F6BBE2CA29C}"/>
              </a:ext>
            </a:extLst>
          </p:cNvPr>
          <p:cNvSpPr txBox="1"/>
          <p:nvPr/>
        </p:nvSpPr>
        <p:spPr>
          <a:xfrm>
            <a:off x="1634288" y="2735907"/>
            <a:ext cx="5171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Wall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53F04D-7E76-86D1-E851-A3FEFECD4E01}"/>
              </a:ext>
            </a:extLst>
          </p:cNvPr>
          <p:cNvCxnSpPr>
            <a:cxnSpLocks/>
            <a:stCxn id="10" idx="6"/>
            <a:endCxn id="8" idx="0"/>
          </p:cNvCxnSpPr>
          <p:nvPr/>
        </p:nvCxnSpPr>
        <p:spPr>
          <a:xfrm>
            <a:off x="2450660" y="2859018"/>
            <a:ext cx="603649" cy="489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1867D9-8393-5E17-AA63-13C503945160}"/>
              </a:ext>
            </a:extLst>
          </p:cNvPr>
          <p:cNvSpPr txBox="1"/>
          <p:nvPr/>
        </p:nvSpPr>
        <p:spPr>
          <a:xfrm>
            <a:off x="4228860" y="3348222"/>
            <a:ext cx="937078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15V/5V/GND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ADD131-E65A-56F1-022E-63E26539358A}"/>
              </a:ext>
            </a:extLst>
          </p:cNvPr>
          <p:cNvSpPr txBox="1"/>
          <p:nvPr/>
        </p:nvSpPr>
        <p:spPr>
          <a:xfrm>
            <a:off x="4228860" y="4251599"/>
            <a:ext cx="937078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15V/5V/GND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D79580-BDFB-E7F8-0CA0-F7BD03884514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4697399" y="3594443"/>
            <a:ext cx="0" cy="65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CFCA6D-2B2C-0464-31F6-74B4EEA3C171}"/>
              </a:ext>
            </a:extLst>
          </p:cNvPr>
          <p:cNvSpPr txBox="1"/>
          <p:nvPr/>
        </p:nvSpPr>
        <p:spPr>
          <a:xfrm rot="16200000">
            <a:off x="5341824" y="2903212"/>
            <a:ext cx="1100996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i15V/i5V/PGND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FAFE5-B8DF-51A7-6E5C-DA784A52FFC3}"/>
              </a:ext>
            </a:extLst>
          </p:cNvPr>
          <p:cNvSpPr txBox="1"/>
          <p:nvPr/>
        </p:nvSpPr>
        <p:spPr>
          <a:xfrm rot="16200000">
            <a:off x="6373368" y="2920834"/>
            <a:ext cx="1100996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i15V/i5V/PGND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E1C658-F189-5768-F04F-4B90BF8CC9A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015433" y="3026323"/>
            <a:ext cx="785323" cy="17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0857B2-3F68-85E2-E2F7-E519A4588B02}"/>
              </a:ext>
            </a:extLst>
          </p:cNvPr>
          <p:cNvSpPr txBox="1"/>
          <p:nvPr/>
        </p:nvSpPr>
        <p:spPr>
          <a:xfrm rot="16200000">
            <a:off x="5609430" y="2005182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Power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1ABC77-84E3-2116-3FA5-82F4760D6891}"/>
              </a:ext>
            </a:extLst>
          </p:cNvPr>
          <p:cNvSpPr txBox="1"/>
          <p:nvPr/>
        </p:nvSpPr>
        <p:spPr>
          <a:xfrm rot="16200000">
            <a:off x="6640975" y="2029859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Power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25AB4B-B210-75AE-E1D5-3E2BAC783F7E}"/>
              </a:ext>
            </a:extLst>
          </p:cNvPr>
          <p:cNvCxnSpPr>
            <a:cxnSpLocks/>
          </p:cNvCxnSpPr>
          <p:nvPr/>
        </p:nvCxnSpPr>
        <p:spPr>
          <a:xfrm>
            <a:off x="6011350" y="2154161"/>
            <a:ext cx="785323" cy="17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9D382F-F4ED-8AF0-395E-DF23930FEFBF}"/>
              </a:ext>
            </a:extLst>
          </p:cNvPr>
          <p:cNvSpPr txBox="1"/>
          <p:nvPr/>
        </p:nvSpPr>
        <p:spPr>
          <a:xfrm rot="16200000">
            <a:off x="5605348" y="1389749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PWM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38C92-8946-0AF9-13DE-134B38E80334}"/>
              </a:ext>
            </a:extLst>
          </p:cNvPr>
          <p:cNvSpPr txBox="1"/>
          <p:nvPr/>
        </p:nvSpPr>
        <p:spPr>
          <a:xfrm rot="16200000">
            <a:off x="6636891" y="1365073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PWM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8D7881-0B53-5FA7-C7DB-846218D1421B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H="1">
            <a:off x="6011351" y="1488184"/>
            <a:ext cx="785322" cy="24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D3C9AE-A014-F84A-0610-22ABD4FA2007}"/>
              </a:ext>
            </a:extLst>
          </p:cNvPr>
          <p:cNvSpPr txBox="1"/>
          <p:nvPr/>
        </p:nvSpPr>
        <p:spPr>
          <a:xfrm>
            <a:off x="5120150" y="1365072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Motor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CC5CC5-FC7D-984B-A4AE-B2E45B0FB176}"/>
              </a:ext>
            </a:extLst>
          </p:cNvPr>
          <p:cNvSpPr/>
          <p:nvPr/>
        </p:nvSpPr>
        <p:spPr>
          <a:xfrm>
            <a:off x="5846227" y="99924"/>
            <a:ext cx="1115568" cy="9784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2FB7CC-07FC-0C4F-3E0A-F3E72CD88160}"/>
              </a:ext>
            </a:extLst>
          </p:cNvPr>
          <p:cNvSpPr txBox="1"/>
          <p:nvPr/>
        </p:nvSpPr>
        <p:spPr>
          <a:xfrm>
            <a:off x="6145423" y="473279"/>
            <a:ext cx="5171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Motor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CBD1-810C-9321-CA70-2DCA6A2915BF}"/>
              </a:ext>
            </a:extLst>
          </p:cNvPr>
          <p:cNvCxnSpPr>
            <a:stCxn id="33" idx="0"/>
            <a:endCxn id="34" idx="3"/>
          </p:cNvCxnSpPr>
          <p:nvPr/>
        </p:nvCxnSpPr>
        <p:spPr>
          <a:xfrm flipV="1">
            <a:off x="5403042" y="935047"/>
            <a:ext cx="606556" cy="43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929A83-639D-74A3-2788-66C37AC511AA}"/>
              </a:ext>
            </a:extLst>
          </p:cNvPr>
          <p:cNvSpPr txBox="1"/>
          <p:nvPr/>
        </p:nvSpPr>
        <p:spPr>
          <a:xfrm>
            <a:off x="7228541" y="1255207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Tach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AD702B-FF72-8878-68AA-443650220C33}"/>
              </a:ext>
            </a:extLst>
          </p:cNvPr>
          <p:cNvCxnSpPr>
            <a:stCxn id="34" idx="5"/>
            <a:endCxn id="38" idx="0"/>
          </p:cNvCxnSpPr>
          <p:nvPr/>
        </p:nvCxnSpPr>
        <p:spPr>
          <a:xfrm>
            <a:off x="6798424" y="935047"/>
            <a:ext cx="713009" cy="32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950DE4-4605-9DCB-6DD0-8B5C199D2DEE}"/>
              </a:ext>
            </a:extLst>
          </p:cNvPr>
          <p:cNvSpPr txBox="1"/>
          <p:nvPr/>
        </p:nvSpPr>
        <p:spPr>
          <a:xfrm>
            <a:off x="3458755" y="3314403"/>
            <a:ext cx="535835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AC*2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FB2949-CA74-1784-7BFF-A6A5C522F2CB}"/>
              </a:ext>
            </a:extLst>
          </p:cNvPr>
          <p:cNvSpPr txBox="1"/>
          <p:nvPr/>
        </p:nvSpPr>
        <p:spPr>
          <a:xfrm>
            <a:off x="2989345" y="4219957"/>
            <a:ext cx="549363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AC*2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749FC8-A4CA-B7D4-3E15-57DE3A3485F0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3264027" y="3560624"/>
            <a:ext cx="462646" cy="65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3E714B-91AC-E438-389C-25A4D49585D6}"/>
              </a:ext>
            </a:extLst>
          </p:cNvPr>
          <p:cNvSpPr txBox="1"/>
          <p:nvPr/>
        </p:nvSpPr>
        <p:spPr>
          <a:xfrm>
            <a:off x="9279403" y="2982128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Tach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6BC35F-8DEA-BD13-8BD3-054742E825BC}"/>
              </a:ext>
            </a:extLst>
          </p:cNvPr>
          <p:cNvSpPr txBox="1"/>
          <p:nvPr/>
        </p:nvSpPr>
        <p:spPr>
          <a:xfrm rot="16200000">
            <a:off x="5662911" y="4485003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Tach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40C874-500E-F9E2-A630-698ACA3C1763}"/>
              </a:ext>
            </a:extLst>
          </p:cNvPr>
          <p:cNvSpPr txBox="1"/>
          <p:nvPr/>
        </p:nvSpPr>
        <p:spPr>
          <a:xfrm rot="16200000">
            <a:off x="5680417" y="5221360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err="1"/>
              <a:t>iPWM</a:t>
            </a:r>
            <a:endParaRPr lang="en-US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D7B014-5A80-05A8-A5EF-985679C3AE96}"/>
              </a:ext>
            </a:extLst>
          </p:cNvPr>
          <p:cNvSpPr txBox="1"/>
          <p:nvPr/>
        </p:nvSpPr>
        <p:spPr>
          <a:xfrm>
            <a:off x="9229130" y="1315570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err="1"/>
              <a:t>iPWM</a:t>
            </a:r>
            <a:endParaRPr lang="en-US" sz="10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D2A781E-E0ED-1059-4CA7-678E92C9EB24}"/>
              </a:ext>
            </a:extLst>
          </p:cNvPr>
          <p:cNvSpPr/>
          <p:nvPr/>
        </p:nvSpPr>
        <p:spPr>
          <a:xfrm>
            <a:off x="1338669" y="4413498"/>
            <a:ext cx="1115568" cy="97840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41786B-7FE6-DAA3-01BF-D85363DB9338}"/>
              </a:ext>
            </a:extLst>
          </p:cNvPr>
          <p:cNvSpPr txBox="1"/>
          <p:nvPr/>
        </p:nvSpPr>
        <p:spPr>
          <a:xfrm>
            <a:off x="1634288" y="4811801"/>
            <a:ext cx="51717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Ryan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42A9B8-B524-8F54-3846-3B554CCC6AA0}"/>
              </a:ext>
            </a:extLst>
          </p:cNvPr>
          <p:cNvSpPr txBox="1"/>
          <p:nvPr/>
        </p:nvSpPr>
        <p:spPr>
          <a:xfrm rot="16200000">
            <a:off x="2858024" y="5221361"/>
            <a:ext cx="565784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/>
              <a:t>MCU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953CC3-51C2-CD01-E9D1-1FE8EFC037DE}"/>
              </a:ext>
            </a:extLst>
          </p:cNvPr>
          <p:cNvCxnSpPr>
            <a:stCxn id="100" idx="5"/>
            <a:endCxn id="104" idx="0"/>
          </p:cNvCxnSpPr>
          <p:nvPr/>
        </p:nvCxnSpPr>
        <p:spPr>
          <a:xfrm>
            <a:off x="2290866" y="5248621"/>
            <a:ext cx="726940" cy="95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3B4FFC8D-5667-CEDF-259F-70379735AC6A}"/>
              </a:ext>
            </a:extLst>
          </p:cNvPr>
          <p:cNvCxnSpPr>
            <a:cxnSpLocks/>
            <a:stCxn id="59" idx="2"/>
            <a:endCxn id="60" idx="3"/>
          </p:cNvCxnSpPr>
          <p:nvPr/>
        </p:nvCxnSpPr>
        <p:spPr>
          <a:xfrm flipV="1">
            <a:off x="6086420" y="1438681"/>
            <a:ext cx="3708494" cy="3905790"/>
          </a:xfrm>
          <a:prstGeom prst="bentConnector3">
            <a:avLst>
              <a:gd name="adj1" fmla="val 1216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854EBB9-1C9E-1BC1-76CB-ABE5EBE9E04C}"/>
              </a:ext>
            </a:extLst>
          </p:cNvPr>
          <p:cNvCxnSpPr>
            <a:stCxn id="55" idx="3"/>
            <a:endCxn id="56" idx="2"/>
          </p:cNvCxnSpPr>
          <p:nvPr/>
        </p:nvCxnSpPr>
        <p:spPr>
          <a:xfrm flipH="1">
            <a:off x="6068914" y="3105239"/>
            <a:ext cx="3776273" cy="1502875"/>
          </a:xfrm>
          <a:prstGeom prst="bentConnector3">
            <a:avLst>
              <a:gd name="adj1" fmla="val -605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3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CCA647-4871-9967-80BC-53B50454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"/>
            <a:ext cx="8180451" cy="67807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E44CF-7EDF-6C25-3C0A-F90647FF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409944" cy="132556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Physical Orientation RD</a:t>
            </a:r>
          </a:p>
        </p:txBody>
      </p:sp>
    </p:spTree>
    <p:extLst>
      <p:ext uri="{BB962C8B-B14F-4D97-AF65-F5344CB8AC3E}">
        <p14:creationId xmlns:p14="http://schemas.microsoft.com/office/powerpoint/2010/main" val="375759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26aaa1-dc5b-400b-9b33-8992d719744b">
      <Terms xmlns="http://schemas.microsoft.com/office/infopath/2007/PartnerControls"/>
    </lcf76f155ced4ddcb4097134ff3c332f>
    <TaxCatchAll xmlns="79ee5b46-ae3d-4101-a402-de0b5256da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3DD7C0D1421740A6CEBC0EBDB9DDD4" ma:contentTypeVersion="11" ma:contentTypeDescription="Create a new document." ma:contentTypeScope="" ma:versionID="8719ea187cb6c3047df7a3603bd68cf4">
  <xsd:schema xmlns:xsd="http://www.w3.org/2001/XMLSchema" xmlns:xs="http://www.w3.org/2001/XMLSchema" xmlns:p="http://schemas.microsoft.com/office/2006/metadata/properties" xmlns:ns2="9326aaa1-dc5b-400b-9b33-8992d719744b" xmlns:ns3="79ee5b46-ae3d-4101-a402-de0b5256da3d" targetNamespace="http://schemas.microsoft.com/office/2006/metadata/properties" ma:root="true" ma:fieldsID="1174e953af6199441f3a3044d5f9ed63" ns2:_="" ns3:_="">
    <xsd:import namespace="9326aaa1-dc5b-400b-9b33-8992d719744b"/>
    <xsd:import namespace="79ee5b46-ae3d-4101-a402-de0b5256da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6aaa1-dc5b-400b-9b33-8992d7197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e5b46-ae3d-4101-a402-de0b5256da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6e7834-8338-4e7e-9a71-20fda19bc98c}" ma:internalName="TaxCatchAll" ma:showField="CatchAllData" ma:web="79ee5b46-ae3d-4101-a402-de0b5256da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CD1C8-A0FE-4D0F-B016-5E47C82EC2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0ACD8F-8C11-41AA-8E37-A0B9D3F0248F}">
  <ds:schemaRefs>
    <ds:schemaRef ds:uri="9326aaa1-dc5b-400b-9b33-8992d71974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63BC35-ADDF-4C9E-810B-AFD21A0E9D4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Full System Block Diagram</vt:lpstr>
      <vt:lpstr>PowerPoint Presentation</vt:lpstr>
      <vt:lpstr>Power Subsystem RD</vt:lpstr>
      <vt:lpstr>Power Distribution RD</vt:lpstr>
      <vt:lpstr>Physical Orientation RD</vt:lpstr>
      <vt:lpstr>Physical Orientation 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2024-08-27T18:14:35Z</dcterms:created>
  <dcterms:modified xsi:type="dcterms:W3CDTF">2025-01-30T19:16:02Z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0x010100D13DD7C0D1421740A6CEBC0EBDB9DDD4</vt:lpwstr>
  </property>
</Properties>
</file>