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42FFD7-414C-412B-988B-C705D7BA02C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C69B52-EDDF-49D0-B905-84C7DE2BFDF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CE64F6-7339-45A6-B4C4-1C480002791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291F48-ED7E-4158-976E-AA14FEFBC00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801D82-AC50-4B22-9182-B6561196F37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38320" y="118080"/>
            <a:ext cx="9088200" cy="31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41FAC1-00EE-42BB-A4F3-A70D26FF338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16FB55-4B93-4197-A7FB-7BB9342AAED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291AD4-7351-43DC-BF95-67F585D1343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D79EF0-90C0-431F-86E7-83810C3F777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FFCF76-2B02-4974-A8C3-2B9738F266D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B98BFC-C1F4-4475-B437-C0994074B32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C0E3EC6-DB33-48FD-AC13-1CE50C1A408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8320" y="118080"/>
            <a:ext cx="9088200" cy="31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72000" y="2103120"/>
            <a:ext cx="10174320" cy="100080"/>
          </a:xfrm>
          <a:prstGeom prst="rect">
            <a:avLst/>
          </a:prstGeom>
          <a:solidFill>
            <a:srgbClr val="ffcd00"/>
          </a:solidFill>
          <a:ln w="0">
            <a:solidFill>
              <a:srgbClr val="3465a4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36000" y="914400"/>
            <a:ext cx="10150200" cy="1188360"/>
          </a:xfrm>
          <a:prstGeom prst="rect">
            <a:avLst/>
          </a:prstGeom>
          <a:solidFill>
            <a:srgbClr val="c8102e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-36000" y="2183760"/>
            <a:ext cx="10150200" cy="1458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244800" y="4650480"/>
            <a:ext cx="1684440" cy="822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9640" cy="914040"/>
          </a:xfrm>
          <a:prstGeom prst="rect">
            <a:avLst/>
          </a:prstGeom>
          <a:solidFill>
            <a:srgbClr val="c8102e"/>
          </a:solidFill>
          <a:ln w="0">
            <a:solidFill>
              <a:srgbClr val="891d1c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-72360" y="914760"/>
            <a:ext cx="10155960" cy="76680"/>
          </a:xfrm>
          <a:prstGeom prst="rect">
            <a:avLst/>
          </a:prstGeom>
          <a:solidFill>
            <a:srgbClr val="ffcd00"/>
          </a:solidFill>
          <a:ln w="0">
            <a:solidFill>
              <a:srgbClr val="3465a4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-36360" y="976680"/>
            <a:ext cx="10131840" cy="7272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38320" y="118080"/>
            <a:ext cx="908820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1"/>
          </p:nvPr>
        </p:nvSpPr>
        <p:spPr>
          <a:xfrm>
            <a:off x="171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450A5FBB-8797-498E-AE18-D2D838B6902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29560" y="10584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Sol diff eq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118080"/>
            <a:ext cx="882252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fffffe"/>
                </a:solidFill>
                <a:latin typeface="Arial"/>
              </a:rPr>
              <a:t>Radau Niter=100, max_step = 1e-1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40480" y="1645920"/>
            <a:ext cx="5443560" cy="398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118080"/>
            <a:ext cx="8822520" cy="68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fffffe"/>
                </a:solidFill>
                <a:latin typeface="Arial"/>
              </a:rPr>
              <a:t>Radau Niter=100, max_step = 1e-4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188720" y="1411200"/>
            <a:ext cx="5398560" cy="398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2024-08-20T18:52:05Z</dcterms:created>
  <dc:creator/>
  <dc:description/>
  <dc:language>en-US</dc:language>
  <cp:lastModifiedBy/>
  <dcterms:modified xsi:type="dcterms:W3CDTF">2024-08-30T18:36:53Z</dcterms:modified>
  <cp:revision>7</cp:revision>
  <dc:subject/>
  <dc:title>UMB_Presentation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