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8" r:id="rId12"/>
    <p:sldId id="267" r:id="rId13"/>
    <p:sldId id="269" r:id="rId14"/>
    <p:sldId id="271" r:id="rId15"/>
    <p:sldId id="274" r:id="rId16"/>
    <p:sldId id="272" r:id="rId17"/>
    <p:sldId id="276" r:id="rId18"/>
    <p:sldId id="273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>
        <p:scale>
          <a:sx n="122" d="100"/>
          <a:sy n="122" d="100"/>
        </p:scale>
        <p:origin x="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3B4D9-E2BD-0945-9695-332660DD4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96240"/>
            <a:ext cx="9448800" cy="1345452"/>
          </a:xfrm>
        </p:spPr>
        <p:txBody>
          <a:bodyPr>
            <a:normAutofit/>
          </a:bodyPr>
          <a:lstStyle/>
          <a:p>
            <a:r>
              <a:rPr lang="es-ES" sz="7000" dirty="0" err="1"/>
              <a:t>Pizzacar</a:t>
            </a:r>
            <a:endParaRPr lang="es-ES" sz="7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345800-58BE-DF40-9651-61CC1E313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41692"/>
            <a:ext cx="9448800" cy="685800"/>
          </a:xfrm>
        </p:spPr>
        <p:txBody>
          <a:bodyPr>
            <a:normAutofit/>
          </a:bodyPr>
          <a:lstStyle/>
          <a:p>
            <a:r>
              <a:rPr lang="es-ES" sz="3000" dirty="0"/>
              <a:t>Gestión de pedidos online.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670EA9-4CD2-9C41-8844-E11DCC810FCF}"/>
              </a:ext>
            </a:extLst>
          </p:cNvPr>
          <p:cNvSpPr txBox="1"/>
          <p:nvPr/>
        </p:nvSpPr>
        <p:spPr>
          <a:xfrm>
            <a:off x="891362" y="5114260"/>
            <a:ext cx="3680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Álvaro Quijorna Cenjor</a:t>
            </a:r>
          </a:p>
          <a:p>
            <a:r>
              <a:rPr lang="es-ES" dirty="0"/>
              <a:t>CFGS DAW IES JUAN BOSCO</a:t>
            </a:r>
          </a:p>
          <a:p>
            <a:r>
              <a:rPr lang="es-ES" dirty="0"/>
              <a:t>14 junio 2023</a:t>
            </a:r>
          </a:p>
        </p:txBody>
      </p:sp>
    </p:spTree>
    <p:extLst>
      <p:ext uri="{BB962C8B-B14F-4D97-AF65-F5344CB8AC3E}">
        <p14:creationId xmlns:p14="http://schemas.microsoft.com/office/powerpoint/2010/main" val="419460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Arquitectura y tecnologías utilizadas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95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Arquitectura y tecnologías utilizadas:</a:t>
            </a:r>
          </a:p>
          <a:p>
            <a:pPr lvl="1"/>
            <a:r>
              <a:rPr lang="es-ES" sz="3600" dirty="0"/>
              <a:t>Tecnologías utilizadas.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500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Proceso de desarrollo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15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Proceso de desarrollo:</a:t>
            </a:r>
          </a:p>
          <a:p>
            <a:pPr lvl="1"/>
            <a:r>
              <a:rPr lang="es-ES" sz="3600" dirty="0"/>
              <a:t>Etapas del desarrollo del proyecto.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46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Resultados y logros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077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Resultados y logros:</a:t>
            </a:r>
          </a:p>
          <a:p>
            <a:pPr lvl="1"/>
            <a:r>
              <a:rPr lang="es-ES" sz="3600" dirty="0"/>
              <a:t>Resultados del proyecto.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27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Lecciones aprendidas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91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Lecciones aprendidas:</a:t>
            </a:r>
          </a:p>
          <a:p>
            <a:pPr lvl="1"/>
            <a:r>
              <a:rPr lang="es-ES" sz="3600" dirty="0"/>
              <a:t>Lecciones aprendidas durante el desarrollo y la ejecución del proyecto.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57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78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Conclusiones:</a:t>
            </a:r>
          </a:p>
          <a:p>
            <a:pPr lvl="1"/>
            <a:r>
              <a:rPr lang="es-ES" sz="3600" dirty="0"/>
              <a:t>Conclusión final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109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2519916"/>
          </a:xfrm>
        </p:spPr>
        <p:txBody>
          <a:bodyPr/>
          <a:lstStyle/>
          <a:p>
            <a:pPr marL="0" indent="0">
              <a:buNone/>
            </a:pPr>
            <a:r>
              <a:rPr lang="es-ES" sz="360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420830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Conclusiones:</a:t>
            </a:r>
          </a:p>
          <a:p>
            <a:pPr lvl="1"/>
            <a:r>
              <a:rPr lang="es-ES" sz="3600" dirty="0"/>
              <a:t>Conclusión final.</a:t>
            </a:r>
          </a:p>
          <a:p>
            <a:pPr lvl="1"/>
            <a:r>
              <a:rPr lang="es-ES" sz="3600" dirty="0"/>
              <a:t>Enfatizar la importancia y el impacto de tu solución de software.</a:t>
            </a:r>
          </a:p>
          <a:p>
            <a:endParaRPr lang="es-ES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4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2519916"/>
          </a:xfrm>
        </p:spPr>
        <p:txBody>
          <a:bodyPr/>
          <a:lstStyle/>
          <a:p>
            <a:pPr marL="0" indent="0">
              <a:buNone/>
            </a:pPr>
            <a:r>
              <a:rPr lang="es-ES" sz="3600" dirty="0"/>
              <a:t>Introducción:</a:t>
            </a:r>
          </a:p>
          <a:p>
            <a:pPr lvl="1"/>
            <a:r>
              <a:rPr lang="es-ES" sz="3600" dirty="0"/>
              <a:t>El proyecto.</a:t>
            </a:r>
          </a:p>
        </p:txBody>
      </p:sp>
    </p:spTree>
    <p:extLst>
      <p:ext uri="{BB962C8B-B14F-4D97-AF65-F5344CB8AC3E}">
        <p14:creationId xmlns:p14="http://schemas.microsoft.com/office/powerpoint/2010/main" val="180363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2519916"/>
          </a:xfrm>
        </p:spPr>
        <p:txBody>
          <a:bodyPr/>
          <a:lstStyle/>
          <a:p>
            <a:pPr marL="0" indent="0">
              <a:buNone/>
            </a:pPr>
            <a:r>
              <a:rPr lang="es-ES" sz="3600" dirty="0"/>
              <a:t>Introducción:</a:t>
            </a:r>
          </a:p>
          <a:p>
            <a:pPr lvl="1"/>
            <a:r>
              <a:rPr lang="es-ES" sz="3600" dirty="0"/>
              <a:t>El proyecto.</a:t>
            </a:r>
          </a:p>
          <a:p>
            <a:pPr lvl="1"/>
            <a:r>
              <a:rPr lang="es-ES" sz="3600" dirty="0"/>
              <a:t>Objetivos del proyecto.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56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2519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Descripción del problema: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278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2519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Descripción del problema:</a:t>
            </a:r>
          </a:p>
          <a:p>
            <a:pPr lvl="1"/>
            <a:r>
              <a:rPr lang="es-ES" sz="3600" dirty="0"/>
              <a:t>Que buscamos resolver.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07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Solución propuesta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28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Solución propuesta:</a:t>
            </a:r>
          </a:p>
          <a:p>
            <a:pPr lvl="1"/>
            <a:r>
              <a:rPr lang="es-ES" sz="3600" dirty="0"/>
              <a:t>Solución de software y cómo aborda el problema.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390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85A6-7327-DD49-BEE1-2D91CF3F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22" y="414670"/>
            <a:ext cx="2584155" cy="829341"/>
          </a:xfrm>
        </p:spPr>
        <p:txBody>
          <a:bodyPr>
            <a:normAutofit/>
          </a:bodyPr>
          <a:lstStyle/>
          <a:p>
            <a:r>
              <a:rPr lang="es-ES" dirty="0" err="1"/>
              <a:t>pizzacar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A661-07D6-824E-B0F4-D5C31850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828802"/>
            <a:ext cx="10820400" cy="418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Solución propuesta:</a:t>
            </a:r>
          </a:p>
          <a:p>
            <a:pPr lvl="1"/>
            <a:r>
              <a:rPr lang="es-ES" sz="3600" dirty="0"/>
              <a:t>Solución de software y cómo aborda el problema</a:t>
            </a:r>
          </a:p>
          <a:p>
            <a:pPr lvl="1"/>
            <a:r>
              <a:rPr lang="es-ES" sz="3600" dirty="0"/>
              <a:t>Características clave y la funcionalidad del proyecto.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1BBD15-BAB9-4E48-B31B-300CCC7677B2}"/>
              </a:ext>
            </a:extLst>
          </p:cNvPr>
          <p:cNvSpPr txBox="1"/>
          <p:nvPr/>
        </p:nvSpPr>
        <p:spPr>
          <a:xfrm>
            <a:off x="3200400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5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563</TotalTime>
  <Words>170</Words>
  <Application>Microsoft Macintosh PowerPoint</Application>
  <PresentationFormat>Panorámica</PresentationFormat>
  <Paragraphs>57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Estela de condensación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  <vt:lpstr>pizzacar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Pizzacar</dc:title>
  <dc:creator>Usuario de Microsoft Office</dc:creator>
  <cp:lastModifiedBy>Usuario de Microsoft Office</cp:lastModifiedBy>
  <cp:revision>9</cp:revision>
  <dcterms:created xsi:type="dcterms:W3CDTF">2023-06-08T21:53:41Z</dcterms:created>
  <dcterms:modified xsi:type="dcterms:W3CDTF">2023-06-09T07:17:27Z</dcterms:modified>
</cp:coreProperties>
</file>