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383117" y="723983"/>
            <a:ext cx="11403800" cy="2445120"/>
            <a:chOff x="287338" y="603319"/>
            <a:chExt cx="8552850" cy="2037600"/>
          </a:xfrm>
        </p:grpSpPr>
        <p:sp>
          <p:nvSpPr>
            <p:cNvPr id="14" name="Rechteck 13"/>
            <p:cNvSpPr/>
            <p:nvPr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  <p:sp>
          <p:nvSpPr>
            <p:cNvPr id="15" name="Rechteck 14"/>
            <p:cNvSpPr/>
            <p:nvPr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BCE2647B-5073-4CAC-9C5E-8009FCC05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01" y="1279092"/>
            <a:ext cx="2465553" cy="117072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8" y="1561638"/>
            <a:ext cx="7248000" cy="12312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Maximal zweizeiligen </a:t>
            </a:r>
            <a:br>
              <a:rPr lang="de-AT" dirty="0"/>
            </a:br>
            <a:r>
              <a:rPr lang="de-AT" dirty="0"/>
              <a:t>Titel eingeben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8" y="1191696"/>
            <a:ext cx="7248000" cy="42184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Bei Bedarf Untertitel hier eingeben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383117" y="3529965"/>
            <a:ext cx="5712883" cy="657818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440" baseline="0" dirty="0" smtClean="0"/>
            </a:lvl1pPr>
          </a:lstStyle>
          <a:p>
            <a:pPr marL="0" lvl="0" defTabSz="1097280"/>
            <a:r>
              <a:rPr lang="en-US"/>
              <a:t>Click to edit Master text styles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09600" y="6512312"/>
            <a:ext cx="2184400" cy="292348"/>
          </a:xfrm>
        </p:spPr>
        <p:txBody>
          <a:bodyPr>
            <a:noAutofit/>
          </a:bodyPr>
          <a:lstStyle>
            <a:lvl1pPr marL="0" indent="0">
              <a:buNone/>
              <a:defRPr sz="1080" cap="all" baseline="0">
                <a:solidFill>
                  <a:schemeClr val="bg1"/>
                </a:solidFill>
              </a:defRPr>
            </a:lvl1pPr>
            <a:lvl2pPr marL="320040" indent="0">
              <a:buNone/>
              <a:defRPr sz="1260"/>
            </a:lvl2pPr>
            <a:lvl3pPr marL="649606" indent="0">
              <a:buNone/>
              <a:defRPr sz="1260"/>
            </a:lvl3pPr>
            <a:lvl4pPr marL="969646" indent="0">
              <a:buNone/>
              <a:defRPr sz="1200"/>
            </a:lvl4pPr>
            <a:lvl5pPr marL="1293496" indent="0">
              <a:buNone/>
              <a:defRPr sz="1200"/>
            </a:lvl5pPr>
          </a:lstStyle>
          <a:p>
            <a:pPr lvl="0"/>
            <a:r>
              <a:rPr lang="de-AT" dirty="0"/>
              <a:t>Stand: </a:t>
            </a:r>
            <a:r>
              <a:rPr lang="de-AT" dirty="0" err="1"/>
              <a:t>xx.xx.xxxx</a:t>
            </a:r>
            <a:endParaRPr lang="de-AT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77A3717-F920-47F5-9A6A-43B4555D244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1" y="6155953"/>
            <a:ext cx="2447923" cy="3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601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/>
          <p:nvPr/>
        </p:nvGrpSpPr>
        <p:grpSpPr>
          <a:xfrm>
            <a:off x="383117" y="723983"/>
            <a:ext cx="11403800" cy="2445120"/>
            <a:chOff x="287338" y="603319"/>
            <a:chExt cx="8552850" cy="2037600"/>
          </a:xfrm>
        </p:grpSpPr>
        <p:sp>
          <p:nvSpPr>
            <p:cNvPr id="22" name="Rechteck 21"/>
            <p:cNvSpPr/>
            <p:nvPr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  <p:sp>
          <p:nvSpPr>
            <p:cNvPr id="23" name="Rechteck 22"/>
            <p:cNvSpPr/>
            <p:nvPr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</p:grpSp>
      <p:sp>
        <p:nvSpPr>
          <p:cNvPr id="14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383117" y="3529965"/>
            <a:ext cx="5712883" cy="657818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440" dirty="0" smtClean="0"/>
            </a:lvl1pPr>
          </a:lstStyle>
          <a:p>
            <a:pPr marL="0" lvl="0" defTabSz="1097280"/>
            <a:r>
              <a:rPr lang="en-US"/>
              <a:t>Click to edit Master text styles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8" y="1561638"/>
            <a:ext cx="7248000" cy="12312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36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Maximal zweizeiligen </a:t>
            </a:r>
            <a:br>
              <a:rPr lang="de-AT" dirty="0"/>
            </a:br>
            <a:r>
              <a:rPr lang="de-AT" dirty="0"/>
              <a:t>Titel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3EFED35D-F1B3-7842-9C2F-FFDC2FD009E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33D937-2672-A849-8F56-7B5AEA3F1CC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81D7EAB-0BA7-4E01-91B2-EC9EF18DB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501" y="1279092"/>
            <a:ext cx="2465553" cy="11707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E0998BC-97DF-4E25-87DA-15ED5E16C4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51" y="6421813"/>
            <a:ext cx="1757411" cy="2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9542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ku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383117" y="723983"/>
            <a:ext cx="11403800" cy="2078015"/>
            <a:chOff x="287338" y="603319"/>
            <a:chExt cx="8552850" cy="2037600"/>
          </a:xfrm>
        </p:grpSpPr>
        <p:sp>
          <p:nvSpPr>
            <p:cNvPr id="15" name="Rechteck 14"/>
            <p:cNvSpPr/>
            <p:nvPr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  <p:sp>
          <p:nvSpPr>
            <p:cNvPr id="17" name="Rechteck 16"/>
            <p:cNvSpPr/>
            <p:nvPr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9" y="1563112"/>
            <a:ext cx="7248000" cy="620057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336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Einzeiligen Titel eingeben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383117" y="3171488"/>
            <a:ext cx="5712883" cy="657818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440" dirty="0" smtClean="0"/>
            </a:lvl1pPr>
          </a:lstStyle>
          <a:p>
            <a:pPr marL="0" lvl="0" defTabSz="109728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EFED35D-F1B3-7842-9C2F-FFDC2FD009E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333D937-2672-A849-8F56-7B5AEA3F1CCB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CE3C7E9-F05D-4DB6-844F-097DC39A0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501" y="1279092"/>
            <a:ext cx="2465553" cy="11707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DCF4C52-7450-4216-AD35-23E4508F83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51" y="6421813"/>
            <a:ext cx="1757411" cy="2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6752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0" hasCustomPrompt="1"/>
          </p:nvPr>
        </p:nvSpPr>
        <p:spPr>
          <a:xfrm>
            <a:off x="624422" y="1613536"/>
            <a:ext cx="10947396" cy="5244464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AT" dirty="0"/>
              <a:t>Platzhalter für Objekte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1252226"/>
            <a:ext cx="12192000" cy="30240"/>
          </a:xfrm>
          <a:prstGeom prst="rect">
            <a:avLst/>
          </a:prstGeom>
          <a:solidFill>
            <a:srgbClr val="0C94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160" dirty="0"/>
              <a:t>     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3B1CA4E-C398-49A1-9CD7-D9ACEA72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161" y="346283"/>
            <a:ext cx="1560000" cy="740736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16543" y="6494471"/>
            <a:ext cx="1189533" cy="309702"/>
          </a:xfrm>
        </p:spPr>
        <p:txBody>
          <a:bodyPr/>
          <a:lstStyle/>
          <a:p>
            <a:fld id="{8333D937-2672-A849-8F56-7B5AEA3F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7717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6540" y="1613536"/>
            <a:ext cx="5280000" cy="4631054"/>
          </a:xfrm>
        </p:spPr>
        <p:txBody>
          <a:bodyPr>
            <a:normAutofit/>
          </a:bodyPr>
          <a:lstStyle>
            <a:lvl1pPr>
              <a:defRPr sz="1920"/>
            </a:lvl1pPr>
            <a:lvl2pPr marL="649574" indent="-342900">
              <a:buClr>
                <a:schemeClr val="accent1"/>
              </a:buClr>
              <a:buFont typeface="Wingdings" charset="2"/>
              <a:buChar char="§"/>
              <a:defRPr sz="1800"/>
            </a:lvl2pPr>
            <a:lvl3pPr>
              <a:defRPr sz="1680"/>
            </a:lvl3pPr>
            <a:lvl4pPr>
              <a:buClr>
                <a:schemeClr val="accent1"/>
              </a:buCl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7584" y="1613536"/>
            <a:ext cx="5280000" cy="463105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920"/>
            </a:lvl1pPr>
            <a:lvl2pPr marL="649574" indent="-342900">
              <a:buClr>
                <a:schemeClr val="accent1"/>
              </a:buClr>
              <a:buFont typeface="Wingdings" charset="2"/>
              <a:buChar char="§"/>
              <a:defRPr sz="1800"/>
            </a:lvl2pPr>
            <a:lvl3pPr>
              <a:defRPr sz="1680"/>
            </a:lvl3pPr>
            <a:lvl4pPr>
              <a:buClr>
                <a:schemeClr val="accent1"/>
              </a:buClr>
              <a:defRPr sz="1440"/>
            </a:lvl4pPr>
            <a:lvl5pPr>
              <a:buClr>
                <a:schemeClr val="accent1"/>
              </a:buCl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D35D-F1B3-7842-9C2F-FFDC2FD009E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D937-2672-A849-8F56-7B5AEA3F1CC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045623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6540" y="2323189"/>
            <a:ext cx="5280000" cy="3921401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7584" y="2323189"/>
            <a:ext cx="5280000" cy="3921401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624419" y="1613536"/>
            <a:ext cx="5281081" cy="639763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110479" indent="0">
              <a:buNone/>
              <a:tabLst/>
              <a:defRPr sz="2160" b="1" baseline="0">
                <a:solidFill>
                  <a:schemeClr val="bg1"/>
                </a:solidFill>
                <a:latin typeface="+mj-lt"/>
              </a:defRPr>
            </a:lvl1pPr>
            <a:lvl2pPr marL="548584" indent="0">
              <a:buNone/>
              <a:defRPr sz="2400" b="1"/>
            </a:lvl2pPr>
            <a:lvl3pPr marL="1097167" indent="0">
              <a:buNone/>
              <a:defRPr sz="2160" b="1"/>
            </a:lvl3pPr>
            <a:lvl4pPr marL="1645752" indent="0">
              <a:buNone/>
              <a:defRPr sz="1920" b="1"/>
            </a:lvl4pPr>
            <a:lvl5pPr marL="2194336" indent="0">
              <a:buNone/>
              <a:defRPr sz="1920" b="1"/>
            </a:lvl5pPr>
            <a:lvl6pPr marL="2742920" indent="0">
              <a:buNone/>
              <a:defRPr sz="1920" b="1"/>
            </a:lvl6pPr>
            <a:lvl7pPr marL="3291504" indent="0">
              <a:buNone/>
              <a:defRPr sz="1920" b="1"/>
            </a:lvl7pPr>
            <a:lvl8pPr marL="3840088" indent="0">
              <a:buNone/>
              <a:defRPr sz="1920" b="1"/>
            </a:lvl8pPr>
            <a:lvl9pPr marL="4388672" indent="0">
              <a:buNone/>
              <a:defRPr sz="1920" b="1"/>
            </a:lvl9pPr>
          </a:lstStyle>
          <a:p>
            <a:pPr lvl="0"/>
            <a:r>
              <a:rPr lang="de-AT" dirty="0"/>
              <a:t>Text hier einfügen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EFED35D-F1B3-7842-9C2F-FFDC2FD009E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33D937-2672-A849-8F56-7B5AEA3F1CC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7" hasCustomPrompt="1"/>
          </p:nvPr>
        </p:nvSpPr>
        <p:spPr bwMode="gray">
          <a:xfrm>
            <a:off x="6303860" y="1613536"/>
            <a:ext cx="5281081" cy="639763"/>
          </a:xfr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110479" indent="0">
              <a:buNone/>
              <a:tabLst/>
              <a:defRPr sz="2160" b="1" baseline="0">
                <a:solidFill>
                  <a:schemeClr val="bg1"/>
                </a:solidFill>
                <a:latin typeface="+mj-lt"/>
              </a:defRPr>
            </a:lvl1pPr>
            <a:lvl2pPr marL="548584" indent="0">
              <a:buNone/>
              <a:defRPr sz="2400" b="1"/>
            </a:lvl2pPr>
            <a:lvl3pPr marL="1097167" indent="0">
              <a:buNone/>
              <a:defRPr sz="2160" b="1"/>
            </a:lvl3pPr>
            <a:lvl4pPr marL="1645752" indent="0">
              <a:buNone/>
              <a:defRPr sz="1920" b="1"/>
            </a:lvl4pPr>
            <a:lvl5pPr marL="2194336" indent="0">
              <a:buNone/>
              <a:defRPr sz="1920" b="1"/>
            </a:lvl5pPr>
            <a:lvl6pPr marL="2742920" indent="0">
              <a:buNone/>
              <a:defRPr sz="1920" b="1"/>
            </a:lvl6pPr>
            <a:lvl7pPr marL="3291504" indent="0">
              <a:buNone/>
              <a:defRPr sz="1920" b="1"/>
            </a:lvl7pPr>
            <a:lvl8pPr marL="3840088" indent="0">
              <a:buNone/>
              <a:defRPr sz="1920" b="1"/>
            </a:lvl8pPr>
            <a:lvl9pPr marL="4388672" indent="0">
              <a:buNone/>
              <a:defRPr sz="1920" b="1"/>
            </a:lvl9pPr>
          </a:lstStyle>
          <a:p>
            <a:pPr lvl="0"/>
            <a:r>
              <a:rPr lang="de-AT" dirty="0"/>
              <a:t>Text hier einfügen</a:t>
            </a:r>
          </a:p>
        </p:txBody>
      </p:sp>
    </p:spTree>
    <p:extLst>
      <p:ext uri="{BB962C8B-B14F-4D97-AF65-F5344CB8AC3E}">
        <p14:creationId xmlns:p14="http://schemas.microsoft.com/office/powerpoint/2010/main" val="365486100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23392" y="2357436"/>
            <a:ext cx="5759616" cy="326034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9717" tIns="54858" rIns="109717" bIns="54858" rtlCol="0" anchor="ctr"/>
          <a:lstStyle/>
          <a:p>
            <a:pPr algn="ctr"/>
            <a:endParaRPr lang="de-AT" sz="2160" dirty="0"/>
          </a:p>
        </p:txBody>
      </p:sp>
      <p:pic>
        <p:nvPicPr>
          <p:cNvPr id="7" name="Grafik 6" descr="Logo-für-V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414" y="2552700"/>
            <a:ext cx="656591" cy="2703196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245360" y="3071812"/>
            <a:ext cx="3685235" cy="2173549"/>
          </a:xfrm>
        </p:spPr>
        <p:txBody>
          <a:bodyPr>
            <a:normAutofit/>
          </a:bodyPr>
          <a:lstStyle>
            <a:lvl1pPr marL="0" marR="0" indent="0" algn="l" defTabSz="109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 sz="1320" baseline="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marL="0" marR="0" lvl="0" indent="0" algn="l" defTabSz="10971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258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de-AT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Hier Adressdaten eingeben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EFED35D-F1B3-7842-9C2F-FFDC2FD009E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333D937-2672-A849-8F56-7B5AEA3F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43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0" y="188914"/>
            <a:ext cx="11946467" cy="6492244"/>
            <a:chOff x="0" y="188913"/>
            <a:chExt cx="8959850" cy="6492244"/>
          </a:xfrm>
        </p:grpSpPr>
        <p:sp>
          <p:nvSpPr>
            <p:cNvPr id="11" name="Rechteck 10"/>
            <p:cNvSpPr/>
            <p:nvPr/>
          </p:nvSpPr>
          <p:spPr bwMode="blackWhite">
            <a:xfrm>
              <a:off x="0" y="188913"/>
              <a:ext cx="8959850" cy="314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00"/>
            </a:p>
          </p:txBody>
        </p:sp>
        <p:sp>
          <p:nvSpPr>
            <p:cNvPr id="12" name="Rechteck 11"/>
            <p:cNvSpPr/>
            <p:nvPr/>
          </p:nvSpPr>
          <p:spPr bwMode="blackWhite">
            <a:xfrm>
              <a:off x="0" y="3524251"/>
              <a:ext cx="8959850" cy="31569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800"/>
            </a:p>
          </p:txBody>
        </p:sp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black">
            <a:xfrm>
              <a:off x="5419562" y="548680"/>
              <a:ext cx="3206988" cy="1692493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616542" y="3654045"/>
            <a:ext cx="9511709" cy="1141422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Hier Titel der Präsentation eingeben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616542" y="4880088"/>
            <a:ext cx="9511709" cy="114120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bg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Hier Untertitel der Präsentation eingeben</a:t>
            </a:r>
            <a:endParaRPr lang="de-AT" dirty="0"/>
          </a:p>
        </p:txBody>
      </p:sp>
      <p:pic>
        <p:nvPicPr>
          <p:cNvPr id="10" name="Bild 9" descr="Akkreditieruns-Logos-2015-ne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47211" y="2548090"/>
            <a:ext cx="3925387" cy="6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151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kurz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6A3FCC5-1509-445E-BE36-5F597590EDBB}"/>
              </a:ext>
            </a:extLst>
          </p:cNvPr>
          <p:cNvGrpSpPr/>
          <p:nvPr/>
        </p:nvGrpSpPr>
        <p:grpSpPr>
          <a:xfrm>
            <a:off x="383117" y="723983"/>
            <a:ext cx="11403800" cy="2078015"/>
            <a:chOff x="287338" y="603319"/>
            <a:chExt cx="8552850" cy="1731679"/>
          </a:xfrm>
        </p:grpSpPr>
        <p:sp>
          <p:nvSpPr>
            <p:cNvPr id="13" name="Rechteck 12"/>
            <p:cNvSpPr/>
            <p:nvPr/>
          </p:nvSpPr>
          <p:spPr>
            <a:xfrm>
              <a:off x="6192000" y="603319"/>
              <a:ext cx="2648188" cy="1731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  <p:sp>
          <p:nvSpPr>
            <p:cNvPr id="15" name="Rechteck 14"/>
            <p:cNvSpPr/>
            <p:nvPr/>
          </p:nvSpPr>
          <p:spPr bwMode="blackWhite">
            <a:xfrm>
              <a:off x="287338" y="603319"/>
              <a:ext cx="5904662" cy="1731679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11" y="1555385"/>
            <a:ext cx="7289309" cy="620057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Einzeiligen Titel eingeben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11" y="1191697"/>
            <a:ext cx="7289309" cy="365413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Bei Bedarf Untertitel hier eingeben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383117" y="3171487"/>
            <a:ext cx="5712883" cy="657818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440" dirty="0" smtClean="0"/>
            </a:lvl1pPr>
          </a:lstStyle>
          <a:p>
            <a:pPr marL="0" lvl="0" defTabSz="1097280"/>
            <a:r>
              <a:rPr lang="en-US"/>
              <a:t>Click to edit Master text styles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09600" y="6512312"/>
            <a:ext cx="2184400" cy="292348"/>
          </a:xfrm>
        </p:spPr>
        <p:txBody>
          <a:bodyPr>
            <a:noAutofit/>
          </a:bodyPr>
          <a:lstStyle>
            <a:lvl1pPr marL="0" indent="0">
              <a:buNone/>
              <a:defRPr sz="1080" cap="all" baseline="0">
                <a:solidFill>
                  <a:schemeClr val="bg1"/>
                </a:solidFill>
              </a:defRPr>
            </a:lvl1pPr>
            <a:lvl2pPr marL="320040" indent="0">
              <a:buNone/>
              <a:defRPr sz="1260"/>
            </a:lvl2pPr>
            <a:lvl3pPr marL="649606" indent="0">
              <a:buNone/>
              <a:defRPr sz="1260"/>
            </a:lvl3pPr>
            <a:lvl4pPr marL="969646" indent="0">
              <a:buNone/>
              <a:defRPr sz="1200"/>
            </a:lvl4pPr>
            <a:lvl5pPr marL="1293496" indent="0">
              <a:buNone/>
              <a:defRPr sz="1200"/>
            </a:lvl5pPr>
          </a:lstStyle>
          <a:p>
            <a:pPr lvl="0"/>
            <a:r>
              <a:rPr lang="de-AT" dirty="0"/>
              <a:t>Stand: </a:t>
            </a:r>
            <a:r>
              <a:rPr lang="de-AT" dirty="0" err="1"/>
              <a:t>xx.xx.xxxx</a:t>
            </a:r>
            <a:endParaRPr lang="de-AT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D5C1542-29B8-4AE1-B0C9-CD406CE5E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01" y="1279092"/>
            <a:ext cx="2465553" cy="11707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9234A93-CFFB-4237-9659-D02118469D8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1" y="6155953"/>
            <a:ext cx="2447923" cy="3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598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025" y="1613536"/>
            <a:ext cx="10346192" cy="4624686"/>
          </a:xfrm>
        </p:spPr>
        <p:txBody>
          <a:bodyPr lIns="0" rIns="0"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de-AT" dirty="0"/>
              <a:t>Textmasterformat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D35D-F1B3-7842-9C2F-FFDC2FD009E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3D937-2672-A849-8F56-7B5AEA3F1CC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816112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383117" y="723983"/>
            <a:ext cx="11403800" cy="2445120"/>
            <a:chOff x="287338" y="603319"/>
            <a:chExt cx="8552850" cy="2037600"/>
          </a:xfrm>
        </p:grpSpPr>
        <p:sp>
          <p:nvSpPr>
            <p:cNvPr id="16" name="Rechteck 15"/>
            <p:cNvSpPr/>
            <p:nvPr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  <p:sp>
          <p:nvSpPr>
            <p:cNvPr id="17" name="Rechteck 16"/>
            <p:cNvSpPr/>
            <p:nvPr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</p:grpSp>
      <p:sp>
        <p:nvSpPr>
          <p:cNvPr id="14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383117" y="3529965"/>
            <a:ext cx="5712883" cy="657818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440" dirty="0" smtClean="0"/>
            </a:lvl1pPr>
          </a:lstStyle>
          <a:p>
            <a:pPr marL="0" lvl="0" defTabSz="1097280"/>
            <a:r>
              <a:rPr lang="en-US"/>
              <a:t>Click to edit Master text styles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512312"/>
            <a:ext cx="2184400" cy="292348"/>
          </a:xfrm>
        </p:spPr>
        <p:txBody>
          <a:bodyPr>
            <a:noAutofit/>
          </a:bodyPr>
          <a:lstStyle>
            <a:lvl1pPr marL="0" indent="0">
              <a:buNone/>
              <a:defRPr sz="1080" cap="all" baseline="0">
                <a:solidFill>
                  <a:schemeClr val="tx1"/>
                </a:solidFill>
              </a:defRPr>
            </a:lvl1pPr>
            <a:lvl2pPr marL="320040" indent="0">
              <a:buNone/>
              <a:defRPr sz="1260"/>
            </a:lvl2pPr>
            <a:lvl3pPr marL="649606" indent="0">
              <a:buNone/>
              <a:defRPr sz="1260"/>
            </a:lvl3pPr>
            <a:lvl4pPr marL="969646" indent="0">
              <a:buNone/>
              <a:defRPr sz="1200"/>
            </a:lvl4pPr>
            <a:lvl5pPr marL="1293496" indent="0">
              <a:buNone/>
              <a:defRPr sz="1200"/>
            </a:lvl5pPr>
          </a:lstStyle>
          <a:p>
            <a:pPr lvl="0"/>
            <a:r>
              <a:rPr lang="de-AT" dirty="0"/>
              <a:t>Stand: </a:t>
            </a:r>
            <a:r>
              <a:rPr lang="de-AT" dirty="0" err="1"/>
              <a:t>xx.xx.xxxx</a:t>
            </a:r>
            <a:endParaRPr lang="de-AT" dirty="0"/>
          </a:p>
        </p:txBody>
      </p:sp>
      <p:sp>
        <p:nvSpPr>
          <p:cNvPr id="13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8" y="1561638"/>
            <a:ext cx="7248000" cy="12312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Maximal zweizeiligen </a:t>
            </a:r>
            <a:br>
              <a:rPr lang="de-AT" dirty="0"/>
            </a:br>
            <a:r>
              <a:rPr lang="de-AT" dirty="0"/>
              <a:t>Titel eingeben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8" y="1191696"/>
            <a:ext cx="7248000" cy="42184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Bei Bedarf Untertitel hier eingeben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B662EC1-7F7E-4F35-9E96-6A1231005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501" y="1279092"/>
            <a:ext cx="2465553" cy="11707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CB48493-A0F2-468C-986D-2A150B5DEF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22" y="6155953"/>
            <a:ext cx="2441980" cy="3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808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13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ohne Bild ku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383117" y="723983"/>
            <a:ext cx="11403800" cy="2078015"/>
            <a:chOff x="287338" y="603319"/>
            <a:chExt cx="8552850" cy="2037600"/>
          </a:xfrm>
        </p:grpSpPr>
        <p:sp>
          <p:nvSpPr>
            <p:cNvPr id="15" name="Rechteck 14"/>
            <p:cNvSpPr/>
            <p:nvPr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  <p:sp>
          <p:nvSpPr>
            <p:cNvPr id="17" name="Rechteck 16"/>
            <p:cNvSpPr/>
            <p:nvPr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/>
            </a:solidFill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9" y="1555385"/>
            <a:ext cx="7248000" cy="620057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Einzeiligen Titel eingeben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9" y="1191697"/>
            <a:ext cx="7248000" cy="365413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Bei Bedarf Untertitel hier eingeben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383117" y="3171488"/>
            <a:ext cx="5712883" cy="657818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440" dirty="0" smtClean="0"/>
            </a:lvl1pPr>
          </a:lstStyle>
          <a:p>
            <a:pPr marL="0" lvl="0" defTabSz="1097280"/>
            <a:r>
              <a:rPr lang="en-US"/>
              <a:t>Click to edit Master text styles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512312"/>
            <a:ext cx="2184400" cy="292348"/>
          </a:xfrm>
        </p:spPr>
        <p:txBody>
          <a:bodyPr>
            <a:noAutofit/>
          </a:bodyPr>
          <a:lstStyle>
            <a:lvl1pPr marL="0" indent="0">
              <a:buNone/>
              <a:defRPr sz="1080" cap="all" baseline="0">
                <a:solidFill>
                  <a:schemeClr val="tx1"/>
                </a:solidFill>
              </a:defRPr>
            </a:lvl1pPr>
            <a:lvl2pPr marL="320040" indent="0">
              <a:buNone/>
              <a:defRPr sz="1260"/>
            </a:lvl2pPr>
            <a:lvl3pPr marL="649606" indent="0">
              <a:buNone/>
              <a:defRPr sz="1260"/>
            </a:lvl3pPr>
            <a:lvl4pPr marL="969646" indent="0">
              <a:buNone/>
              <a:defRPr sz="1200"/>
            </a:lvl4pPr>
            <a:lvl5pPr marL="1293496" indent="0">
              <a:buNone/>
              <a:defRPr sz="1200"/>
            </a:lvl5pPr>
          </a:lstStyle>
          <a:p>
            <a:pPr lvl="0"/>
            <a:r>
              <a:rPr lang="de-AT" dirty="0"/>
              <a:t>Stand: </a:t>
            </a:r>
            <a:r>
              <a:rPr lang="de-AT" dirty="0" err="1"/>
              <a:t>xx.xx.xxxx</a:t>
            </a:r>
            <a:endParaRPr lang="de-AT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68921D79-517C-4187-882B-8B1EFDBF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501" y="1279092"/>
            <a:ext cx="2465553" cy="11707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03EC835-F8EC-46FF-A7D8-2C72534AF7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22" y="6155953"/>
            <a:ext cx="2441980" cy="3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686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Bil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383117" y="723983"/>
            <a:ext cx="11403800" cy="2445120"/>
            <a:chOff x="287338" y="603319"/>
            <a:chExt cx="8552850" cy="2037600"/>
          </a:xfrm>
        </p:grpSpPr>
        <p:sp>
          <p:nvSpPr>
            <p:cNvPr id="21" name="Rechteck 20"/>
            <p:cNvSpPr/>
            <p:nvPr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  <p:sp>
          <p:nvSpPr>
            <p:cNvPr id="22" name="Rechteck 21"/>
            <p:cNvSpPr/>
            <p:nvPr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383117" y="3529965"/>
            <a:ext cx="5712883" cy="657818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440" dirty="0" smtClean="0"/>
            </a:lvl1pPr>
          </a:lstStyle>
          <a:p>
            <a:pPr marL="0" lvl="0" defTabSz="1097280"/>
            <a:r>
              <a:rPr lang="en-US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512312"/>
            <a:ext cx="2184400" cy="292348"/>
          </a:xfrm>
        </p:spPr>
        <p:txBody>
          <a:bodyPr>
            <a:noAutofit/>
          </a:bodyPr>
          <a:lstStyle>
            <a:lvl1pPr marL="0" indent="0">
              <a:buNone/>
              <a:defRPr sz="1080" cap="all" baseline="0">
                <a:solidFill>
                  <a:schemeClr val="tx1"/>
                </a:solidFill>
              </a:defRPr>
            </a:lvl1pPr>
            <a:lvl2pPr marL="320040" indent="0">
              <a:buNone/>
              <a:defRPr sz="1260"/>
            </a:lvl2pPr>
            <a:lvl3pPr marL="649606" indent="0">
              <a:buNone/>
              <a:defRPr sz="1260"/>
            </a:lvl3pPr>
            <a:lvl4pPr marL="969646" indent="0">
              <a:buNone/>
              <a:defRPr sz="1200"/>
            </a:lvl4pPr>
            <a:lvl5pPr marL="1293496" indent="0">
              <a:buNone/>
              <a:defRPr sz="1200"/>
            </a:lvl5pPr>
          </a:lstStyle>
          <a:p>
            <a:pPr lvl="0"/>
            <a:r>
              <a:rPr lang="de-AT" dirty="0"/>
              <a:t>Stand: </a:t>
            </a:r>
            <a:r>
              <a:rPr lang="de-AT" dirty="0" err="1"/>
              <a:t>xx.xx.xxxx</a:t>
            </a:r>
            <a:endParaRPr lang="de-AT" dirty="0"/>
          </a:p>
        </p:txBody>
      </p:sp>
      <p:sp>
        <p:nvSpPr>
          <p:cNvPr id="16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8" y="1561638"/>
            <a:ext cx="7248000" cy="12312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Maximal zweizeiligen </a:t>
            </a:r>
            <a:br>
              <a:rPr lang="de-AT" dirty="0"/>
            </a:br>
            <a:r>
              <a:rPr lang="de-AT" dirty="0"/>
              <a:t>Titel eingeben</a:t>
            </a: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8" y="1191696"/>
            <a:ext cx="7248000" cy="42184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Bei Bedarf Untertitel hier eingeben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F116690-1CA5-4CDF-B922-0BB3C7E0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01" y="1279092"/>
            <a:ext cx="2465553" cy="11707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92C9326-2A46-4857-9E76-0DB2F283D62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1" y="6155952"/>
            <a:ext cx="2447923" cy="38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57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Bild 2 kurz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383117" y="723983"/>
            <a:ext cx="11403800" cy="2078015"/>
            <a:chOff x="287338" y="603319"/>
            <a:chExt cx="8552850" cy="2037600"/>
          </a:xfrm>
        </p:grpSpPr>
        <p:sp>
          <p:nvSpPr>
            <p:cNvPr id="15" name="Rechteck 14"/>
            <p:cNvSpPr/>
            <p:nvPr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  <p:sp>
          <p:nvSpPr>
            <p:cNvPr id="17" name="Rechteck 16"/>
            <p:cNvSpPr/>
            <p:nvPr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9" y="1555385"/>
            <a:ext cx="7248000" cy="620057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Einzeiligen Titel eingeben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9" y="1191697"/>
            <a:ext cx="7248000" cy="365413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Bei Bedarf Untertitel hier eingeben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383117" y="3171488"/>
            <a:ext cx="5712883" cy="657818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440" dirty="0" smtClean="0"/>
            </a:lvl1pPr>
          </a:lstStyle>
          <a:p>
            <a:pPr marL="0" lvl="0" defTabSz="1097280"/>
            <a:r>
              <a:rPr lang="en-US"/>
              <a:t>Click to edit Master text styles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512312"/>
            <a:ext cx="2184400" cy="292348"/>
          </a:xfrm>
        </p:spPr>
        <p:txBody>
          <a:bodyPr>
            <a:noAutofit/>
          </a:bodyPr>
          <a:lstStyle>
            <a:lvl1pPr marL="0" indent="0">
              <a:buNone/>
              <a:defRPr sz="1080" cap="all" baseline="0">
                <a:solidFill>
                  <a:schemeClr val="tx1"/>
                </a:solidFill>
              </a:defRPr>
            </a:lvl1pPr>
            <a:lvl2pPr marL="320040" indent="0">
              <a:buNone/>
              <a:defRPr sz="1260"/>
            </a:lvl2pPr>
            <a:lvl3pPr marL="649606" indent="0">
              <a:buNone/>
              <a:defRPr sz="1260"/>
            </a:lvl3pPr>
            <a:lvl4pPr marL="969646" indent="0">
              <a:buNone/>
              <a:defRPr sz="1200"/>
            </a:lvl4pPr>
            <a:lvl5pPr marL="1293496" indent="0">
              <a:buNone/>
              <a:defRPr sz="1200"/>
            </a:lvl5pPr>
          </a:lstStyle>
          <a:p>
            <a:pPr lvl="0"/>
            <a:r>
              <a:rPr lang="de-AT" dirty="0"/>
              <a:t>Stand: </a:t>
            </a:r>
            <a:r>
              <a:rPr lang="de-AT" dirty="0" err="1"/>
              <a:t>xx.xx.xxxx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A475DBF-FF8A-499C-9A9D-A1690ED3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01" y="1279092"/>
            <a:ext cx="2465553" cy="117072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71C56E8-CA3B-4481-B593-3FAEA5B8938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1" y="6155952"/>
            <a:ext cx="2447923" cy="38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5135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Bild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/>
          <p:cNvGrpSpPr/>
          <p:nvPr/>
        </p:nvGrpSpPr>
        <p:grpSpPr>
          <a:xfrm>
            <a:off x="383117" y="723983"/>
            <a:ext cx="11403800" cy="2445120"/>
            <a:chOff x="287338" y="603319"/>
            <a:chExt cx="8552850" cy="2037600"/>
          </a:xfrm>
        </p:grpSpPr>
        <p:sp>
          <p:nvSpPr>
            <p:cNvPr id="17" name="Rechteck 16"/>
            <p:cNvSpPr/>
            <p:nvPr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  <p:sp>
          <p:nvSpPr>
            <p:cNvPr id="18" name="Rechteck 17"/>
            <p:cNvSpPr/>
            <p:nvPr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</p:grp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383117" y="3529965"/>
            <a:ext cx="5712883" cy="657818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440" dirty="0" smtClean="0"/>
            </a:lvl1pPr>
          </a:lstStyle>
          <a:p>
            <a:pPr marL="0" lvl="0" defTabSz="1097280"/>
            <a:r>
              <a:rPr lang="en-US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512312"/>
            <a:ext cx="2184400" cy="292348"/>
          </a:xfrm>
        </p:spPr>
        <p:txBody>
          <a:bodyPr>
            <a:noAutofit/>
          </a:bodyPr>
          <a:lstStyle>
            <a:lvl1pPr marL="0" indent="0">
              <a:buNone/>
              <a:defRPr sz="1080" cap="all" baseline="0">
                <a:solidFill>
                  <a:schemeClr val="bg1"/>
                </a:solidFill>
              </a:defRPr>
            </a:lvl1pPr>
            <a:lvl2pPr marL="320040" indent="0">
              <a:buNone/>
              <a:defRPr sz="1260"/>
            </a:lvl2pPr>
            <a:lvl3pPr marL="649606" indent="0">
              <a:buNone/>
              <a:defRPr sz="1260"/>
            </a:lvl3pPr>
            <a:lvl4pPr marL="969646" indent="0">
              <a:buNone/>
              <a:defRPr sz="1200"/>
            </a:lvl4pPr>
            <a:lvl5pPr marL="1293496" indent="0">
              <a:buNone/>
              <a:defRPr sz="1200"/>
            </a:lvl5pPr>
          </a:lstStyle>
          <a:p>
            <a:pPr lvl="0"/>
            <a:r>
              <a:rPr lang="de-AT" dirty="0"/>
              <a:t>Stand: </a:t>
            </a:r>
            <a:r>
              <a:rPr lang="de-AT" dirty="0" err="1"/>
              <a:t>xx.xx.xxxx</a:t>
            </a:r>
            <a:endParaRPr lang="de-AT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8" y="1561638"/>
            <a:ext cx="7248000" cy="1231200"/>
          </a:xfrm>
          <a:prstGeom prst="rect">
            <a:avLst/>
          </a:prstGeom>
        </p:spPr>
        <p:txBody>
          <a:bodyPr tIns="0" anchor="ctr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Maximal zweizeiligen </a:t>
            </a:r>
            <a:br>
              <a:rPr lang="de-AT" dirty="0"/>
            </a:br>
            <a:r>
              <a:rPr lang="de-AT" dirty="0"/>
              <a:t>Titel eingeben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8" y="1191696"/>
            <a:ext cx="7248000" cy="421840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Bei Bedarf Untertitel hier eingeben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6068296-11E8-4929-AA24-078FC628B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01" y="1279092"/>
            <a:ext cx="2465553" cy="11707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6EC7758-8011-47AD-A756-F263091D5BB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1" y="6155953"/>
            <a:ext cx="2447923" cy="3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494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Bild 3 kurz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383117" y="723983"/>
            <a:ext cx="11403800" cy="2078015"/>
            <a:chOff x="287338" y="603319"/>
            <a:chExt cx="8552850" cy="2037600"/>
          </a:xfrm>
        </p:grpSpPr>
        <p:sp>
          <p:nvSpPr>
            <p:cNvPr id="14" name="Rechteck 13"/>
            <p:cNvSpPr/>
            <p:nvPr/>
          </p:nvSpPr>
          <p:spPr>
            <a:xfrm>
              <a:off x="6192000" y="603319"/>
              <a:ext cx="2648188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  <p:sp>
          <p:nvSpPr>
            <p:cNvPr id="17" name="Rechteck 16"/>
            <p:cNvSpPr/>
            <p:nvPr/>
          </p:nvSpPr>
          <p:spPr bwMode="blackWhite">
            <a:xfrm>
              <a:off x="287338" y="603319"/>
              <a:ext cx="5904662" cy="2037600"/>
            </a:xfrm>
            <a:prstGeom prst="rect">
              <a:avLst/>
            </a:prstGeom>
            <a:solidFill>
              <a:srgbClr val="0096D3">
                <a:alpha val="89804"/>
              </a:srgb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16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807209" y="1555385"/>
            <a:ext cx="7248000" cy="620057"/>
          </a:xfrm>
          <a:prstGeom prst="rect">
            <a:avLst/>
          </a:prstGeom>
        </p:spPr>
        <p:txBody>
          <a:bodyPr tIns="0" anchor="b" anchorCtr="0">
            <a:noAutofit/>
          </a:bodyPr>
          <a:lstStyle>
            <a:lvl1pPr algn="l">
              <a:lnSpc>
                <a:spcPct val="100000"/>
              </a:lnSpc>
              <a:defRPr sz="3840" b="1" i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de-AT" dirty="0"/>
              <a:t>Einzeiligen Titel eingeben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807209" y="1191697"/>
            <a:ext cx="7248000" cy="365413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160" b="1" i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4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dirty="0"/>
              <a:t>Bei Bedarf Untertitel hier eingeben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/>
          </p:nvPr>
        </p:nvSpPr>
        <p:spPr bwMode="white">
          <a:xfrm>
            <a:off x="383117" y="3171488"/>
            <a:ext cx="5712883" cy="657818"/>
          </a:xfrm>
          <a:solidFill>
            <a:schemeClr val="bg1">
              <a:alpha val="90000"/>
            </a:schemeClr>
          </a:solidFill>
        </p:spPr>
        <p:txBody>
          <a:bodyPr wrap="square" lIns="324000" tIns="216000" rIns="324000" bIns="216000" rtlCol="0" anchor="t" anchorCtr="0">
            <a:spAutoFit/>
          </a:bodyPr>
          <a:lstStyle>
            <a:lvl1pPr marL="0" indent="0">
              <a:buNone/>
              <a:defRPr lang="de-DE" sz="1440" dirty="0" smtClean="0"/>
            </a:lvl1pPr>
          </a:lstStyle>
          <a:p>
            <a:pPr marL="0" lvl="0" defTabSz="1097280"/>
            <a:r>
              <a:rPr lang="en-US"/>
              <a:t>Click to edit Master text styles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512312"/>
            <a:ext cx="2184400" cy="292348"/>
          </a:xfrm>
        </p:spPr>
        <p:txBody>
          <a:bodyPr>
            <a:noAutofit/>
          </a:bodyPr>
          <a:lstStyle>
            <a:lvl1pPr marL="0" indent="0">
              <a:buNone/>
              <a:defRPr sz="1080" cap="all" baseline="0">
                <a:solidFill>
                  <a:schemeClr val="bg1"/>
                </a:solidFill>
              </a:defRPr>
            </a:lvl1pPr>
            <a:lvl2pPr marL="320040" indent="0">
              <a:buNone/>
              <a:defRPr sz="1260"/>
            </a:lvl2pPr>
            <a:lvl3pPr marL="649606" indent="0">
              <a:buNone/>
              <a:defRPr sz="1260"/>
            </a:lvl3pPr>
            <a:lvl4pPr marL="969646" indent="0">
              <a:buNone/>
              <a:defRPr sz="1200"/>
            </a:lvl4pPr>
            <a:lvl5pPr marL="1293496" indent="0">
              <a:buNone/>
              <a:defRPr sz="1200"/>
            </a:lvl5pPr>
          </a:lstStyle>
          <a:p>
            <a:pPr lvl="0"/>
            <a:r>
              <a:rPr lang="de-AT" dirty="0"/>
              <a:t>Stand: </a:t>
            </a:r>
            <a:r>
              <a:rPr lang="de-AT" dirty="0" err="1"/>
              <a:t>xx.xx.xxxx</a:t>
            </a:r>
            <a:endParaRPr lang="de-AT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B897B33-8355-44AC-8129-26BF5973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501" y="1279092"/>
            <a:ext cx="2465553" cy="117072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00495DC-0F57-4304-BBFD-BB5FA5288F7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1" y="6155953"/>
            <a:ext cx="2447923" cy="3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562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E3A7D816-8143-4089-A674-7FBE2F1D70E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82161" y="346283"/>
            <a:ext cx="1560000" cy="740736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1" y="1613536"/>
            <a:ext cx="10352617" cy="4631054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/>
          <a:p>
            <a:pPr lvl="0"/>
            <a:r>
              <a:rPr lang="de-AT" dirty="0"/>
              <a:t>Textmasterformate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06082" y="6494471"/>
            <a:ext cx="4289924" cy="309702"/>
          </a:xfrm>
          <a:prstGeom prst="rect">
            <a:avLst/>
          </a:prstGeom>
        </p:spPr>
        <p:txBody>
          <a:bodyPr vert="horz" lIns="91431" tIns="45715" rIns="91431" bIns="45715" rtlCol="0" anchor="ctr"/>
          <a:lstStyle>
            <a:lvl1pPr algn="l">
              <a:defRPr sz="96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6543" y="6494471"/>
            <a:ext cx="1189533" cy="309702"/>
          </a:xfrm>
          <a:prstGeom prst="rect">
            <a:avLst/>
          </a:prstGeom>
        </p:spPr>
        <p:txBody>
          <a:bodyPr vert="horz" lIns="0" tIns="45715" rIns="0" bIns="45715" rtlCol="0" anchor="ctr"/>
          <a:lstStyle>
            <a:lvl1pPr algn="l">
              <a:defRPr sz="96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3D937-2672-A849-8F56-7B5AEA3F1C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7660242" y="6494471"/>
            <a:ext cx="1316543" cy="309702"/>
          </a:xfrm>
          <a:prstGeom prst="rect">
            <a:avLst/>
          </a:prstGeom>
        </p:spPr>
        <p:txBody>
          <a:bodyPr vert="horz" lIns="0" tIns="45715" rIns="0" bIns="45715" rtlCol="0" anchor="ctr"/>
          <a:lstStyle>
            <a:lvl1pPr algn="r">
              <a:defRPr lang="de-DE" sz="960" kern="1200" cap="all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FED35D-F1B3-7842-9C2F-FFDC2FD009E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18" name="Rechteck 17"/>
          <p:cNvSpPr/>
          <p:nvPr/>
        </p:nvSpPr>
        <p:spPr bwMode="gray">
          <a:xfrm>
            <a:off x="0" y="1252226"/>
            <a:ext cx="12192000" cy="30240"/>
          </a:xfrm>
          <a:prstGeom prst="rect">
            <a:avLst/>
          </a:prstGeom>
          <a:solidFill>
            <a:srgbClr val="0C94B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160" dirty="0"/>
              <a:t>      </a:t>
            </a:r>
          </a:p>
        </p:txBody>
      </p:sp>
      <p:sp>
        <p:nvSpPr>
          <p:cNvPr id="15" name="Titelplatzhalter 14"/>
          <p:cNvSpPr>
            <a:spLocks noGrp="1"/>
          </p:cNvSpPr>
          <p:nvPr>
            <p:ph type="title"/>
          </p:nvPr>
        </p:nvSpPr>
        <p:spPr bwMode="auto">
          <a:xfrm>
            <a:off x="616544" y="167640"/>
            <a:ext cx="9120000" cy="108458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AT" dirty="0"/>
              <a:t>Titelmasterformat durch </a:t>
            </a:r>
            <a:br>
              <a:rPr lang="de-AT" dirty="0"/>
            </a:br>
            <a:r>
              <a:rPr lang="de-AT" dirty="0"/>
              <a:t>Klicken bearbeiten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29F41FE-2827-48CB-9F30-E0C59775241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51" y="6421813"/>
            <a:ext cx="1757411" cy="2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txStyles>
    <p:titleStyle>
      <a:lvl1pPr algn="l" defTabSz="1097167" rtl="0" eaLnBrk="1" latinLnBrk="0" hangingPunct="1">
        <a:lnSpc>
          <a:spcPct val="100000"/>
        </a:lnSpc>
        <a:spcBef>
          <a:spcPct val="0"/>
        </a:spcBef>
        <a:buNone/>
        <a:defRPr sz="2880" b="1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320040" indent="-320040" algn="l" defTabSz="1097167" rtl="0" eaLnBrk="1" latinLnBrk="0" hangingPunct="1">
        <a:lnSpc>
          <a:spcPct val="100000"/>
        </a:lnSpc>
        <a:spcBef>
          <a:spcPts val="0"/>
        </a:spcBef>
        <a:spcAft>
          <a:spcPts val="720"/>
        </a:spcAft>
        <a:buClr>
          <a:schemeClr val="accent1"/>
        </a:buClr>
        <a:buFont typeface="Wingdings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32766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77266" indent="-32766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9686" indent="-32004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6" indent="-316230" algn="l" defTabSz="1097167" rtl="0" eaLnBrk="1" latinLnBrk="0" hangingPunct="1">
        <a:lnSpc>
          <a:spcPct val="100000"/>
        </a:lnSpc>
        <a:spcBef>
          <a:spcPts val="0"/>
        </a:spcBef>
        <a:spcAft>
          <a:spcPts val="480"/>
        </a:spcAft>
        <a:buClr>
          <a:schemeClr val="accent1"/>
        </a:buClr>
        <a:buFont typeface="Wingdings" charset="2"/>
        <a:buChar char="§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12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795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380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964" indent="-274292" algn="l" defTabSz="109716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84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67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52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36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20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04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088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672" algn="l" defTabSz="1097167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179">
          <p15:clr>
            <a:srgbClr val="F26B43"/>
          </p15:clr>
        </p15:guide>
        <p15:guide id="5" pos="5467">
          <p15:clr>
            <a:srgbClr val="F26B43"/>
          </p15:clr>
        </p15:guide>
        <p15:guide id="7" orient="horz" pos="3278">
          <p15:clr>
            <a:srgbClr val="F26B43"/>
          </p15:clr>
        </p15:guide>
        <p15:guide id="9" orient="horz" pos="182">
          <p15:clr>
            <a:srgbClr val="F26B43"/>
          </p15:clr>
        </p15:guide>
        <p15:guide id="10" orient="horz" pos="847">
          <p15:clr>
            <a:srgbClr val="F26B43"/>
          </p15:clr>
        </p15:guide>
        <p15:guide id="11" orient="horz" pos="35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B2EF95-0BCD-DFAA-CD5E-1591CE802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Optimizing </a:t>
            </a:r>
            <a:r>
              <a:rPr lang="en-US" dirty="0" err="1"/>
              <a:t>WiFi</a:t>
            </a:r>
            <a:r>
              <a:rPr lang="en-US" dirty="0"/>
              <a:t> access points in an office building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0DF545-5ECB-F2BC-080C-A4D6580AA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8C7635-693F-B054-D491-E7561A1087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117" y="3529965"/>
            <a:ext cx="5712883" cy="1280552"/>
          </a:xfrm>
        </p:spPr>
        <p:txBody>
          <a:bodyPr/>
          <a:lstStyle/>
          <a:p>
            <a:r>
              <a:rPr lang="en-US" dirty="0"/>
              <a:t>Sam Cowell</a:t>
            </a:r>
          </a:p>
          <a:p>
            <a:r>
              <a:rPr lang="en-US" dirty="0" err="1"/>
              <a:t>Léna</a:t>
            </a:r>
            <a:r>
              <a:rPr lang="en-US" dirty="0"/>
              <a:t> Langer</a:t>
            </a:r>
          </a:p>
          <a:p>
            <a:r>
              <a:rPr lang="en-US" dirty="0"/>
              <a:t>Maciej Kilijański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F5AE0B-495A-2E3F-0E6D-E6E20FCA1A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12.11.2024</a:t>
            </a:r>
          </a:p>
        </p:txBody>
      </p:sp>
    </p:spTree>
    <p:extLst>
      <p:ext uri="{BB962C8B-B14F-4D97-AF65-F5344CB8AC3E}">
        <p14:creationId xmlns:p14="http://schemas.microsoft.com/office/powerpoint/2010/main" val="12906559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BAFCAF-4982-C726-B1B6-EA3B04EA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The code addresses the problem of optimizing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WiFi</a:t>
            </a:r>
            <a:r>
              <a:rPr lang="en-US" b="0" i="0" dirty="0">
                <a:effectLst/>
                <a:latin typeface="Arial" panose="020B0604020202020204" pitchFamily="34" charset="0"/>
              </a:rPr>
              <a:t> coverage in a multi-floor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office building.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goal is to minimize the number of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WiFi</a:t>
            </a:r>
            <a:r>
              <a:rPr lang="en-US" b="0" i="0" dirty="0">
                <a:effectLst/>
                <a:latin typeface="Arial" panose="020B0604020202020204" pitchFamily="34" charset="0"/>
              </a:rPr>
              <a:t> access points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(APs) installed, while ensuring that every desk in the building is within a specified distance threshold for good signal strength.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09E4B3-0867-F263-B666-9CA20D6A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Summary</a:t>
            </a:r>
          </a:p>
        </p:txBody>
      </p:sp>
    </p:spTree>
    <p:extLst>
      <p:ext uri="{BB962C8B-B14F-4D97-AF65-F5344CB8AC3E}">
        <p14:creationId xmlns:p14="http://schemas.microsoft.com/office/powerpoint/2010/main" val="29785578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6704D6-4083-52D3-6B1E-CDEAB1192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Minimize the number of </a:t>
            </a:r>
            <a:r>
              <a:rPr lang="en-US" dirty="0" err="1"/>
              <a:t>WiFi</a:t>
            </a:r>
            <a:r>
              <a:rPr lang="en-US" dirty="0"/>
              <a:t> access points while ensuring full coverage.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Every desk must be within a certain distance (750 cm) of at least one access point.</a:t>
            </a:r>
          </a:p>
          <a:p>
            <a:pPr lvl="1"/>
            <a:r>
              <a:rPr lang="en-US" dirty="0"/>
              <a:t>Access points can only cover desks within this distance threshold.</a:t>
            </a:r>
          </a:p>
          <a:p>
            <a:r>
              <a:rPr lang="en-US" dirty="0"/>
              <a:t>Building Specifications:</a:t>
            </a:r>
          </a:p>
          <a:p>
            <a:pPr lvl="1"/>
            <a:r>
              <a:rPr lang="en-US" dirty="0"/>
              <a:t>Floors: 7</a:t>
            </a:r>
          </a:p>
          <a:p>
            <a:pPr lvl="1"/>
            <a:r>
              <a:rPr lang="en-US" dirty="0"/>
              <a:t>Rows per floor: 20</a:t>
            </a:r>
          </a:p>
          <a:p>
            <a:pPr lvl="1"/>
            <a:r>
              <a:rPr lang="en-US" dirty="0"/>
              <a:t>Columns per floor: 7</a:t>
            </a:r>
          </a:p>
          <a:p>
            <a:pPr lvl="1"/>
            <a:r>
              <a:rPr lang="en-US" dirty="0"/>
              <a:t>Floor height: 3 meters</a:t>
            </a:r>
          </a:p>
          <a:p>
            <a:pPr lvl="1"/>
            <a:r>
              <a:rPr lang="en-US" dirty="0"/>
              <a:t>Row length: 1.5 meters</a:t>
            </a:r>
          </a:p>
          <a:p>
            <a:pPr lvl="1"/>
            <a:r>
              <a:rPr lang="en-US" dirty="0"/>
              <a:t>Column width: 2.5 meters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EC17F2-F682-9BC7-6221-010233A5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22950341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99558A-031E-FF6E-8B99-8DEB1506F5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chr m:val="∑"/>
                          <m:supHide m:val="on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AT"/>
                            <m:t>∀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∈{0,1}</m:t>
                      </m:r>
                      <m:r>
                        <m:rPr>
                          <m:nor/>
                        </m:rPr>
                        <a:rPr lang="en-AT"/>
                        <m:t>∀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99558A-031E-FF6E-8B99-8DEB1506F5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A480C65-B741-91A4-7E34-337C06E3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32492597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969B8B-838E-9370-1A28-134943DD0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plp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pulp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LpProblem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AssignmentProblem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pulp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LpMinimize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Declaring variables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pulp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LpVariable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dicts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"y"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access_points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pulp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LpBinary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a =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pulp.LpVariable.dicts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("a", (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access_points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, desks), 0, 1,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pulp.LpBinary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Adding objective function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plp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pulp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lpSum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access_points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Constraints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desks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plp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pulp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lpSum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access_points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&gt;=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D9B090-C904-BD6E-002E-82FA9682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 - Python</a:t>
            </a:r>
          </a:p>
        </p:txBody>
      </p:sp>
    </p:spTree>
    <p:extLst>
      <p:ext uri="{BB962C8B-B14F-4D97-AF65-F5344CB8AC3E}">
        <p14:creationId xmlns:p14="http://schemas.microsoft.com/office/powerpoint/2010/main" val="299531247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2E9E8B-999A-55DF-AD33-760AD05D2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Modeling the Building Layout: Generating the locations of all desks and potential access point positions.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Calculating Distances: Computing the Euclidean distance between every desk and every access point.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Formulating the Optimization Problem: Defining variables, objective function, and constraints.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Solving the Problem: Using </a:t>
            </a:r>
            <a:r>
              <a:rPr lang="en-US" dirty="0" err="1"/>
              <a:t>PuLP</a:t>
            </a:r>
            <a:r>
              <a:rPr lang="en-US" dirty="0"/>
              <a:t> to find the optimal placement of access points.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Visualizing the Solution: Plotting the desks and chosen access points in a 3D space.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6A3677-BB63-F9BB-FED5-9038682C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6840791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ABBA6-F494-3CA2-01C0-08EC328B2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980 access points, the minimal value to supply the whole building with </a:t>
            </a:r>
            <a:r>
              <a:rPr lang="en-US" dirty="0" err="1"/>
              <a:t>WiFi</a:t>
            </a:r>
            <a:r>
              <a:rPr lang="en-US" dirty="0"/>
              <a:t>, we need to install 12 routers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5F4F30-0C32-7996-D580-4D01E782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8F640A-4785-61C0-756F-3A8366A3C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8121" y="23054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04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9E1F75-F5B7-1433-130E-F88846645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6F124EA-A2B6-C11A-39C5-073B74D33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500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u">
  <a:themeElements>
    <a:clrScheme name="WU">
      <a:dk1>
        <a:srgbClr val="000000"/>
      </a:dk1>
      <a:lt1>
        <a:srgbClr val="FFFFFF"/>
      </a:lt1>
      <a:dk2>
        <a:srgbClr val="002350"/>
      </a:dk2>
      <a:lt2>
        <a:srgbClr val="E5F5FA"/>
      </a:lt2>
      <a:accent1>
        <a:srgbClr val="0096D3"/>
      </a:accent1>
      <a:accent2>
        <a:srgbClr val="002350"/>
      </a:accent2>
      <a:accent3>
        <a:srgbClr val="4B2582"/>
      </a:accent3>
      <a:accent4>
        <a:srgbClr val="457AA0"/>
      </a:accent4>
      <a:accent5>
        <a:srgbClr val="A592C0"/>
      </a:accent5>
      <a:accent6>
        <a:srgbClr val="80CFE9"/>
      </a:accent6>
      <a:hlink>
        <a:srgbClr val="405A7C"/>
      </a:hlink>
      <a:folHlink>
        <a:srgbClr val="0082AA"/>
      </a:folHlink>
    </a:clrScheme>
    <a:fontScheme name="WU neu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U Farbschema neu">
        <a:dk1>
          <a:srgbClr val="000000"/>
        </a:dk1>
        <a:lt1>
          <a:sysClr val="window" lastClr="FFFFFF"/>
        </a:lt1>
        <a:dk2>
          <a:srgbClr val="002E60"/>
        </a:dk2>
        <a:lt2>
          <a:srgbClr val="E5F5FA"/>
        </a:lt2>
        <a:accent1>
          <a:srgbClr val="0096D3"/>
        </a:accent1>
        <a:accent2>
          <a:srgbClr val="002E60"/>
        </a:accent2>
        <a:accent3>
          <a:srgbClr val="532481"/>
        </a:accent3>
        <a:accent4>
          <a:srgbClr val="457AA0"/>
        </a:accent4>
        <a:accent5>
          <a:srgbClr val="A991C0"/>
        </a:accent5>
        <a:accent6>
          <a:srgbClr val="7FCAE9"/>
        </a:accent6>
        <a:hlink>
          <a:srgbClr val="406288"/>
        </a:hlink>
        <a:folHlink>
          <a:srgbClr val="008F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u" id="{6F9CC45B-653E-EF4E-9204-8B6903CD5F2E}" vid="{AA97B52B-8BB8-B54D-B5C2-12F02A3C8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wu</Template>
  <TotalTime>14</TotalTime>
  <Words>395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Cambria Math</vt:lpstr>
      <vt:lpstr>Georgia</vt:lpstr>
      <vt:lpstr>Menlo</vt:lpstr>
      <vt:lpstr>Verdana</vt:lpstr>
      <vt:lpstr>Wingdings</vt:lpstr>
      <vt:lpstr>wu</vt:lpstr>
      <vt:lpstr>Optimizing WiFi access points in an office building</vt:lpstr>
      <vt:lpstr>Problem Summary</vt:lpstr>
      <vt:lpstr>Problem Description</vt:lpstr>
      <vt:lpstr>Problem formulation</vt:lpstr>
      <vt:lpstr>Problem formulation - Python</vt:lpstr>
      <vt:lpstr>Approach</vt:lpstr>
      <vt:lpstr>Result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Maciej Kilijański</dc:creator>
  <cp:lastModifiedBy>Maciej Kilijański</cp:lastModifiedBy>
  <cp:revision>1</cp:revision>
  <dcterms:created xsi:type="dcterms:W3CDTF">2024-11-12T08:00:46Z</dcterms:created>
  <dcterms:modified xsi:type="dcterms:W3CDTF">2024-11-12T08:15:37Z</dcterms:modified>
</cp:coreProperties>
</file>