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47D21-DEA8-4720-8BA5-527A5136F52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98C4-A884-458D-AFC4-0991C127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Ordination Analysis of Veg Monitoring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5010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Detrended</a:t>
            </a:r>
            <a:r>
              <a:rPr lang="en-US" dirty="0" smtClean="0"/>
              <a:t> Correspondence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8549"/>
            <a:ext cx="8229600" cy="3702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Why?</a:t>
            </a:r>
          </a:p>
          <a:p>
            <a:pPr marL="0" indent="0">
              <a:buNone/>
            </a:pPr>
            <a:r>
              <a:rPr lang="en-US" dirty="0" smtClean="0"/>
              <a:t>Reciprocal averaging</a:t>
            </a:r>
          </a:p>
          <a:p>
            <a:pPr lvl="1"/>
            <a:r>
              <a:rPr lang="en-US" dirty="0" smtClean="0"/>
              <a:t>Plot scores calculated as weighted average (centroid) of species scores and vice versa, iterated until convergence</a:t>
            </a:r>
          </a:p>
          <a:p>
            <a:pPr lvl="1"/>
            <a:r>
              <a:rPr lang="en-US" dirty="0" smtClean="0"/>
              <a:t>Avoids artefacts if species have unimodal distributions</a:t>
            </a:r>
          </a:p>
          <a:p>
            <a:pPr marL="0" indent="0">
              <a:buNone/>
            </a:pPr>
            <a:r>
              <a:rPr lang="en-US" dirty="0" smtClean="0"/>
              <a:t>Compare to: </a:t>
            </a:r>
            <a:r>
              <a:rPr lang="en-US" dirty="0" err="1" smtClean="0"/>
              <a:t>PCoA</a:t>
            </a:r>
            <a:r>
              <a:rPr lang="en-US" dirty="0" smtClean="0"/>
              <a:t> (distance matrix) or PCA (correlation coefficient matrix)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802" y="61766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2750" y="61766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5478" y="5071670"/>
            <a:ext cx="226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Species </a:t>
            </a:r>
          </a:p>
          <a:p>
            <a:r>
              <a:rPr lang="en-US" dirty="0" smtClean="0"/>
              <a:t>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NPC Classification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3176"/>
            <a:ext cx="8610600" cy="608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5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78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42346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24242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858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4800600" y="3886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prairies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woodlands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wetlands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63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Ordination Analysis of Veg Monitoring Plots</vt:lpstr>
      <vt:lpstr>Detrended Correspondence Analysis</vt:lpstr>
      <vt:lpstr>NPC Classification</vt:lpstr>
      <vt:lpstr>PowerPoint Presentation</vt:lpstr>
      <vt:lpstr>PowerPoint Presentation</vt:lpstr>
      <vt:lpstr>PowerPoint Presentation</vt:lpstr>
      <vt:lpstr>PowerPoint Presentation</vt:lpstr>
    </vt:vector>
  </TitlesOfParts>
  <Company>Dakota County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Ordination Analysis of Veg Monitoring Plots</dc:title>
  <dc:creator>Christian Klatt</dc:creator>
  <cp:lastModifiedBy>Christian Klatt</cp:lastModifiedBy>
  <cp:revision>7</cp:revision>
  <dcterms:created xsi:type="dcterms:W3CDTF">2019-03-15T19:04:01Z</dcterms:created>
  <dcterms:modified xsi:type="dcterms:W3CDTF">2019-03-18T14:59:48Z</dcterms:modified>
</cp:coreProperties>
</file>