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4" r:id="rId8"/>
    <p:sldId id="266" r:id="rId9"/>
    <p:sldId id="269" r:id="rId10"/>
    <p:sldId id="260" r:id="rId11"/>
    <p:sldId id="271" r:id="rId12"/>
    <p:sldId id="270" r:id="rId13"/>
    <p:sldId id="268" r:id="rId14"/>
    <p:sldId id="2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E7D8A-C305-0041-86CE-512432417A4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23B907A-8482-B147-9A2A-2D2A0641ACA2}">
      <dgm:prSet custT="1"/>
      <dgm:spPr/>
      <dgm:t>
        <a:bodyPr/>
        <a:lstStyle/>
        <a:p>
          <a:r>
            <a:rPr lang="zh-TW" altLang="en-US" sz="2800" dirty="0"/>
            <a:t>程式基礎</a:t>
          </a:r>
        </a:p>
      </dgm:t>
    </dgm:pt>
    <dgm:pt modelId="{553C4054-7C40-AC43-8500-5FD7D8D1AEBA}" type="parTrans" cxnId="{F3785E1C-85BB-2A42-BD9A-C0325BA3B77F}">
      <dgm:prSet/>
      <dgm:spPr/>
      <dgm:t>
        <a:bodyPr/>
        <a:lstStyle/>
        <a:p>
          <a:endParaRPr lang="zh-TW" altLang="en-US"/>
        </a:p>
      </dgm:t>
    </dgm:pt>
    <dgm:pt modelId="{52E42B7F-67A1-6047-9005-3EE04F011518}" type="sibTrans" cxnId="{F3785E1C-85BB-2A42-BD9A-C0325BA3B77F}">
      <dgm:prSet/>
      <dgm:spPr/>
      <dgm:t>
        <a:bodyPr/>
        <a:lstStyle/>
        <a:p>
          <a:endParaRPr lang="zh-TW" altLang="en-US"/>
        </a:p>
      </dgm:t>
    </dgm:pt>
    <dgm:pt modelId="{8D26A72D-5A0B-CC4B-87D0-EB12FD335550}">
      <dgm:prSet custT="1"/>
      <dgm:spPr/>
      <dgm:t>
        <a:bodyPr/>
        <a:lstStyle/>
        <a:p>
          <a:r>
            <a:rPr lang="zh-TW" altLang="en-US" sz="2000" dirty="0"/>
            <a:t>變數、常數、資料型態、運算子、運算元、陣列、函數</a:t>
          </a:r>
        </a:p>
      </dgm:t>
    </dgm:pt>
    <dgm:pt modelId="{63E37A17-C1B2-DB40-B5BD-93887FBEAF44}" type="parTrans" cxnId="{0B3500F0-81DC-0A47-A079-4BE61E8323B0}">
      <dgm:prSet/>
      <dgm:spPr/>
      <dgm:t>
        <a:bodyPr/>
        <a:lstStyle/>
        <a:p>
          <a:endParaRPr lang="zh-TW" altLang="en-US"/>
        </a:p>
      </dgm:t>
    </dgm:pt>
    <dgm:pt modelId="{6992B8D2-1685-2545-933E-EA3C1C55016E}" type="sibTrans" cxnId="{0B3500F0-81DC-0A47-A079-4BE61E8323B0}">
      <dgm:prSet/>
      <dgm:spPr/>
      <dgm:t>
        <a:bodyPr/>
        <a:lstStyle/>
        <a:p>
          <a:endParaRPr lang="zh-TW" altLang="en-US"/>
        </a:p>
      </dgm:t>
    </dgm:pt>
    <dgm:pt modelId="{5B8A3810-C28A-3641-A6A9-5D5CF12656F5}">
      <dgm:prSet custT="1"/>
      <dgm:spPr/>
      <dgm:t>
        <a:bodyPr/>
        <a:lstStyle/>
        <a:p>
          <a:r>
            <a:rPr lang="zh-TW" altLang="en-US" sz="2800" dirty="0"/>
            <a:t>程式流程控制</a:t>
          </a:r>
        </a:p>
      </dgm:t>
    </dgm:pt>
    <dgm:pt modelId="{87453DCE-8990-F741-804A-D3B94824FB3E}" type="parTrans" cxnId="{65E6D8E1-90B0-AA41-B313-67458B46E966}">
      <dgm:prSet/>
      <dgm:spPr/>
      <dgm:t>
        <a:bodyPr/>
        <a:lstStyle/>
        <a:p>
          <a:endParaRPr lang="zh-TW" altLang="en-US"/>
        </a:p>
      </dgm:t>
    </dgm:pt>
    <dgm:pt modelId="{1909EE58-8151-C745-B760-2E90C6A3C697}" type="sibTrans" cxnId="{65E6D8E1-90B0-AA41-B313-67458B46E966}">
      <dgm:prSet/>
      <dgm:spPr/>
      <dgm:t>
        <a:bodyPr/>
        <a:lstStyle/>
        <a:p>
          <a:endParaRPr lang="zh-TW" altLang="en-US"/>
        </a:p>
      </dgm:t>
    </dgm:pt>
    <dgm:pt modelId="{4EEC1931-30D6-574C-978C-22CB21CDC0DD}">
      <dgm:prSet custT="1"/>
      <dgm:spPr/>
      <dgm:t>
        <a:bodyPr/>
        <a:lstStyle/>
        <a:p>
          <a:r>
            <a:rPr lang="zh-TW" sz="2000" dirty="0"/>
            <a:t>條件判斷</a:t>
          </a:r>
          <a:r>
            <a:rPr lang="en-US" sz="2000" dirty="0"/>
            <a:t>/</a:t>
          </a:r>
          <a:r>
            <a:rPr lang="zh-TW" sz="2000" dirty="0"/>
            <a:t>迴圈</a:t>
          </a:r>
          <a:r>
            <a:rPr lang="en-US" sz="2000" dirty="0"/>
            <a:t>/</a:t>
          </a:r>
          <a:r>
            <a:rPr lang="zh-TW" sz="2000" dirty="0"/>
            <a:t>選擇</a:t>
          </a:r>
        </a:p>
      </dgm:t>
    </dgm:pt>
    <dgm:pt modelId="{29B37478-2278-7943-A47B-A9CF00E9C6B4}" type="parTrans" cxnId="{05471CE0-55BD-6942-B45A-6CD44863D392}">
      <dgm:prSet/>
      <dgm:spPr/>
      <dgm:t>
        <a:bodyPr/>
        <a:lstStyle/>
        <a:p>
          <a:endParaRPr lang="zh-TW" altLang="en-US"/>
        </a:p>
      </dgm:t>
    </dgm:pt>
    <dgm:pt modelId="{BB6E40A7-D003-A24C-B780-B504CC694697}" type="sibTrans" cxnId="{05471CE0-55BD-6942-B45A-6CD44863D392}">
      <dgm:prSet/>
      <dgm:spPr/>
      <dgm:t>
        <a:bodyPr/>
        <a:lstStyle/>
        <a:p>
          <a:endParaRPr lang="zh-TW" altLang="en-US"/>
        </a:p>
      </dgm:t>
    </dgm:pt>
    <dgm:pt modelId="{F78AC7B9-8006-4C4E-B0B8-B7B34A6D50D9}">
      <dgm:prSet custT="1"/>
      <dgm:spPr/>
      <dgm:t>
        <a:bodyPr/>
        <a:lstStyle/>
        <a:p>
          <a:r>
            <a:rPr lang="zh-TW" altLang="en-US" sz="2800" dirty="0"/>
            <a:t>字串處理</a:t>
          </a:r>
        </a:p>
      </dgm:t>
    </dgm:pt>
    <dgm:pt modelId="{CAC06D2E-1108-A347-8B5A-06393B340ABB}" type="parTrans" cxnId="{1D519F1B-BAFE-A148-AD3D-24A36C17B524}">
      <dgm:prSet/>
      <dgm:spPr/>
      <dgm:t>
        <a:bodyPr/>
        <a:lstStyle/>
        <a:p>
          <a:endParaRPr lang="zh-TW" altLang="en-US"/>
        </a:p>
      </dgm:t>
    </dgm:pt>
    <dgm:pt modelId="{BDF79E2E-48F3-C44F-8F22-E7CC3E45BE03}" type="sibTrans" cxnId="{1D519F1B-BAFE-A148-AD3D-24A36C17B524}">
      <dgm:prSet/>
      <dgm:spPr/>
      <dgm:t>
        <a:bodyPr/>
        <a:lstStyle/>
        <a:p>
          <a:endParaRPr lang="zh-TW" altLang="en-US"/>
        </a:p>
      </dgm:t>
    </dgm:pt>
    <dgm:pt modelId="{F8CEABAE-A04D-1545-9C2F-031FEF446388}">
      <dgm:prSet custT="1"/>
      <dgm:spPr/>
      <dgm:t>
        <a:bodyPr/>
        <a:lstStyle/>
        <a:p>
          <a:r>
            <a:rPr lang="zh-TW" altLang="en-US" sz="2000" dirty="0"/>
            <a:t>字串拆解，合併，搜尋</a:t>
          </a:r>
        </a:p>
      </dgm:t>
    </dgm:pt>
    <dgm:pt modelId="{A636327D-DB8B-6944-9C8F-9EE278770BD1}" type="parTrans" cxnId="{CB00D11B-9242-B44E-B69C-F432E1CA1D6B}">
      <dgm:prSet/>
      <dgm:spPr/>
      <dgm:t>
        <a:bodyPr/>
        <a:lstStyle/>
        <a:p>
          <a:endParaRPr lang="zh-TW" altLang="en-US"/>
        </a:p>
      </dgm:t>
    </dgm:pt>
    <dgm:pt modelId="{F5E521CA-12F1-434D-8448-9B7700E25298}" type="sibTrans" cxnId="{CB00D11B-9242-B44E-B69C-F432E1CA1D6B}">
      <dgm:prSet/>
      <dgm:spPr/>
      <dgm:t>
        <a:bodyPr/>
        <a:lstStyle/>
        <a:p>
          <a:endParaRPr lang="zh-TW" altLang="en-US"/>
        </a:p>
      </dgm:t>
    </dgm:pt>
    <dgm:pt modelId="{7F2AD2D0-21B9-5942-80AC-12FB00A61BFD}">
      <dgm:prSet custT="1"/>
      <dgm:spPr/>
      <dgm:t>
        <a:bodyPr/>
        <a:lstStyle/>
        <a:p>
          <a:r>
            <a:rPr lang="zh-TW" altLang="en-US" sz="2800" dirty="0"/>
            <a:t>資料庫</a:t>
          </a:r>
        </a:p>
      </dgm:t>
    </dgm:pt>
    <dgm:pt modelId="{16A44D6B-017E-1942-9F68-66F21AE2C187}" type="parTrans" cxnId="{F496CCDD-FB11-EB4E-B451-EEF415CD8E1C}">
      <dgm:prSet/>
      <dgm:spPr/>
      <dgm:t>
        <a:bodyPr/>
        <a:lstStyle/>
        <a:p>
          <a:endParaRPr lang="zh-TW" altLang="en-US"/>
        </a:p>
      </dgm:t>
    </dgm:pt>
    <dgm:pt modelId="{FB7169CB-2FCC-3744-9718-A7A3D838246D}" type="sibTrans" cxnId="{F496CCDD-FB11-EB4E-B451-EEF415CD8E1C}">
      <dgm:prSet/>
      <dgm:spPr/>
      <dgm:t>
        <a:bodyPr/>
        <a:lstStyle/>
        <a:p>
          <a:endParaRPr lang="zh-TW" altLang="en-US"/>
        </a:p>
      </dgm:t>
    </dgm:pt>
    <dgm:pt modelId="{7C34EED1-296B-FF4D-86D6-AAA22048D2DD}">
      <dgm:prSet custT="1"/>
      <dgm:spPr/>
      <dgm:t>
        <a:bodyPr/>
        <a:lstStyle/>
        <a:p>
          <a:r>
            <a:rPr lang="zh-TW" sz="2000" dirty="0"/>
            <a:t>概念，建立資料表，操作資料表，</a:t>
          </a:r>
          <a:r>
            <a:rPr lang="en-US" sz="2000" dirty="0"/>
            <a:t>SQL</a:t>
          </a:r>
          <a:r>
            <a:rPr lang="zh-TW" sz="2000" dirty="0"/>
            <a:t>語法</a:t>
          </a:r>
        </a:p>
      </dgm:t>
    </dgm:pt>
    <dgm:pt modelId="{392C5A90-8548-EF43-96FB-E2630C76413E}" type="parTrans" cxnId="{5408BFD8-8D9A-3040-991A-4D20EF7F859C}">
      <dgm:prSet/>
      <dgm:spPr/>
      <dgm:t>
        <a:bodyPr/>
        <a:lstStyle/>
        <a:p>
          <a:endParaRPr lang="zh-TW" altLang="en-US"/>
        </a:p>
      </dgm:t>
    </dgm:pt>
    <dgm:pt modelId="{80EA849E-3740-2C4A-A730-D89074A24815}" type="sibTrans" cxnId="{5408BFD8-8D9A-3040-991A-4D20EF7F859C}">
      <dgm:prSet/>
      <dgm:spPr/>
      <dgm:t>
        <a:bodyPr/>
        <a:lstStyle/>
        <a:p>
          <a:endParaRPr lang="zh-TW" altLang="en-US"/>
        </a:p>
      </dgm:t>
    </dgm:pt>
    <dgm:pt modelId="{BA1E63EE-C63E-8448-A474-4716BF2F0FAD}">
      <dgm:prSet custT="1"/>
      <dgm:spPr/>
      <dgm:t>
        <a:bodyPr/>
        <a:lstStyle/>
        <a:p>
          <a:r>
            <a:rPr lang="en-US" sz="2800" dirty="0"/>
            <a:t>PHP</a:t>
          </a:r>
          <a:r>
            <a:rPr lang="zh-TW" sz="2800" dirty="0"/>
            <a:t>與網頁</a:t>
          </a:r>
        </a:p>
      </dgm:t>
    </dgm:pt>
    <dgm:pt modelId="{A94DE31F-1C29-9849-AAC1-FA47C4C5E840}" type="parTrans" cxnId="{674861E6-57E1-8344-94CD-30177DDE6FCA}">
      <dgm:prSet/>
      <dgm:spPr/>
      <dgm:t>
        <a:bodyPr/>
        <a:lstStyle/>
        <a:p>
          <a:endParaRPr lang="zh-TW" altLang="en-US"/>
        </a:p>
      </dgm:t>
    </dgm:pt>
    <dgm:pt modelId="{523A9320-4691-5843-9850-BE3E06C1602B}" type="sibTrans" cxnId="{674861E6-57E1-8344-94CD-30177DDE6FCA}">
      <dgm:prSet/>
      <dgm:spPr/>
      <dgm:t>
        <a:bodyPr/>
        <a:lstStyle/>
        <a:p>
          <a:endParaRPr lang="zh-TW" altLang="en-US"/>
        </a:p>
      </dgm:t>
    </dgm:pt>
    <dgm:pt modelId="{2D57C449-BE96-EA49-A2BA-B2D4E40D3FF2}">
      <dgm:prSet custT="1"/>
      <dgm:spPr/>
      <dgm:t>
        <a:bodyPr/>
        <a:lstStyle/>
        <a:p>
          <a:r>
            <a:rPr lang="zh-TW" sz="2000" dirty="0"/>
            <a:t>建構</a:t>
          </a:r>
          <a:r>
            <a:rPr lang="en-US" sz="2000" dirty="0" err="1"/>
            <a:t>HTML內容</a:t>
          </a:r>
          <a:r>
            <a:rPr lang="en-US" sz="2000" dirty="0"/>
            <a:t> / </a:t>
          </a:r>
          <a:r>
            <a:rPr lang="zh-TW" sz="2000" dirty="0"/>
            <a:t>組織頁面</a:t>
          </a:r>
        </a:p>
      </dgm:t>
    </dgm:pt>
    <dgm:pt modelId="{29432A03-52C0-F544-82DD-467B4671CE36}" type="parTrans" cxnId="{C932634E-F87C-3541-B513-473BB929248D}">
      <dgm:prSet/>
      <dgm:spPr/>
      <dgm:t>
        <a:bodyPr/>
        <a:lstStyle/>
        <a:p>
          <a:endParaRPr lang="zh-TW" altLang="en-US"/>
        </a:p>
      </dgm:t>
    </dgm:pt>
    <dgm:pt modelId="{440E1DBB-4F29-694B-A9E3-2FEE25F91FDA}" type="sibTrans" cxnId="{C932634E-F87C-3541-B513-473BB929248D}">
      <dgm:prSet/>
      <dgm:spPr/>
      <dgm:t>
        <a:bodyPr/>
        <a:lstStyle/>
        <a:p>
          <a:endParaRPr lang="zh-TW" altLang="en-US"/>
        </a:p>
      </dgm:t>
    </dgm:pt>
    <dgm:pt modelId="{E7F4C7E7-58E6-E941-B4EF-CA585AC5A44F}" type="pres">
      <dgm:prSet presAssocID="{527E7D8A-C305-0041-86CE-512432417A41}" presName="Name0" presStyleCnt="0">
        <dgm:presLayoutVars>
          <dgm:dir/>
          <dgm:animLvl val="lvl"/>
          <dgm:resizeHandles val="exact"/>
        </dgm:presLayoutVars>
      </dgm:prSet>
      <dgm:spPr/>
    </dgm:pt>
    <dgm:pt modelId="{19C09A4A-8095-BB4E-9CCB-9E295FC390D4}" type="pres">
      <dgm:prSet presAssocID="{123B907A-8482-B147-9A2A-2D2A0641ACA2}" presName="linNode" presStyleCnt="0"/>
      <dgm:spPr/>
    </dgm:pt>
    <dgm:pt modelId="{CAB520F2-821B-A242-97EA-6C0393AECD90}" type="pres">
      <dgm:prSet presAssocID="{123B907A-8482-B147-9A2A-2D2A0641ACA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AD18537-C6AE-F64E-ADAA-A8CA1E6E8F64}" type="pres">
      <dgm:prSet presAssocID="{123B907A-8482-B147-9A2A-2D2A0641ACA2}" presName="descendantText" presStyleLbl="alignAccFollowNode1" presStyleIdx="0" presStyleCnt="5">
        <dgm:presLayoutVars>
          <dgm:bulletEnabled val="1"/>
        </dgm:presLayoutVars>
      </dgm:prSet>
      <dgm:spPr/>
    </dgm:pt>
    <dgm:pt modelId="{A09F4D6E-50C1-1D4C-8E21-356F8B4F4852}" type="pres">
      <dgm:prSet presAssocID="{52E42B7F-67A1-6047-9005-3EE04F011518}" presName="sp" presStyleCnt="0"/>
      <dgm:spPr/>
    </dgm:pt>
    <dgm:pt modelId="{C847F56A-EE4F-2548-A518-A43A6BA2DEA7}" type="pres">
      <dgm:prSet presAssocID="{5B8A3810-C28A-3641-A6A9-5D5CF12656F5}" presName="linNode" presStyleCnt="0"/>
      <dgm:spPr/>
    </dgm:pt>
    <dgm:pt modelId="{2671195F-D918-804C-8DEC-B690FA4B307D}" type="pres">
      <dgm:prSet presAssocID="{5B8A3810-C28A-3641-A6A9-5D5CF12656F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337D3F5-86CD-7B42-907B-994371E9F6D2}" type="pres">
      <dgm:prSet presAssocID="{5B8A3810-C28A-3641-A6A9-5D5CF12656F5}" presName="descendantText" presStyleLbl="alignAccFollowNode1" presStyleIdx="1" presStyleCnt="5">
        <dgm:presLayoutVars>
          <dgm:bulletEnabled val="1"/>
        </dgm:presLayoutVars>
      </dgm:prSet>
      <dgm:spPr/>
    </dgm:pt>
    <dgm:pt modelId="{E5E16C65-ADE7-A940-AB25-69E0CD4B5378}" type="pres">
      <dgm:prSet presAssocID="{1909EE58-8151-C745-B760-2E90C6A3C697}" presName="sp" presStyleCnt="0"/>
      <dgm:spPr/>
    </dgm:pt>
    <dgm:pt modelId="{D0EAB20E-685F-1443-AB27-33299B0F5E65}" type="pres">
      <dgm:prSet presAssocID="{F78AC7B9-8006-4C4E-B0B8-B7B34A6D50D9}" presName="linNode" presStyleCnt="0"/>
      <dgm:spPr/>
    </dgm:pt>
    <dgm:pt modelId="{9DE3977C-F8D2-214A-AF96-C3059AE041C9}" type="pres">
      <dgm:prSet presAssocID="{F78AC7B9-8006-4C4E-B0B8-B7B34A6D50D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9C557FC-5D47-824D-A588-6A1C6A2A0A1B}" type="pres">
      <dgm:prSet presAssocID="{F78AC7B9-8006-4C4E-B0B8-B7B34A6D50D9}" presName="descendantText" presStyleLbl="alignAccFollowNode1" presStyleIdx="2" presStyleCnt="5">
        <dgm:presLayoutVars>
          <dgm:bulletEnabled val="1"/>
        </dgm:presLayoutVars>
      </dgm:prSet>
      <dgm:spPr/>
    </dgm:pt>
    <dgm:pt modelId="{68111537-D7E0-A049-9E1A-69364519A238}" type="pres">
      <dgm:prSet presAssocID="{BDF79E2E-48F3-C44F-8F22-E7CC3E45BE03}" presName="sp" presStyleCnt="0"/>
      <dgm:spPr/>
    </dgm:pt>
    <dgm:pt modelId="{A973E61E-40D2-1B49-894D-7246745579BE}" type="pres">
      <dgm:prSet presAssocID="{7F2AD2D0-21B9-5942-80AC-12FB00A61BFD}" presName="linNode" presStyleCnt="0"/>
      <dgm:spPr/>
    </dgm:pt>
    <dgm:pt modelId="{B8B876EF-B6CF-0A44-8510-FF995E0D3310}" type="pres">
      <dgm:prSet presAssocID="{7F2AD2D0-21B9-5942-80AC-12FB00A61BF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720EF65-9C4F-3F47-9AB4-52FE24ED30D4}" type="pres">
      <dgm:prSet presAssocID="{7F2AD2D0-21B9-5942-80AC-12FB00A61BFD}" presName="descendantText" presStyleLbl="alignAccFollowNode1" presStyleIdx="3" presStyleCnt="5">
        <dgm:presLayoutVars>
          <dgm:bulletEnabled val="1"/>
        </dgm:presLayoutVars>
      </dgm:prSet>
      <dgm:spPr/>
    </dgm:pt>
    <dgm:pt modelId="{4F5623D6-9333-FC4E-9549-8740E91DA75F}" type="pres">
      <dgm:prSet presAssocID="{FB7169CB-2FCC-3744-9718-A7A3D838246D}" presName="sp" presStyleCnt="0"/>
      <dgm:spPr/>
    </dgm:pt>
    <dgm:pt modelId="{5AEAB100-C6A9-B34A-A681-5A89E0AD0A50}" type="pres">
      <dgm:prSet presAssocID="{BA1E63EE-C63E-8448-A474-4716BF2F0FAD}" presName="linNode" presStyleCnt="0"/>
      <dgm:spPr/>
    </dgm:pt>
    <dgm:pt modelId="{6132894D-106D-254B-BAFC-3D02ABC8873F}" type="pres">
      <dgm:prSet presAssocID="{BA1E63EE-C63E-8448-A474-4716BF2F0FA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E80F12A-481A-2E43-9966-6F19F74F3479}" type="pres">
      <dgm:prSet presAssocID="{BA1E63EE-C63E-8448-A474-4716BF2F0FA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2174810-A165-6A41-AA58-5CA020D83A10}" type="presOf" srcId="{2D57C449-BE96-EA49-A2BA-B2D4E40D3FF2}" destId="{5E80F12A-481A-2E43-9966-6F19F74F3479}" srcOrd="0" destOrd="0" presId="urn:microsoft.com/office/officeart/2005/8/layout/vList5"/>
    <dgm:cxn modelId="{1D519F1B-BAFE-A148-AD3D-24A36C17B524}" srcId="{527E7D8A-C305-0041-86CE-512432417A41}" destId="{F78AC7B9-8006-4C4E-B0B8-B7B34A6D50D9}" srcOrd="2" destOrd="0" parTransId="{CAC06D2E-1108-A347-8B5A-06393B340ABB}" sibTransId="{BDF79E2E-48F3-C44F-8F22-E7CC3E45BE03}"/>
    <dgm:cxn modelId="{CB00D11B-9242-B44E-B69C-F432E1CA1D6B}" srcId="{F78AC7B9-8006-4C4E-B0B8-B7B34A6D50D9}" destId="{F8CEABAE-A04D-1545-9C2F-031FEF446388}" srcOrd="0" destOrd="0" parTransId="{A636327D-DB8B-6944-9C8F-9EE278770BD1}" sibTransId="{F5E521CA-12F1-434D-8448-9B7700E25298}"/>
    <dgm:cxn modelId="{F3785E1C-85BB-2A42-BD9A-C0325BA3B77F}" srcId="{527E7D8A-C305-0041-86CE-512432417A41}" destId="{123B907A-8482-B147-9A2A-2D2A0641ACA2}" srcOrd="0" destOrd="0" parTransId="{553C4054-7C40-AC43-8500-5FD7D8D1AEBA}" sibTransId="{52E42B7F-67A1-6047-9005-3EE04F011518}"/>
    <dgm:cxn modelId="{7E9B4D39-D7E0-C84E-8B94-8D1A6E3E90BE}" type="presOf" srcId="{4EEC1931-30D6-574C-978C-22CB21CDC0DD}" destId="{F337D3F5-86CD-7B42-907B-994371E9F6D2}" srcOrd="0" destOrd="0" presId="urn:microsoft.com/office/officeart/2005/8/layout/vList5"/>
    <dgm:cxn modelId="{D2009239-D01D-5B46-88BB-6E0750A83B45}" type="presOf" srcId="{527E7D8A-C305-0041-86CE-512432417A41}" destId="{E7F4C7E7-58E6-E941-B4EF-CA585AC5A44F}" srcOrd="0" destOrd="0" presId="urn:microsoft.com/office/officeart/2005/8/layout/vList5"/>
    <dgm:cxn modelId="{AE55DD49-B677-FC44-9AA1-2AD07745B451}" type="presOf" srcId="{F78AC7B9-8006-4C4E-B0B8-B7B34A6D50D9}" destId="{9DE3977C-F8D2-214A-AF96-C3059AE041C9}" srcOrd="0" destOrd="0" presId="urn:microsoft.com/office/officeart/2005/8/layout/vList5"/>
    <dgm:cxn modelId="{C932634E-F87C-3541-B513-473BB929248D}" srcId="{BA1E63EE-C63E-8448-A474-4716BF2F0FAD}" destId="{2D57C449-BE96-EA49-A2BA-B2D4E40D3FF2}" srcOrd="0" destOrd="0" parTransId="{29432A03-52C0-F544-82DD-467B4671CE36}" sibTransId="{440E1DBB-4F29-694B-A9E3-2FEE25F91FDA}"/>
    <dgm:cxn modelId="{8808E95C-9F68-344D-BCDB-F013768B52C0}" type="presOf" srcId="{5B8A3810-C28A-3641-A6A9-5D5CF12656F5}" destId="{2671195F-D918-804C-8DEC-B690FA4B307D}" srcOrd="0" destOrd="0" presId="urn:microsoft.com/office/officeart/2005/8/layout/vList5"/>
    <dgm:cxn modelId="{E8188372-6A25-5F46-8F9F-EB5C0B6A370E}" type="presOf" srcId="{BA1E63EE-C63E-8448-A474-4716BF2F0FAD}" destId="{6132894D-106D-254B-BAFC-3D02ABC8873F}" srcOrd="0" destOrd="0" presId="urn:microsoft.com/office/officeart/2005/8/layout/vList5"/>
    <dgm:cxn modelId="{3BB40C83-15C0-2E48-8912-5AE0944FE4FE}" type="presOf" srcId="{8D26A72D-5A0B-CC4B-87D0-EB12FD335550}" destId="{4AD18537-C6AE-F64E-ADAA-A8CA1E6E8F64}" srcOrd="0" destOrd="0" presId="urn:microsoft.com/office/officeart/2005/8/layout/vList5"/>
    <dgm:cxn modelId="{3C365DA8-A013-5A4B-A223-1A816A6AA6D5}" type="presOf" srcId="{7C34EED1-296B-FF4D-86D6-AAA22048D2DD}" destId="{2720EF65-9C4F-3F47-9AB4-52FE24ED30D4}" srcOrd="0" destOrd="0" presId="urn:microsoft.com/office/officeart/2005/8/layout/vList5"/>
    <dgm:cxn modelId="{9BD707B8-31DD-F643-87FC-ED151048910C}" type="presOf" srcId="{F8CEABAE-A04D-1545-9C2F-031FEF446388}" destId="{F9C557FC-5D47-824D-A588-6A1C6A2A0A1B}" srcOrd="0" destOrd="0" presId="urn:microsoft.com/office/officeart/2005/8/layout/vList5"/>
    <dgm:cxn modelId="{988303CC-05A3-5445-89F8-EB1818A158D1}" type="presOf" srcId="{123B907A-8482-B147-9A2A-2D2A0641ACA2}" destId="{CAB520F2-821B-A242-97EA-6C0393AECD90}" srcOrd="0" destOrd="0" presId="urn:microsoft.com/office/officeart/2005/8/layout/vList5"/>
    <dgm:cxn modelId="{5408BFD8-8D9A-3040-991A-4D20EF7F859C}" srcId="{7F2AD2D0-21B9-5942-80AC-12FB00A61BFD}" destId="{7C34EED1-296B-FF4D-86D6-AAA22048D2DD}" srcOrd="0" destOrd="0" parTransId="{392C5A90-8548-EF43-96FB-E2630C76413E}" sibTransId="{80EA849E-3740-2C4A-A730-D89074A24815}"/>
    <dgm:cxn modelId="{F496CCDD-FB11-EB4E-B451-EEF415CD8E1C}" srcId="{527E7D8A-C305-0041-86CE-512432417A41}" destId="{7F2AD2D0-21B9-5942-80AC-12FB00A61BFD}" srcOrd="3" destOrd="0" parTransId="{16A44D6B-017E-1942-9F68-66F21AE2C187}" sibTransId="{FB7169CB-2FCC-3744-9718-A7A3D838246D}"/>
    <dgm:cxn modelId="{05471CE0-55BD-6942-B45A-6CD44863D392}" srcId="{5B8A3810-C28A-3641-A6A9-5D5CF12656F5}" destId="{4EEC1931-30D6-574C-978C-22CB21CDC0DD}" srcOrd="0" destOrd="0" parTransId="{29B37478-2278-7943-A47B-A9CF00E9C6B4}" sibTransId="{BB6E40A7-D003-A24C-B780-B504CC694697}"/>
    <dgm:cxn modelId="{65E6D8E1-90B0-AA41-B313-67458B46E966}" srcId="{527E7D8A-C305-0041-86CE-512432417A41}" destId="{5B8A3810-C28A-3641-A6A9-5D5CF12656F5}" srcOrd="1" destOrd="0" parTransId="{87453DCE-8990-F741-804A-D3B94824FB3E}" sibTransId="{1909EE58-8151-C745-B760-2E90C6A3C697}"/>
    <dgm:cxn modelId="{674861E6-57E1-8344-94CD-30177DDE6FCA}" srcId="{527E7D8A-C305-0041-86CE-512432417A41}" destId="{BA1E63EE-C63E-8448-A474-4716BF2F0FAD}" srcOrd="4" destOrd="0" parTransId="{A94DE31F-1C29-9849-AAC1-FA47C4C5E840}" sibTransId="{523A9320-4691-5843-9850-BE3E06C1602B}"/>
    <dgm:cxn modelId="{0B3500F0-81DC-0A47-A079-4BE61E8323B0}" srcId="{123B907A-8482-B147-9A2A-2D2A0641ACA2}" destId="{8D26A72D-5A0B-CC4B-87D0-EB12FD335550}" srcOrd="0" destOrd="0" parTransId="{63E37A17-C1B2-DB40-B5BD-93887FBEAF44}" sibTransId="{6992B8D2-1685-2545-933E-EA3C1C55016E}"/>
    <dgm:cxn modelId="{643FE2F5-506B-5741-8D7A-9DC4771CEEF0}" type="presOf" srcId="{7F2AD2D0-21B9-5942-80AC-12FB00A61BFD}" destId="{B8B876EF-B6CF-0A44-8510-FF995E0D3310}" srcOrd="0" destOrd="0" presId="urn:microsoft.com/office/officeart/2005/8/layout/vList5"/>
    <dgm:cxn modelId="{C36C1120-5ED7-5845-B6B5-41607330DD96}" type="presParOf" srcId="{E7F4C7E7-58E6-E941-B4EF-CA585AC5A44F}" destId="{19C09A4A-8095-BB4E-9CCB-9E295FC390D4}" srcOrd="0" destOrd="0" presId="urn:microsoft.com/office/officeart/2005/8/layout/vList5"/>
    <dgm:cxn modelId="{DB24D4B9-B075-B146-A133-0F35195081D8}" type="presParOf" srcId="{19C09A4A-8095-BB4E-9CCB-9E295FC390D4}" destId="{CAB520F2-821B-A242-97EA-6C0393AECD90}" srcOrd="0" destOrd="0" presId="urn:microsoft.com/office/officeart/2005/8/layout/vList5"/>
    <dgm:cxn modelId="{49ACE8B0-1830-5244-9D71-E1BDD557E75E}" type="presParOf" srcId="{19C09A4A-8095-BB4E-9CCB-9E295FC390D4}" destId="{4AD18537-C6AE-F64E-ADAA-A8CA1E6E8F64}" srcOrd="1" destOrd="0" presId="urn:microsoft.com/office/officeart/2005/8/layout/vList5"/>
    <dgm:cxn modelId="{D271967F-54B1-0443-A8DA-5270B65EF536}" type="presParOf" srcId="{E7F4C7E7-58E6-E941-B4EF-CA585AC5A44F}" destId="{A09F4D6E-50C1-1D4C-8E21-356F8B4F4852}" srcOrd="1" destOrd="0" presId="urn:microsoft.com/office/officeart/2005/8/layout/vList5"/>
    <dgm:cxn modelId="{BD01ECE1-E4FA-304C-9396-4175FFCFB935}" type="presParOf" srcId="{E7F4C7E7-58E6-E941-B4EF-CA585AC5A44F}" destId="{C847F56A-EE4F-2548-A518-A43A6BA2DEA7}" srcOrd="2" destOrd="0" presId="urn:microsoft.com/office/officeart/2005/8/layout/vList5"/>
    <dgm:cxn modelId="{F037ECE6-1B41-A34D-B03D-1A4E17A986A3}" type="presParOf" srcId="{C847F56A-EE4F-2548-A518-A43A6BA2DEA7}" destId="{2671195F-D918-804C-8DEC-B690FA4B307D}" srcOrd="0" destOrd="0" presId="urn:microsoft.com/office/officeart/2005/8/layout/vList5"/>
    <dgm:cxn modelId="{AABC2117-F227-B946-BE69-0A34E33307DE}" type="presParOf" srcId="{C847F56A-EE4F-2548-A518-A43A6BA2DEA7}" destId="{F337D3F5-86CD-7B42-907B-994371E9F6D2}" srcOrd="1" destOrd="0" presId="urn:microsoft.com/office/officeart/2005/8/layout/vList5"/>
    <dgm:cxn modelId="{501D135D-7404-0342-A03A-D1942EF6BBF1}" type="presParOf" srcId="{E7F4C7E7-58E6-E941-B4EF-CA585AC5A44F}" destId="{E5E16C65-ADE7-A940-AB25-69E0CD4B5378}" srcOrd="3" destOrd="0" presId="urn:microsoft.com/office/officeart/2005/8/layout/vList5"/>
    <dgm:cxn modelId="{CE68BEA3-A9E7-EB49-AF12-E683F2DF06D0}" type="presParOf" srcId="{E7F4C7E7-58E6-E941-B4EF-CA585AC5A44F}" destId="{D0EAB20E-685F-1443-AB27-33299B0F5E65}" srcOrd="4" destOrd="0" presId="urn:microsoft.com/office/officeart/2005/8/layout/vList5"/>
    <dgm:cxn modelId="{D608A3E4-46B9-1247-8AA7-170E11D2A5C6}" type="presParOf" srcId="{D0EAB20E-685F-1443-AB27-33299B0F5E65}" destId="{9DE3977C-F8D2-214A-AF96-C3059AE041C9}" srcOrd="0" destOrd="0" presId="urn:microsoft.com/office/officeart/2005/8/layout/vList5"/>
    <dgm:cxn modelId="{9F4B9DDC-4CA4-CA42-A796-486BEDC8D6A3}" type="presParOf" srcId="{D0EAB20E-685F-1443-AB27-33299B0F5E65}" destId="{F9C557FC-5D47-824D-A588-6A1C6A2A0A1B}" srcOrd="1" destOrd="0" presId="urn:microsoft.com/office/officeart/2005/8/layout/vList5"/>
    <dgm:cxn modelId="{B6F01B23-6BD2-F142-A181-35923CB0B5C6}" type="presParOf" srcId="{E7F4C7E7-58E6-E941-B4EF-CA585AC5A44F}" destId="{68111537-D7E0-A049-9E1A-69364519A238}" srcOrd="5" destOrd="0" presId="urn:microsoft.com/office/officeart/2005/8/layout/vList5"/>
    <dgm:cxn modelId="{DF04AE52-00C7-154C-BB13-5A5926E212BC}" type="presParOf" srcId="{E7F4C7E7-58E6-E941-B4EF-CA585AC5A44F}" destId="{A973E61E-40D2-1B49-894D-7246745579BE}" srcOrd="6" destOrd="0" presId="urn:microsoft.com/office/officeart/2005/8/layout/vList5"/>
    <dgm:cxn modelId="{B5F8B635-E136-DE42-B28B-0C6B6DEFED70}" type="presParOf" srcId="{A973E61E-40D2-1B49-894D-7246745579BE}" destId="{B8B876EF-B6CF-0A44-8510-FF995E0D3310}" srcOrd="0" destOrd="0" presId="urn:microsoft.com/office/officeart/2005/8/layout/vList5"/>
    <dgm:cxn modelId="{B5419957-A13D-3947-AF65-59FDCB5AC2F1}" type="presParOf" srcId="{A973E61E-40D2-1B49-894D-7246745579BE}" destId="{2720EF65-9C4F-3F47-9AB4-52FE24ED30D4}" srcOrd="1" destOrd="0" presId="urn:microsoft.com/office/officeart/2005/8/layout/vList5"/>
    <dgm:cxn modelId="{DF799CCF-0FDE-5E41-B91B-55D7D9FEFE9D}" type="presParOf" srcId="{E7F4C7E7-58E6-E941-B4EF-CA585AC5A44F}" destId="{4F5623D6-9333-FC4E-9549-8740E91DA75F}" srcOrd="7" destOrd="0" presId="urn:microsoft.com/office/officeart/2005/8/layout/vList5"/>
    <dgm:cxn modelId="{767C710D-45ED-D941-8B35-6D0759912464}" type="presParOf" srcId="{E7F4C7E7-58E6-E941-B4EF-CA585AC5A44F}" destId="{5AEAB100-C6A9-B34A-A681-5A89E0AD0A50}" srcOrd="8" destOrd="0" presId="urn:microsoft.com/office/officeart/2005/8/layout/vList5"/>
    <dgm:cxn modelId="{4DB22426-CAA0-D149-98C6-CC6F4A37E56D}" type="presParOf" srcId="{5AEAB100-C6A9-B34A-A681-5A89E0AD0A50}" destId="{6132894D-106D-254B-BAFC-3D02ABC8873F}" srcOrd="0" destOrd="0" presId="urn:microsoft.com/office/officeart/2005/8/layout/vList5"/>
    <dgm:cxn modelId="{4D6085F2-0779-4043-8B68-7BF32D28ED3A}" type="presParOf" srcId="{5AEAB100-C6A9-B34A-A681-5A89E0AD0A50}" destId="{5E80F12A-481A-2E43-9966-6F19F74F34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E7D8A-C305-0041-86CE-512432417A4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10590E-9DA4-6047-A6DF-63FBA74A9393}">
      <dgm:prSet custT="1"/>
      <dgm:spPr/>
      <dgm:t>
        <a:bodyPr/>
        <a:lstStyle/>
        <a:p>
          <a:r>
            <a:rPr lang="en-US" sz="2800" dirty="0"/>
            <a:t>PHP</a:t>
          </a:r>
          <a:r>
            <a:rPr lang="zh-TW" sz="2800" dirty="0"/>
            <a:t>與資料庫</a:t>
          </a:r>
        </a:p>
      </dgm:t>
    </dgm:pt>
    <dgm:pt modelId="{27070620-7D09-AA42-BF23-36B9A765A7CC}" type="parTrans" cxnId="{B93CADB7-2CD9-5E4E-92B4-C9497B45EA66}">
      <dgm:prSet/>
      <dgm:spPr/>
      <dgm:t>
        <a:bodyPr/>
        <a:lstStyle/>
        <a:p>
          <a:endParaRPr lang="zh-TW" altLang="en-US"/>
        </a:p>
      </dgm:t>
    </dgm:pt>
    <dgm:pt modelId="{BF1C0552-F237-1C4E-A20B-694EDAAEEA8A}" type="sibTrans" cxnId="{B93CADB7-2CD9-5E4E-92B4-C9497B45EA66}">
      <dgm:prSet/>
      <dgm:spPr/>
      <dgm:t>
        <a:bodyPr/>
        <a:lstStyle/>
        <a:p>
          <a:endParaRPr lang="zh-TW" altLang="en-US"/>
        </a:p>
      </dgm:t>
    </dgm:pt>
    <dgm:pt modelId="{8C93121A-2D48-7147-87A4-9FD51B02E2DB}">
      <dgm:prSet custT="1"/>
      <dgm:spPr/>
      <dgm:t>
        <a:bodyPr/>
        <a:lstStyle/>
        <a:p>
          <a:r>
            <a:rPr lang="en-US" sz="2000" dirty="0"/>
            <a:t>SQL</a:t>
          </a:r>
          <a:r>
            <a:rPr lang="zh-TW" sz="2000" dirty="0"/>
            <a:t>語法 </a:t>
          </a:r>
          <a:r>
            <a:rPr lang="en-US" sz="2000" dirty="0"/>
            <a:t>/ </a:t>
          </a:r>
          <a:r>
            <a:rPr lang="zh-TW" sz="2000" dirty="0"/>
            <a:t>資料表管理</a:t>
          </a:r>
        </a:p>
      </dgm:t>
    </dgm:pt>
    <dgm:pt modelId="{3A17AF53-614C-C04F-99EE-4637297C56F2}" type="parTrans" cxnId="{53CC96C9-1558-EA4B-BBCC-F55F634D538A}">
      <dgm:prSet/>
      <dgm:spPr/>
      <dgm:t>
        <a:bodyPr/>
        <a:lstStyle/>
        <a:p>
          <a:endParaRPr lang="zh-TW" altLang="en-US"/>
        </a:p>
      </dgm:t>
    </dgm:pt>
    <dgm:pt modelId="{6B64791E-E552-9746-9754-6B2C988E8DDA}" type="sibTrans" cxnId="{53CC96C9-1558-EA4B-BBCC-F55F634D538A}">
      <dgm:prSet/>
      <dgm:spPr/>
      <dgm:t>
        <a:bodyPr/>
        <a:lstStyle/>
        <a:p>
          <a:endParaRPr lang="zh-TW" altLang="en-US"/>
        </a:p>
      </dgm:t>
    </dgm:pt>
    <dgm:pt modelId="{196C1F2D-BB8E-F943-9BE4-D7479BD2122D}">
      <dgm:prSet custT="1"/>
      <dgm:spPr/>
      <dgm:t>
        <a:bodyPr/>
        <a:lstStyle/>
        <a:p>
          <a:r>
            <a:rPr lang="en-US" sz="2800" dirty="0"/>
            <a:t>API</a:t>
          </a:r>
          <a:r>
            <a:rPr lang="zh-TW" sz="2800" dirty="0"/>
            <a:t>撰寫</a:t>
          </a:r>
        </a:p>
      </dgm:t>
    </dgm:pt>
    <dgm:pt modelId="{8B5F7F2A-A9E0-AC4E-A496-E70619D79639}" type="parTrans" cxnId="{1D3A76D0-E9D8-0C4C-BE76-6FBE00D58A6A}">
      <dgm:prSet/>
      <dgm:spPr/>
      <dgm:t>
        <a:bodyPr/>
        <a:lstStyle/>
        <a:p>
          <a:endParaRPr lang="zh-TW" altLang="en-US"/>
        </a:p>
      </dgm:t>
    </dgm:pt>
    <dgm:pt modelId="{F5DDBDC0-14C2-C44F-9D89-AD0A59627147}" type="sibTrans" cxnId="{1D3A76D0-E9D8-0C4C-BE76-6FBE00D58A6A}">
      <dgm:prSet/>
      <dgm:spPr/>
      <dgm:t>
        <a:bodyPr/>
        <a:lstStyle/>
        <a:p>
          <a:endParaRPr lang="zh-TW" altLang="en-US"/>
        </a:p>
      </dgm:t>
    </dgm:pt>
    <dgm:pt modelId="{61129579-8354-C74B-AC7B-B04F8209252C}">
      <dgm:prSet custT="1"/>
      <dgm:spPr/>
      <dgm:t>
        <a:bodyPr/>
        <a:lstStyle/>
        <a:p>
          <a:r>
            <a:rPr lang="zh-TW" sz="2000" dirty="0"/>
            <a:t>與前端溝通 </a:t>
          </a:r>
          <a:r>
            <a:rPr lang="en-US" sz="2000" dirty="0"/>
            <a:t>/ </a:t>
          </a:r>
          <a:r>
            <a:rPr lang="zh-TW" sz="2000" dirty="0"/>
            <a:t>資料傳遞</a:t>
          </a:r>
        </a:p>
      </dgm:t>
    </dgm:pt>
    <dgm:pt modelId="{92E0F8CE-70B1-CA47-BFE4-9DC4194EF714}" type="parTrans" cxnId="{9CDBA09C-A4C4-084E-8CDF-3436B80804A7}">
      <dgm:prSet/>
      <dgm:spPr/>
      <dgm:t>
        <a:bodyPr/>
        <a:lstStyle/>
        <a:p>
          <a:endParaRPr lang="zh-TW" altLang="en-US"/>
        </a:p>
      </dgm:t>
    </dgm:pt>
    <dgm:pt modelId="{05C9292A-7AB4-4A4B-865A-A18A9B145AF1}" type="sibTrans" cxnId="{9CDBA09C-A4C4-084E-8CDF-3436B80804A7}">
      <dgm:prSet/>
      <dgm:spPr/>
      <dgm:t>
        <a:bodyPr/>
        <a:lstStyle/>
        <a:p>
          <a:endParaRPr lang="zh-TW" altLang="en-US"/>
        </a:p>
      </dgm:t>
    </dgm:pt>
    <dgm:pt modelId="{5451A921-C967-D242-863D-9809D5709503}">
      <dgm:prSet custT="1"/>
      <dgm:spPr/>
      <dgm:t>
        <a:bodyPr/>
        <a:lstStyle/>
        <a:p>
          <a:r>
            <a:rPr lang="zh-TW" altLang="en-US" sz="2800" dirty="0"/>
            <a:t>網頁技術士乙級</a:t>
          </a:r>
        </a:p>
      </dgm:t>
    </dgm:pt>
    <dgm:pt modelId="{DD00441F-BA83-5748-9F38-10089D2661CE}" type="parTrans" cxnId="{C4E72B2D-2C0A-3043-B2E3-4FA76EFAE660}">
      <dgm:prSet/>
      <dgm:spPr/>
      <dgm:t>
        <a:bodyPr/>
        <a:lstStyle/>
        <a:p>
          <a:endParaRPr lang="zh-TW" altLang="en-US"/>
        </a:p>
      </dgm:t>
    </dgm:pt>
    <dgm:pt modelId="{36C0FFCD-6B39-F24C-A30B-0CFB1B6AAEE0}" type="sibTrans" cxnId="{C4E72B2D-2C0A-3043-B2E3-4FA76EFAE660}">
      <dgm:prSet/>
      <dgm:spPr/>
      <dgm:t>
        <a:bodyPr/>
        <a:lstStyle/>
        <a:p>
          <a:endParaRPr lang="zh-TW" altLang="en-US"/>
        </a:p>
      </dgm:t>
    </dgm:pt>
    <dgm:pt modelId="{DD2BFFA5-6165-D946-A7DA-97376E07F423}">
      <dgm:prSet custT="1"/>
      <dgm:spPr/>
      <dgm:t>
        <a:bodyPr/>
        <a:lstStyle/>
        <a:p>
          <a:r>
            <a:rPr lang="zh-TW" altLang="en-US" sz="2000" dirty="0"/>
            <a:t>解題邏輯，解題流程</a:t>
          </a:r>
        </a:p>
      </dgm:t>
    </dgm:pt>
    <dgm:pt modelId="{1536FB4D-34B9-684D-9533-D9B72591B5FE}" type="parTrans" cxnId="{A0815293-A5E2-4D4B-8F5E-780F6FAD9834}">
      <dgm:prSet/>
      <dgm:spPr/>
      <dgm:t>
        <a:bodyPr/>
        <a:lstStyle/>
        <a:p>
          <a:endParaRPr lang="zh-TW" altLang="en-US"/>
        </a:p>
      </dgm:t>
    </dgm:pt>
    <dgm:pt modelId="{8E819536-B63E-9C47-998D-C6DE5263DD67}" type="sibTrans" cxnId="{A0815293-A5E2-4D4B-8F5E-780F6FAD9834}">
      <dgm:prSet/>
      <dgm:spPr/>
      <dgm:t>
        <a:bodyPr/>
        <a:lstStyle/>
        <a:p>
          <a:endParaRPr lang="zh-TW" altLang="en-US"/>
        </a:p>
      </dgm:t>
    </dgm:pt>
    <dgm:pt modelId="{707FD52C-15EB-6A45-A571-0B09F43482E8}">
      <dgm:prSet custT="1"/>
      <dgm:spPr/>
      <dgm:t>
        <a:bodyPr/>
        <a:lstStyle/>
        <a:p>
          <a:r>
            <a:rPr lang="zh-TW" altLang="en-US" sz="2800" dirty="0"/>
            <a:t>其它</a:t>
          </a:r>
        </a:p>
      </dgm:t>
    </dgm:pt>
    <dgm:pt modelId="{0F73C2BB-9460-BA40-B337-78ED4CAC8620}" type="parTrans" cxnId="{B0F0F649-EDD7-4B41-8234-37BB15779F7A}">
      <dgm:prSet/>
      <dgm:spPr/>
      <dgm:t>
        <a:bodyPr/>
        <a:lstStyle/>
        <a:p>
          <a:endParaRPr lang="zh-TW" altLang="en-US"/>
        </a:p>
      </dgm:t>
    </dgm:pt>
    <dgm:pt modelId="{2A06927A-6D02-D343-B911-36950345AECB}" type="sibTrans" cxnId="{B0F0F649-EDD7-4B41-8234-37BB15779F7A}">
      <dgm:prSet/>
      <dgm:spPr/>
      <dgm:t>
        <a:bodyPr/>
        <a:lstStyle/>
        <a:p>
          <a:endParaRPr lang="zh-TW" altLang="en-US"/>
        </a:p>
      </dgm:t>
    </dgm:pt>
    <dgm:pt modelId="{E84F8C09-E75E-B64C-AA12-4631FCC566E6}">
      <dgm:prSet custT="1"/>
      <dgm:spPr/>
      <dgm:t>
        <a:bodyPr/>
        <a:lstStyle/>
        <a:p>
          <a:r>
            <a:rPr lang="en-US" altLang="zh-TW" sz="2000"/>
            <a:t>Laravel</a:t>
          </a:r>
          <a:r>
            <a:rPr lang="zh-TW" sz="2000"/>
            <a:t>框架</a:t>
          </a:r>
          <a:r>
            <a:rPr lang="zh-TW" sz="2000" dirty="0"/>
            <a:t>介紹，資安議題</a:t>
          </a:r>
          <a:r>
            <a:rPr lang="en-US" sz="2000" dirty="0"/>
            <a:t>…..etc.</a:t>
          </a:r>
          <a:endParaRPr lang="zh-TW" sz="2000" dirty="0"/>
        </a:p>
      </dgm:t>
    </dgm:pt>
    <dgm:pt modelId="{B1B6C647-41F0-AA4E-80D6-6579AFA1A273}" type="parTrans" cxnId="{ACE07984-33EC-1B40-B27C-676229366D76}">
      <dgm:prSet/>
      <dgm:spPr/>
      <dgm:t>
        <a:bodyPr/>
        <a:lstStyle/>
        <a:p>
          <a:endParaRPr lang="zh-TW" altLang="en-US"/>
        </a:p>
      </dgm:t>
    </dgm:pt>
    <dgm:pt modelId="{E95D4B86-7C59-F54F-AA38-F688C9C9C863}" type="sibTrans" cxnId="{ACE07984-33EC-1B40-B27C-676229366D76}">
      <dgm:prSet/>
      <dgm:spPr/>
      <dgm:t>
        <a:bodyPr/>
        <a:lstStyle/>
        <a:p>
          <a:endParaRPr lang="zh-TW" altLang="en-US"/>
        </a:p>
      </dgm:t>
    </dgm:pt>
    <dgm:pt modelId="{69CD13DA-8C3F-ED4E-A883-6F540AF275E5}">
      <dgm:prSet custT="1"/>
      <dgm:spPr/>
      <dgm:t>
        <a:bodyPr/>
        <a:lstStyle/>
        <a:p>
          <a:r>
            <a:rPr lang="zh-TW" altLang="en-US" sz="2800" dirty="0"/>
            <a:t>網頁狀態管理</a:t>
          </a:r>
          <a:endParaRPr lang="zh-TW" sz="2800" dirty="0"/>
        </a:p>
      </dgm:t>
    </dgm:pt>
    <dgm:pt modelId="{C64BD1D9-267E-5D41-9B45-B3786E3B76B4}" type="parTrans" cxnId="{BA6D0F89-00D7-6640-A74B-AA1C28D2FCD5}">
      <dgm:prSet/>
      <dgm:spPr/>
      <dgm:t>
        <a:bodyPr/>
        <a:lstStyle/>
        <a:p>
          <a:endParaRPr lang="zh-TW" altLang="en-US"/>
        </a:p>
      </dgm:t>
    </dgm:pt>
    <dgm:pt modelId="{2EFB1646-C6AD-F04A-917E-A9D7CD60EA33}" type="sibTrans" cxnId="{BA6D0F89-00D7-6640-A74B-AA1C28D2FCD5}">
      <dgm:prSet/>
      <dgm:spPr/>
      <dgm:t>
        <a:bodyPr/>
        <a:lstStyle/>
        <a:p>
          <a:endParaRPr lang="zh-TW" altLang="en-US"/>
        </a:p>
      </dgm:t>
    </dgm:pt>
    <dgm:pt modelId="{4F39FBE7-510E-6E43-ABBE-B0BC3A8D751E}">
      <dgm:prSet custT="1"/>
      <dgm:spPr/>
      <dgm:t>
        <a:bodyPr/>
        <a:lstStyle/>
        <a:p>
          <a:r>
            <a:rPr lang="en-US" sz="2000" dirty="0"/>
            <a:t>Cookie</a:t>
          </a:r>
          <a:r>
            <a:rPr lang="zh-TW" altLang="en-US" sz="2000" dirty="0"/>
            <a:t> </a:t>
          </a:r>
          <a:r>
            <a:rPr lang="en-US" sz="2000" dirty="0"/>
            <a:t>/</a:t>
          </a:r>
          <a:r>
            <a:rPr lang="zh-TW" altLang="en-US" sz="2000" dirty="0"/>
            <a:t> </a:t>
          </a:r>
          <a:r>
            <a:rPr lang="en-US" sz="2000" dirty="0"/>
            <a:t>Session</a:t>
          </a:r>
          <a:endParaRPr lang="zh-TW" sz="2000" dirty="0"/>
        </a:p>
      </dgm:t>
    </dgm:pt>
    <dgm:pt modelId="{93ED8E83-1B59-8742-9790-62DAF88330F7}" type="parTrans" cxnId="{1C7145D2-F173-214C-863A-710808174F68}">
      <dgm:prSet/>
      <dgm:spPr/>
      <dgm:t>
        <a:bodyPr/>
        <a:lstStyle/>
        <a:p>
          <a:endParaRPr lang="zh-TW" altLang="en-US"/>
        </a:p>
      </dgm:t>
    </dgm:pt>
    <dgm:pt modelId="{1F68A67B-9314-254D-B012-35469994904C}" type="sibTrans" cxnId="{1C7145D2-F173-214C-863A-710808174F68}">
      <dgm:prSet/>
      <dgm:spPr/>
      <dgm:t>
        <a:bodyPr/>
        <a:lstStyle/>
        <a:p>
          <a:endParaRPr lang="zh-TW" altLang="en-US"/>
        </a:p>
      </dgm:t>
    </dgm:pt>
    <dgm:pt modelId="{E7F4C7E7-58E6-E941-B4EF-CA585AC5A44F}" type="pres">
      <dgm:prSet presAssocID="{527E7D8A-C305-0041-86CE-512432417A41}" presName="Name0" presStyleCnt="0">
        <dgm:presLayoutVars>
          <dgm:dir/>
          <dgm:animLvl val="lvl"/>
          <dgm:resizeHandles val="exact"/>
        </dgm:presLayoutVars>
      </dgm:prSet>
      <dgm:spPr/>
    </dgm:pt>
    <dgm:pt modelId="{A3E5406A-52EF-664B-9DC7-59960C7DE41E}" type="pres">
      <dgm:prSet presAssocID="{69CD13DA-8C3F-ED4E-A883-6F540AF275E5}" presName="linNode" presStyleCnt="0"/>
      <dgm:spPr/>
    </dgm:pt>
    <dgm:pt modelId="{FBCD5191-0F4B-1542-B446-A41E7B02E352}" type="pres">
      <dgm:prSet presAssocID="{69CD13DA-8C3F-ED4E-A883-6F540AF275E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1B0D15C-2C83-F541-AD7C-745A1760615D}" type="pres">
      <dgm:prSet presAssocID="{69CD13DA-8C3F-ED4E-A883-6F540AF275E5}" presName="descendantText" presStyleLbl="alignAccFollowNode1" presStyleIdx="0" presStyleCnt="5">
        <dgm:presLayoutVars>
          <dgm:bulletEnabled val="1"/>
        </dgm:presLayoutVars>
      </dgm:prSet>
      <dgm:spPr/>
    </dgm:pt>
    <dgm:pt modelId="{8ADB589A-6A79-6B4C-BD4D-DCA152A40320}" type="pres">
      <dgm:prSet presAssocID="{2EFB1646-C6AD-F04A-917E-A9D7CD60EA33}" presName="sp" presStyleCnt="0"/>
      <dgm:spPr/>
    </dgm:pt>
    <dgm:pt modelId="{97A29213-26C0-D746-A3A0-F723CF6EA669}" type="pres">
      <dgm:prSet presAssocID="{5410590E-9DA4-6047-A6DF-63FBA74A9393}" presName="linNode" presStyleCnt="0"/>
      <dgm:spPr/>
    </dgm:pt>
    <dgm:pt modelId="{5B55BD86-5933-AF46-9008-838D89666C9B}" type="pres">
      <dgm:prSet presAssocID="{5410590E-9DA4-6047-A6DF-63FBA74A939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549B097-2114-484A-B834-DD25A7CFE574}" type="pres">
      <dgm:prSet presAssocID="{5410590E-9DA4-6047-A6DF-63FBA74A9393}" presName="descendantText" presStyleLbl="alignAccFollowNode1" presStyleIdx="1" presStyleCnt="5">
        <dgm:presLayoutVars>
          <dgm:bulletEnabled val="1"/>
        </dgm:presLayoutVars>
      </dgm:prSet>
      <dgm:spPr/>
    </dgm:pt>
    <dgm:pt modelId="{A1EB1627-DA95-854D-8AF2-BB27FF3C8F44}" type="pres">
      <dgm:prSet presAssocID="{BF1C0552-F237-1C4E-A20B-694EDAAEEA8A}" presName="sp" presStyleCnt="0"/>
      <dgm:spPr/>
    </dgm:pt>
    <dgm:pt modelId="{65E59A64-4225-0048-A369-C7164B7BB668}" type="pres">
      <dgm:prSet presAssocID="{196C1F2D-BB8E-F943-9BE4-D7479BD2122D}" presName="linNode" presStyleCnt="0"/>
      <dgm:spPr/>
    </dgm:pt>
    <dgm:pt modelId="{0EC49D52-3B74-3742-8B53-FAD9EBB6F6FF}" type="pres">
      <dgm:prSet presAssocID="{196C1F2D-BB8E-F943-9BE4-D7479BD2122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2EFAA88-ED37-EC40-96BC-1646D7CB38BD}" type="pres">
      <dgm:prSet presAssocID="{196C1F2D-BB8E-F943-9BE4-D7479BD2122D}" presName="descendantText" presStyleLbl="alignAccFollowNode1" presStyleIdx="2" presStyleCnt="5">
        <dgm:presLayoutVars>
          <dgm:bulletEnabled val="1"/>
        </dgm:presLayoutVars>
      </dgm:prSet>
      <dgm:spPr/>
    </dgm:pt>
    <dgm:pt modelId="{1EE3DADA-F8BE-F54D-8A52-407D54B764BC}" type="pres">
      <dgm:prSet presAssocID="{F5DDBDC0-14C2-C44F-9D89-AD0A59627147}" presName="sp" presStyleCnt="0"/>
      <dgm:spPr/>
    </dgm:pt>
    <dgm:pt modelId="{1F838800-64DE-E742-866D-B83AC3B3FD46}" type="pres">
      <dgm:prSet presAssocID="{5451A921-C967-D242-863D-9809D5709503}" presName="linNode" presStyleCnt="0"/>
      <dgm:spPr/>
    </dgm:pt>
    <dgm:pt modelId="{13726FAB-3D13-0741-B19B-50901FF92C5C}" type="pres">
      <dgm:prSet presAssocID="{5451A921-C967-D242-863D-9809D570950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8EEC01-8B71-2143-AB52-450E9BBA0C8D}" type="pres">
      <dgm:prSet presAssocID="{5451A921-C967-D242-863D-9809D5709503}" presName="descendantText" presStyleLbl="alignAccFollowNode1" presStyleIdx="3" presStyleCnt="5">
        <dgm:presLayoutVars>
          <dgm:bulletEnabled val="1"/>
        </dgm:presLayoutVars>
      </dgm:prSet>
      <dgm:spPr/>
    </dgm:pt>
    <dgm:pt modelId="{4FCF2E9B-A9CC-EB44-9F03-D8F225FDC902}" type="pres">
      <dgm:prSet presAssocID="{36C0FFCD-6B39-F24C-A30B-0CFB1B6AAEE0}" presName="sp" presStyleCnt="0"/>
      <dgm:spPr/>
    </dgm:pt>
    <dgm:pt modelId="{382B4F9A-54C0-C244-96DD-CF51D611365C}" type="pres">
      <dgm:prSet presAssocID="{707FD52C-15EB-6A45-A571-0B09F43482E8}" presName="linNode" presStyleCnt="0"/>
      <dgm:spPr/>
    </dgm:pt>
    <dgm:pt modelId="{2051CA7F-9684-5946-A997-9B8E0A3E4229}" type="pres">
      <dgm:prSet presAssocID="{707FD52C-15EB-6A45-A571-0B09F43482E8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1CF8D81-BC57-6A44-8243-2CA5B379060A}" type="pres">
      <dgm:prSet presAssocID="{707FD52C-15EB-6A45-A571-0B09F43482E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2E0C226-B976-D34B-BC52-6EE3D291ACDC}" type="presOf" srcId="{5451A921-C967-D242-863D-9809D5709503}" destId="{13726FAB-3D13-0741-B19B-50901FF92C5C}" srcOrd="0" destOrd="0" presId="urn:microsoft.com/office/officeart/2005/8/layout/vList5"/>
    <dgm:cxn modelId="{C4E72B2D-2C0A-3043-B2E3-4FA76EFAE660}" srcId="{527E7D8A-C305-0041-86CE-512432417A41}" destId="{5451A921-C967-D242-863D-9809D5709503}" srcOrd="3" destOrd="0" parTransId="{DD00441F-BA83-5748-9F38-10089D2661CE}" sibTransId="{36C0FFCD-6B39-F24C-A30B-0CFB1B6AAEE0}"/>
    <dgm:cxn modelId="{D2009239-D01D-5B46-88BB-6E0750A83B45}" type="presOf" srcId="{527E7D8A-C305-0041-86CE-512432417A41}" destId="{E7F4C7E7-58E6-E941-B4EF-CA585AC5A44F}" srcOrd="0" destOrd="0" presId="urn:microsoft.com/office/officeart/2005/8/layout/vList5"/>
    <dgm:cxn modelId="{33A38C3C-F421-6C4C-B7FA-C4E5AC25BBC1}" type="presOf" srcId="{69CD13DA-8C3F-ED4E-A883-6F540AF275E5}" destId="{FBCD5191-0F4B-1542-B446-A41E7B02E352}" srcOrd="0" destOrd="0" presId="urn:microsoft.com/office/officeart/2005/8/layout/vList5"/>
    <dgm:cxn modelId="{B0F0F649-EDD7-4B41-8234-37BB15779F7A}" srcId="{527E7D8A-C305-0041-86CE-512432417A41}" destId="{707FD52C-15EB-6A45-A571-0B09F43482E8}" srcOrd="4" destOrd="0" parTransId="{0F73C2BB-9460-BA40-B337-78ED4CAC8620}" sibTransId="{2A06927A-6D02-D343-B911-36950345AECB}"/>
    <dgm:cxn modelId="{0344D872-1AFF-0743-AC87-1B33E563A5F5}" type="presOf" srcId="{707FD52C-15EB-6A45-A571-0B09F43482E8}" destId="{2051CA7F-9684-5946-A997-9B8E0A3E4229}" srcOrd="0" destOrd="0" presId="urn:microsoft.com/office/officeart/2005/8/layout/vList5"/>
    <dgm:cxn modelId="{ACE07984-33EC-1B40-B27C-676229366D76}" srcId="{707FD52C-15EB-6A45-A571-0B09F43482E8}" destId="{E84F8C09-E75E-B64C-AA12-4631FCC566E6}" srcOrd="0" destOrd="0" parTransId="{B1B6C647-41F0-AA4E-80D6-6579AFA1A273}" sibTransId="{E95D4B86-7C59-F54F-AA38-F688C9C9C863}"/>
    <dgm:cxn modelId="{BA6D0F89-00D7-6640-A74B-AA1C28D2FCD5}" srcId="{527E7D8A-C305-0041-86CE-512432417A41}" destId="{69CD13DA-8C3F-ED4E-A883-6F540AF275E5}" srcOrd="0" destOrd="0" parTransId="{C64BD1D9-267E-5D41-9B45-B3786E3B76B4}" sibTransId="{2EFB1646-C6AD-F04A-917E-A9D7CD60EA33}"/>
    <dgm:cxn modelId="{A0815293-A5E2-4D4B-8F5E-780F6FAD9834}" srcId="{5451A921-C967-D242-863D-9809D5709503}" destId="{DD2BFFA5-6165-D946-A7DA-97376E07F423}" srcOrd="0" destOrd="0" parTransId="{1536FB4D-34B9-684D-9533-D9B72591B5FE}" sibTransId="{8E819536-B63E-9C47-998D-C6DE5263DD67}"/>
    <dgm:cxn modelId="{9CDBA09C-A4C4-084E-8CDF-3436B80804A7}" srcId="{196C1F2D-BB8E-F943-9BE4-D7479BD2122D}" destId="{61129579-8354-C74B-AC7B-B04F8209252C}" srcOrd="0" destOrd="0" parTransId="{92E0F8CE-70B1-CA47-BFE4-9DC4194EF714}" sibTransId="{05C9292A-7AB4-4A4B-865A-A18A9B145AF1}"/>
    <dgm:cxn modelId="{F5E4EA9E-E16A-7341-8C1E-796B48EC608A}" type="presOf" srcId="{4F39FBE7-510E-6E43-ABBE-B0BC3A8D751E}" destId="{11B0D15C-2C83-F541-AD7C-745A1760615D}" srcOrd="0" destOrd="0" presId="urn:microsoft.com/office/officeart/2005/8/layout/vList5"/>
    <dgm:cxn modelId="{C9EFA4AE-CE98-6D48-91DF-AFFF12E51DCF}" type="presOf" srcId="{5410590E-9DA4-6047-A6DF-63FBA74A9393}" destId="{5B55BD86-5933-AF46-9008-838D89666C9B}" srcOrd="0" destOrd="0" presId="urn:microsoft.com/office/officeart/2005/8/layout/vList5"/>
    <dgm:cxn modelId="{D16CEAB2-D0F8-324D-825D-6C40B3032B89}" type="presOf" srcId="{196C1F2D-BB8E-F943-9BE4-D7479BD2122D}" destId="{0EC49D52-3B74-3742-8B53-FAD9EBB6F6FF}" srcOrd="0" destOrd="0" presId="urn:microsoft.com/office/officeart/2005/8/layout/vList5"/>
    <dgm:cxn modelId="{B93CADB7-2CD9-5E4E-92B4-C9497B45EA66}" srcId="{527E7D8A-C305-0041-86CE-512432417A41}" destId="{5410590E-9DA4-6047-A6DF-63FBA74A9393}" srcOrd="1" destOrd="0" parTransId="{27070620-7D09-AA42-BF23-36B9A765A7CC}" sibTransId="{BF1C0552-F237-1C4E-A20B-694EDAAEEA8A}"/>
    <dgm:cxn modelId="{1B2FBEBE-F071-E247-A103-24D3EB2EA100}" type="presOf" srcId="{DD2BFFA5-6165-D946-A7DA-97376E07F423}" destId="{E78EEC01-8B71-2143-AB52-450E9BBA0C8D}" srcOrd="0" destOrd="0" presId="urn:microsoft.com/office/officeart/2005/8/layout/vList5"/>
    <dgm:cxn modelId="{B7B865C1-3E27-AC47-AD35-03846930E5E4}" type="presOf" srcId="{8C93121A-2D48-7147-87A4-9FD51B02E2DB}" destId="{6549B097-2114-484A-B834-DD25A7CFE574}" srcOrd="0" destOrd="0" presId="urn:microsoft.com/office/officeart/2005/8/layout/vList5"/>
    <dgm:cxn modelId="{53CC96C9-1558-EA4B-BBCC-F55F634D538A}" srcId="{5410590E-9DA4-6047-A6DF-63FBA74A9393}" destId="{8C93121A-2D48-7147-87A4-9FD51B02E2DB}" srcOrd="0" destOrd="0" parTransId="{3A17AF53-614C-C04F-99EE-4637297C56F2}" sibTransId="{6B64791E-E552-9746-9754-6B2C988E8DDA}"/>
    <dgm:cxn modelId="{4C0C94CA-0F92-304B-BBE0-9003D6561120}" type="presOf" srcId="{E84F8C09-E75E-B64C-AA12-4631FCC566E6}" destId="{A1CF8D81-BC57-6A44-8243-2CA5B379060A}" srcOrd="0" destOrd="0" presId="urn:microsoft.com/office/officeart/2005/8/layout/vList5"/>
    <dgm:cxn modelId="{1D3A76D0-E9D8-0C4C-BE76-6FBE00D58A6A}" srcId="{527E7D8A-C305-0041-86CE-512432417A41}" destId="{196C1F2D-BB8E-F943-9BE4-D7479BD2122D}" srcOrd="2" destOrd="0" parTransId="{8B5F7F2A-A9E0-AC4E-A496-E70619D79639}" sibTransId="{F5DDBDC0-14C2-C44F-9D89-AD0A59627147}"/>
    <dgm:cxn modelId="{1C7145D2-F173-214C-863A-710808174F68}" srcId="{69CD13DA-8C3F-ED4E-A883-6F540AF275E5}" destId="{4F39FBE7-510E-6E43-ABBE-B0BC3A8D751E}" srcOrd="0" destOrd="0" parTransId="{93ED8E83-1B59-8742-9790-62DAF88330F7}" sibTransId="{1F68A67B-9314-254D-B012-35469994904C}"/>
    <dgm:cxn modelId="{A991ECED-DF63-9749-B15C-5824BFACDB5E}" type="presOf" srcId="{61129579-8354-C74B-AC7B-B04F8209252C}" destId="{52EFAA88-ED37-EC40-96BC-1646D7CB38BD}" srcOrd="0" destOrd="0" presId="urn:microsoft.com/office/officeart/2005/8/layout/vList5"/>
    <dgm:cxn modelId="{93245027-E36F-6D4F-A5E8-7B972924D167}" type="presParOf" srcId="{E7F4C7E7-58E6-E941-B4EF-CA585AC5A44F}" destId="{A3E5406A-52EF-664B-9DC7-59960C7DE41E}" srcOrd="0" destOrd="0" presId="urn:microsoft.com/office/officeart/2005/8/layout/vList5"/>
    <dgm:cxn modelId="{B7FA4F2A-2671-0A43-BB23-DD91F757BC8B}" type="presParOf" srcId="{A3E5406A-52EF-664B-9DC7-59960C7DE41E}" destId="{FBCD5191-0F4B-1542-B446-A41E7B02E352}" srcOrd="0" destOrd="0" presId="urn:microsoft.com/office/officeart/2005/8/layout/vList5"/>
    <dgm:cxn modelId="{DDCB0489-E582-914E-8BF6-AA098605A9C7}" type="presParOf" srcId="{A3E5406A-52EF-664B-9DC7-59960C7DE41E}" destId="{11B0D15C-2C83-F541-AD7C-745A1760615D}" srcOrd="1" destOrd="0" presId="urn:microsoft.com/office/officeart/2005/8/layout/vList5"/>
    <dgm:cxn modelId="{D6F91AF0-2DDD-4B43-9510-37DB8E38AA15}" type="presParOf" srcId="{E7F4C7E7-58E6-E941-B4EF-CA585AC5A44F}" destId="{8ADB589A-6A79-6B4C-BD4D-DCA152A40320}" srcOrd="1" destOrd="0" presId="urn:microsoft.com/office/officeart/2005/8/layout/vList5"/>
    <dgm:cxn modelId="{FB4896BC-C123-4148-A9F3-F12C9A806D30}" type="presParOf" srcId="{E7F4C7E7-58E6-E941-B4EF-CA585AC5A44F}" destId="{97A29213-26C0-D746-A3A0-F723CF6EA669}" srcOrd="2" destOrd="0" presId="urn:microsoft.com/office/officeart/2005/8/layout/vList5"/>
    <dgm:cxn modelId="{E10E5FDF-FC69-3246-9279-A3BDDF6D3984}" type="presParOf" srcId="{97A29213-26C0-D746-A3A0-F723CF6EA669}" destId="{5B55BD86-5933-AF46-9008-838D89666C9B}" srcOrd="0" destOrd="0" presId="urn:microsoft.com/office/officeart/2005/8/layout/vList5"/>
    <dgm:cxn modelId="{32198740-A711-0049-92DB-3F591D8DF0BC}" type="presParOf" srcId="{97A29213-26C0-D746-A3A0-F723CF6EA669}" destId="{6549B097-2114-484A-B834-DD25A7CFE574}" srcOrd="1" destOrd="0" presId="urn:microsoft.com/office/officeart/2005/8/layout/vList5"/>
    <dgm:cxn modelId="{5E895CD3-6BE7-474B-92DD-EE664E5AC142}" type="presParOf" srcId="{E7F4C7E7-58E6-E941-B4EF-CA585AC5A44F}" destId="{A1EB1627-DA95-854D-8AF2-BB27FF3C8F44}" srcOrd="3" destOrd="0" presId="urn:microsoft.com/office/officeart/2005/8/layout/vList5"/>
    <dgm:cxn modelId="{6051B68B-A833-2B44-9939-25A2043F4CD7}" type="presParOf" srcId="{E7F4C7E7-58E6-E941-B4EF-CA585AC5A44F}" destId="{65E59A64-4225-0048-A369-C7164B7BB668}" srcOrd="4" destOrd="0" presId="urn:microsoft.com/office/officeart/2005/8/layout/vList5"/>
    <dgm:cxn modelId="{BBAA717B-00B4-5544-A7DB-C5010B1401A1}" type="presParOf" srcId="{65E59A64-4225-0048-A369-C7164B7BB668}" destId="{0EC49D52-3B74-3742-8B53-FAD9EBB6F6FF}" srcOrd="0" destOrd="0" presId="urn:microsoft.com/office/officeart/2005/8/layout/vList5"/>
    <dgm:cxn modelId="{6AE41D44-50D7-B24F-BB77-A352489AA7EC}" type="presParOf" srcId="{65E59A64-4225-0048-A369-C7164B7BB668}" destId="{52EFAA88-ED37-EC40-96BC-1646D7CB38BD}" srcOrd="1" destOrd="0" presId="urn:microsoft.com/office/officeart/2005/8/layout/vList5"/>
    <dgm:cxn modelId="{5BDDBB4B-5DA8-6248-973A-D09B8EDD8B5F}" type="presParOf" srcId="{E7F4C7E7-58E6-E941-B4EF-CA585AC5A44F}" destId="{1EE3DADA-F8BE-F54D-8A52-407D54B764BC}" srcOrd="5" destOrd="0" presId="urn:microsoft.com/office/officeart/2005/8/layout/vList5"/>
    <dgm:cxn modelId="{913D02D8-8A09-E544-ACC1-14D9DA6EC439}" type="presParOf" srcId="{E7F4C7E7-58E6-E941-B4EF-CA585AC5A44F}" destId="{1F838800-64DE-E742-866D-B83AC3B3FD46}" srcOrd="6" destOrd="0" presId="urn:microsoft.com/office/officeart/2005/8/layout/vList5"/>
    <dgm:cxn modelId="{04CD677C-EB5C-BF4C-A165-E872EE7050E2}" type="presParOf" srcId="{1F838800-64DE-E742-866D-B83AC3B3FD46}" destId="{13726FAB-3D13-0741-B19B-50901FF92C5C}" srcOrd="0" destOrd="0" presId="urn:microsoft.com/office/officeart/2005/8/layout/vList5"/>
    <dgm:cxn modelId="{7B39A84A-B31C-B646-8085-F49CB72B1B47}" type="presParOf" srcId="{1F838800-64DE-E742-866D-B83AC3B3FD46}" destId="{E78EEC01-8B71-2143-AB52-450E9BBA0C8D}" srcOrd="1" destOrd="0" presId="urn:microsoft.com/office/officeart/2005/8/layout/vList5"/>
    <dgm:cxn modelId="{1D5821E9-B749-1A4D-BAF8-3D3E95A2D431}" type="presParOf" srcId="{E7F4C7E7-58E6-E941-B4EF-CA585AC5A44F}" destId="{4FCF2E9B-A9CC-EB44-9F03-D8F225FDC902}" srcOrd="7" destOrd="0" presId="urn:microsoft.com/office/officeart/2005/8/layout/vList5"/>
    <dgm:cxn modelId="{349B081C-089D-844E-B7A5-E0BC37A2C91B}" type="presParOf" srcId="{E7F4C7E7-58E6-E941-B4EF-CA585AC5A44F}" destId="{382B4F9A-54C0-C244-96DD-CF51D611365C}" srcOrd="8" destOrd="0" presId="urn:microsoft.com/office/officeart/2005/8/layout/vList5"/>
    <dgm:cxn modelId="{8124F235-FE83-4840-8240-D07CCBD86E32}" type="presParOf" srcId="{382B4F9A-54C0-C244-96DD-CF51D611365C}" destId="{2051CA7F-9684-5946-A997-9B8E0A3E4229}" srcOrd="0" destOrd="0" presId="urn:microsoft.com/office/officeart/2005/8/layout/vList5"/>
    <dgm:cxn modelId="{5B03F5C9-F29B-BA4A-9A3A-BD5DFF9BD65C}" type="presParOf" srcId="{382B4F9A-54C0-C244-96DD-CF51D611365C}" destId="{A1CF8D81-BC57-6A44-8243-2CA5B37906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18537-C6AE-F64E-ADAA-A8CA1E6E8F64}">
      <dsp:nvSpPr>
        <dsp:cNvPr id="0" name=""/>
        <dsp:cNvSpPr/>
      </dsp:nvSpPr>
      <dsp:spPr>
        <a:xfrm rot="5400000">
          <a:off x="5489849" y="-2304042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變數、常數、資料型態、運算子、運算元、陣列、函數</a:t>
          </a:r>
        </a:p>
      </dsp:txBody>
      <dsp:txXfrm rot="-5400000">
        <a:off x="3094800" y="125753"/>
        <a:ext cx="5467121" cy="642277"/>
      </dsp:txXfrm>
    </dsp:sp>
    <dsp:sp modelId="{CAB520F2-821B-A242-97EA-6C0393AECD90}">
      <dsp:nvSpPr>
        <dsp:cNvPr id="0" name=""/>
        <dsp:cNvSpPr/>
      </dsp:nvSpPr>
      <dsp:spPr>
        <a:xfrm>
          <a:off x="0" y="2034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程式基礎</a:t>
          </a:r>
        </a:p>
      </dsp:txBody>
      <dsp:txXfrm>
        <a:off x="43432" y="45466"/>
        <a:ext cx="3007936" cy="802848"/>
      </dsp:txXfrm>
    </dsp:sp>
    <dsp:sp modelId="{F337D3F5-86CD-7B42-907B-994371E9F6D2}">
      <dsp:nvSpPr>
        <dsp:cNvPr id="0" name=""/>
        <dsp:cNvSpPr/>
      </dsp:nvSpPr>
      <dsp:spPr>
        <a:xfrm rot="5400000">
          <a:off x="5489849" y="-1369845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kern="1200" dirty="0"/>
            <a:t>條件判斷</a:t>
          </a:r>
          <a:r>
            <a:rPr lang="en-US" sz="2000" kern="1200" dirty="0"/>
            <a:t>/</a:t>
          </a:r>
          <a:r>
            <a:rPr lang="zh-TW" sz="2000" kern="1200" dirty="0"/>
            <a:t>迴圈</a:t>
          </a:r>
          <a:r>
            <a:rPr lang="en-US" sz="2000" kern="1200" dirty="0"/>
            <a:t>/</a:t>
          </a:r>
          <a:r>
            <a:rPr lang="zh-TW" sz="2000" kern="1200" dirty="0"/>
            <a:t>選擇</a:t>
          </a:r>
        </a:p>
      </dsp:txBody>
      <dsp:txXfrm rot="-5400000">
        <a:off x="3094800" y="1059950"/>
        <a:ext cx="5467121" cy="642277"/>
      </dsp:txXfrm>
    </dsp:sp>
    <dsp:sp modelId="{2671195F-D918-804C-8DEC-B690FA4B307D}">
      <dsp:nvSpPr>
        <dsp:cNvPr id="0" name=""/>
        <dsp:cNvSpPr/>
      </dsp:nvSpPr>
      <dsp:spPr>
        <a:xfrm>
          <a:off x="0" y="936232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程式流程控制</a:t>
          </a:r>
        </a:p>
      </dsp:txBody>
      <dsp:txXfrm>
        <a:off x="43432" y="979664"/>
        <a:ext cx="3007936" cy="802848"/>
      </dsp:txXfrm>
    </dsp:sp>
    <dsp:sp modelId="{F9C557FC-5D47-824D-A588-6A1C6A2A0A1B}">
      <dsp:nvSpPr>
        <dsp:cNvPr id="0" name=""/>
        <dsp:cNvSpPr/>
      </dsp:nvSpPr>
      <dsp:spPr>
        <a:xfrm rot="5400000">
          <a:off x="5489849" y="-435647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字串拆解，合併，搜尋</a:t>
          </a:r>
        </a:p>
      </dsp:txBody>
      <dsp:txXfrm rot="-5400000">
        <a:off x="3094800" y="1994148"/>
        <a:ext cx="5467121" cy="642277"/>
      </dsp:txXfrm>
    </dsp:sp>
    <dsp:sp modelId="{9DE3977C-F8D2-214A-AF96-C3059AE041C9}">
      <dsp:nvSpPr>
        <dsp:cNvPr id="0" name=""/>
        <dsp:cNvSpPr/>
      </dsp:nvSpPr>
      <dsp:spPr>
        <a:xfrm>
          <a:off x="0" y="1870430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字串處理</a:t>
          </a:r>
        </a:p>
      </dsp:txBody>
      <dsp:txXfrm>
        <a:off x="43432" y="1913862"/>
        <a:ext cx="3007936" cy="802848"/>
      </dsp:txXfrm>
    </dsp:sp>
    <dsp:sp modelId="{2720EF65-9C4F-3F47-9AB4-52FE24ED30D4}">
      <dsp:nvSpPr>
        <dsp:cNvPr id="0" name=""/>
        <dsp:cNvSpPr/>
      </dsp:nvSpPr>
      <dsp:spPr>
        <a:xfrm rot="5400000">
          <a:off x="5489849" y="498550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kern="1200" dirty="0"/>
            <a:t>概念，建立資料表，操作資料表，</a:t>
          </a:r>
          <a:r>
            <a:rPr lang="en-US" sz="2000" kern="1200" dirty="0"/>
            <a:t>SQL</a:t>
          </a:r>
          <a:r>
            <a:rPr lang="zh-TW" sz="2000" kern="1200" dirty="0"/>
            <a:t>語法</a:t>
          </a:r>
        </a:p>
      </dsp:txBody>
      <dsp:txXfrm rot="-5400000">
        <a:off x="3094800" y="2928345"/>
        <a:ext cx="5467121" cy="642277"/>
      </dsp:txXfrm>
    </dsp:sp>
    <dsp:sp modelId="{B8B876EF-B6CF-0A44-8510-FF995E0D3310}">
      <dsp:nvSpPr>
        <dsp:cNvPr id="0" name=""/>
        <dsp:cNvSpPr/>
      </dsp:nvSpPr>
      <dsp:spPr>
        <a:xfrm>
          <a:off x="0" y="2804628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資料庫</a:t>
          </a:r>
        </a:p>
      </dsp:txBody>
      <dsp:txXfrm>
        <a:off x="43432" y="2848060"/>
        <a:ext cx="3007936" cy="802848"/>
      </dsp:txXfrm>
    </dsp:sp>
    <dsp:sp modelId="{5E80F12A-481A-2E43-9966-6F19F74F3479}">
      <dsp:nvSpPr>
        <dsp:cNvPr id="0" name=""/>
        <dsp:cNvSpPr/>
      </dsp:nvSpPr>
      <dsp:spPr>
        <a:xfrm rot="5400000">
          <a:off x="5489849" y="1432748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kern="1200" dirty="0"/>
            <a:t>建構</a:t>
          </a:r>
          <a:r>
            <a:rPr lang="en-US" sz="2000" kern="1200" dirty="0" err="1"/>
            <a:t>HTML內容</a:t>
          </a:r>
          <a:r>
            <a:rPr lang="en-US" sz="2000" kern="1200" dirty="0"/>
            <a:t> / </a:t>
          </a:r>
          <a:r>
            <a:rPr lang="zh-TW" sz="2000" kern="1200" dirty="0"/>
            <a:t>組織頁面</a:t>
          </a:r>
        </a:p>
      </dsp:txBody>
      <dsp:txXfrm rot="-5400000">
        <a:off x="3094800" y="3862543"/>
        <a:ext cx="5467121" cy="642277"/>
      </dsp:txXfrm>
    </dsp:sp>
    <dsp:sp modelId="{6132894D-106D-254B-BAFC-3D02ABC8873F}">
      <dsp:nvSpPr>
        <dsp:cNvPr id="0" name=""/>
        <dsp:cNvSpPr/>
      </dsp:nvSpPr>
      <dsp:spPr>
        <a:xfrm>
          <a:off x="0" y="3738825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PHP</a:t>
          </a:r>
          <a:r>
            <a:rPr lang="zh-TW" sz="2800" kern="1200" dirty="0"/>
            <a:t>與網頁</a:t>
          </a:r>
        </a:p>
      </dsp:txBody>
      <dsp:txXfrm>
        <a:off x="43432" y="3782257"/>
        <a:ext cx="3007936" cy="802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0D15C-2C83-F541-AD7C-745A1760615D}">
      <dsp:nvSpPr>
        <dsp:cNvPr id="0" name=""/>
        <dsp:cNvSpPr/>
      </dsp:nvSpPr>
      <dsp:spPr>
        <a:xfrm rot="5400000">
          <a:off x="5489849" y="-2304042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Cookie</a:t>
          </a:r>
          <a:r>
            <a:rPr lang="zh-TW" altLang="en-US" sz="2000" kern="1200" dirty="0"/>
            <a:t> </a:t>
          </a:r>
          <a:r>
            <a:rPr lang="en-US" sz="2000" kern="1200" dirty="0"/>
            <a:t>/</a:t>
          </a:r>
          <a:r>
            <a:rPr lang="zh-TW" altLang="en-US" sz="2000" kern="1200" dirty="0"/>
            <a:t> </a:t>
          </a:r>
          <a:r>
            <a:rPr lang="en-US" sz="2000" kern="1200" dirty="0"/>
            <a:t>Session</a:t>
          </a:r>
          <a:endParaRPr lang="zh-TW" sz="2000" kern="1200" dirty="0"/>
        </a:p>
      </dsp:txBody>
      <dsp:txXfrm rot="-5400000">
        <a:off x="3094800" y="125753"/>
        <a:ext cx="5467121" cy="642277"/>
      </dsp:txXfrm>
    </dsp:sp>
    <dsp:sp modelId="{FBCD5191-0F4B-1542-B446-A41E7B02E352}">
      <dsp:nvSpPr>
        <dsp:cNvPr id="0" name=""/>
        <dsp:cNvSpPr/>
      </dsp:nvSpPr>
      <dsp:spPr>
        <a:xfrm>
          <a:off x="0" y="2034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網頁狀態管理</a:t>
          </a:r>
          <a:endParaRPr lang="zh-TW" sz="2800" kern="1200" dirty="0"/>
        </a:p>
      </dsp:txBody>
      <dsp:txXfrm>
        <a:off x="43432" y="45466"/>
        <a:ext cx="3007936" cy="802848"/>
      </dsp:txXfrm>
    </dsp:sp>
    <dsp:sp modelId="{6549B097-2114-484A-B834-DD25A7CFE574}">
      <dsp:nvSpPr>
        <dsp:cNvPr id="0" name=""/>
        <dsp:cNvSpPr/>
      </dsp:nvSpPr>
      <dsp:spPr>
        <a:xfrm rot="5400000">
          <a:off x="5489849" y="-1369845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SQL</a:t>
          </a:r>
          <a:r>
            <a:rPr lang="zh-TW" sz="2000" kern="1200" dirty="0"/>
            <a:t>語法 </a:t>
          </a:r>
          <a:r>
            <a:rPr lang="en-US" sz="2000" kern="1200" dirty="0"/>
            <a:t>/ </a:t>
          </a:r>
          <a:r>
            <a:rPr lang="zh-TW" sz="2000" kern="1200" dirty="0"/>
            <a:t>資料表管理</a:t>
          </a:r>
        </a:p>
      </dsp:txBody>
      <dsp:txXfrm rot="-5400000">
        <a:off x="3094800" y="1059950"/>
        <a:ext cx="5467121" cy="642277"/>
      </dsp:txXfrm>
    </dsp:sp>
    <dsp:sp modelId="{5B55BD86-5933-AF46-9008-838D89666C9B}">
      <dsp:nvSpPr>
        <dsp:cNvPr id="0" name=""/>
        <dsp:cNvSpPr/>
      </dsp:nvSpPr>
      <dsp:spPr>
        <a:xfrm>
          <a:off x="0" y="936232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PHP</a:t>
          </a:r>
          <a:r>
            <a:rPr lang="zh-TW" sz="2800" kern="1200" dirty="0"/>
            <a:t>與資料庫</a:t>
          </a:r>
        </a:p>
      </dsp:txBody>
      <dsp:txXfrm>
        <a:off x="43432" y="979664"/>
        <a:ext cx="3007936" cy="802848"/>
      </dsp:txXfrm>
    </dsp:sp>
    <dsp:sp modelId="{52EFAA88-ED37-EC40-96BC-1646D7CB38BD}">
      <dsp:nvSpPr>
        <dsp:cNvPr id="0" name=""/>
        <dsp:cNvSpPr/>
      </dsp:nvSpPr>
      <dsp:spPr>
        <a:xfrm rot="5400000">
          <a:off x="5489849" y="-435647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kern="1200" dirty="0"/>
            <a:t>與前端溝通 </a:t>
          </a:r>
          <a:r>
            <a:rPr lang="en-US" sz="2000" kern="1200" dirty="0"/>
            <a:t>/ </a:t>
          </a:r>
          <a:r>
            <a:rPr lang="zh-TW" sz="2000" kern="1200" dirty="0"/>
            <a:t>資料傳遞</a:t>
          </a:r>
        </a:p>
      </dsp:txBody>
      <dsp:txXfrm rot="-5400000">
        <a:off x="3094800" y="1994148"/>
        <a:ext cx="5467121" cy="642277"/>
      </dsp:txXfrm>
    </dsp:sp>
    <dsp:sp modelId="{0EC49D52-3B74-3742-8B53-FAD9EBB6F6FF}">
      <dsp:nvSpPr>
        <dsp:cNvPr id="0" name=""/>
        <dsp:cNvSpPr/>
      </dsp:nvSpPr>
      <dsp:spPr>
        <a:xfrm>
          <a:off x="0" y="1870430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API</a:t>
          </a:r>
          <a:r>
            <a:rPr lang="zh-TW" sz="2800" kern="1200" dirty="0"/>
            <a:t>撰寫</a:t>
          </a:r>
        </a:p>
      </dsp:txBody>
      <dsp:txXfrm>
        <a:off x="43432" y="1913862"/>
        <a:ext cx="3007936" cy="802848"/>
      </dsp:txXfrm>
    </dsp:sp>
    <dsp:sp modelId="{E78EEC01-8B71-2143-AB52-450E9BBA0C8D}">
      <dsp:nvSpPr>
        <dsp:cNvPr id="0" name=""/>
        <dsp:cNvSpPr/>
      </dsp:nvSpPr>
      <dsp:spPr>
        <a:xfrm rot="5400000">
          <a:off x="5489849" y="498550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解題邏輯，解題流程</a:t>
          </a:r>
        </a:p>
      </dsp:txBody>
      <dsp:txXfrm rot="-5400000">
        <a:off x="3094800" y="2928345"/>
        <a:ext cx="5467121" cy="642277"/>
      </dsp:txXfrm>
    </dsp:sp>
    <dsp:sp modelId="{13726FAB-3D13-0741-B19B-50901FF92C5C}">
      <dsp:nvSpPr>
        <dsp:cNvPr id="0" name=""/>
        <dsp:cNvSpPr/>
      </dsp:nvSpPr>
      <dsp:spPr>
        <a:xfrm>
          <a:off x="0" y="2804628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網頁技術士乙級</a:t>
          </a:r>
        </a:p>
      </dsp:txBody>
      <dsp:txXfrm>
        <a:off x="43432" y="2848060"/>
        <a:ext cx="3007936" cy="802848"/>
      </dsp:txXfrm>
    </dsp:sp>
    <dsp:sp modelId="{A1CF8D81-BC57-6A44-8243-2CA5B379060A}">
      <dsp:nvSpPr>
        <dsp:cNvPr id="0" name=""/>
        <dsp:cNvSpPr/>
      </dsp:nvSpPr>
      <dsp:spPr>
        <a:xfrm rot="5400000">
          <a:off x="5489849" y="1432748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000" kern="1200"/>
            <a:t>Laravel</a:t>
          </a:r>
          <a:r>
            <a:rPr lang="zh-TW" sz="2000" kern="1200"/>
            <a:t>框架</a:t>
          </a:r>
          <a:r>
            <a:rPr lang="zh-TW" sz="2000" kern="1200" dirty="0"/>
            <a:t>介紹，資安議題</a:t>
          </a:r>
          <a:r>
            <a:rPr lang="en-US" sz="2000" kern="1200" dirty="0"/>
            <a:t>…..etc.</a:t>
          </a:r>
          <a:endParaRPr lang="zh-TW" sz="2000" kern="1200" dirty="0"/>
        </a:p>
      </dsp:txBody>
      <dsp:txXfrm rot="-5400000">
        <a:off x="3094800" y="3862543"/>
        <a:ext cx="5467121" cy="642277"/>
      </dsp:txXfrm>
    </dsp:sp>
    <dsp:sp modelId="{2051CA7F-9684-5946-A997-9B8E0A3E4229}">
      <dsp:nvSpPr>
        <dsp:cNvPr id="0" name=""/>
        <dsp:cNvSpPr/>
      </dsp:nvSpPr>
      <dsp:spPr>
        <a:xfrm>
          <a:off x="0" y="3738825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其它</a:t>
          </a:r>
        </a:p>
      </dsp:txBody>
      <dsp:txXfrm>
        <a:off x="43432" y="3782257"/>
        <a:ext cx="3007936" cy="80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2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50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0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004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8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8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6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0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6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djack/developer-roadmap-chine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1B999-6DCB-4E25-87E7-7578B6C01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資料庫程式設計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066F8B-0E8E-4081-ADC2-685C006CA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課程內容概述與課程前導</a:t>
            </a:r>
          </a:p>
        </p:txBody>
      </p:sp>
    </p:spTree>
    <p:extLst>
      <p:ext uri="{BB962C8B-B14F-4D97-AF65-F5344CB8AC3E}">
        <p14:creationId xmlns:p14="http://schemas.microsoft.com/office/powerpoint/2010/main" val="32793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737CF-2630-413D-9724-9738F4CF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03" y="264543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作業與評量</a:t>
            </a:r>
          </a:p>
        </p:txBody>
      </p:sp>
    </p:spTree>
    <p:extLst>
      <p:ext uri="{BB962C8B-B14F-4D97-AF65-F5344CB8AC3E}">
        <p14:creationId xmlns:p14="http://schemas.microsoft.com/office/powerpoint/2010/main" val="371232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E87BD-0C0D-4669-8F59-14BCED22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7546"/>
            <a:ext cx="8596668" cy="538381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網頁萬年曆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個人履歷表系統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網乙四題實作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綜合評量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929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737CF-2630-413D-9724-9738F4CF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03" y="264543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實例作品</a:t>
            </a:r>
          </a:p>
        </p:txBody>
      </p:sp>
    </p:spTree>
    <p:extLst>
      <p:ext uri="{BB962C8B-B14F-4D97-AF65-F5344CB8AC3E}">
        <p14:creationId xmlns:p14="http://schemas.microsoft.com/office/powerpoint/2010/main" val="415261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46018-B73E-485E-B381-F88651A2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944"/>
          </a:xfrm>
        </p:spPr>
        <p:txBody>
          <a:bodyPr/>
          <a:lstStyle/>
          <a:p>
            <a:r>
              <a:rPr lang="zh-TW" altLang="en-US" dirty="0"/>
              <a:t>實作案例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E87BD-0C0D-4669-8F59-14BCED22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4545"/>
            <a:ext cx="8596668" cy="4736818"/>
          </a:xfrm>
        </p:spPr>
        <p:txBody>
          <a:bodyPr>
            <a:normAutofit/>
          </a:bodyPr>
          <a:lstStyle/>
          <a:p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前端小遊戲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網乙實例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學員作品</a:t>
            </a:r>
          </a:p>
        </p:txBody>
      </p:sp>
    </p:spTree>
    <p:extLst>
      <p:ext uri="{BB962C8B-B14F-4D97-AF65-F5344CB8AC3E}">
        <p14:creationId xmlns:p14="http://schemas.microsoft.com/office/powerpoint/2010/main" val="134448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737CF-2630-413D-9724-9738F4CF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03" y="264543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開發人員路線圖</a:t>
            </a:r>
          </a:p>
        </p:txBody>
      </p:sp>
    </p:spTree>
    <p:extLst>
      <p:ext uri="{BB962C8B-B14F-4D97-AF65-F5344CB8AC3E}">
        <p14:creationId xmlns:p14="http://schemas.microsoft.com/office/powerpoint/2010/main" val="97947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7B6F0-1327-4F96-B3F2-A9F0EF89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69" y="171304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>
                <a:hlinkClick r:id="rId2"/>
              </a:rPr>
              <a:t>https://github.com/goodjack/developer-roadmap-chinese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8986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A77C-39C0-4332-894B-EFD5701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71" y="863029"/>
            <a:ext cx="8596668" cy="1027416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講師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4524BAD8-1B41-1942-B8BD-26250B2D0509}"/>
              </a:ext>
            </a:extLst>
          </p:cNvPr>
          <p:cNvSpPr txBox="1">
            <a:spLocks/>
          </p:cNvSpPr>
          <p:nvPr/>
        </p:nvSpPr>
        <p:spPr>
          <a:xfrm>
            <a:off x="1552771" y="2161426"/>
            <a:ext cx="8596668" cy="1824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/>
              <a:t>劉勤永</a:t>
            </a:r>
            <a:br>
              <a:rPr lang="en-US" altLang="zh-TW" sz="6000" dirty="0"/>
            </a:br>
            <a:r>
              <a:rPr lang="en-US" altLang="zh-TW" sz="6000" spc="100" dirty="0" err="1">
                <a:latin typeface="Times New Roman" panose="02020603050405020304" pitchFamily="18" charset="0"/>
              </a:rPr>
              <a:t>macklun@gmail.com</a:t>
            </a:r>
            <a:br>
              <a:rPr lang="en-US" altLang="zh-TW" sz="6000" dirty="0"/>
            </a:b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9804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3812F-E7CF-4639-9213-09A4DED1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051" y="267994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課程目標</a:t>
            </a:r>
          </a:p>
        </p:txBody>
      </p:sp>
    </p:spTree>
    <p:extLst>
      <p:ext uri="{BB962C8B-B14F-4D97-AF65-F5344CB8AC3E}">
        <p14:creationId xmlns:p14="http://schemas.microsoft.com/office/powerpoint/2010/main" val="39392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F0D98-DB95-4EA2-BA96-24536DAA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1788"/>
            <a:ext cx="8877632" cy="6102849"/>
          </a:xfrm>
        </p:spPr>
        <p:txBody>
          <a:bodyPr>
            <a:noAutofit/>
          </a:bodyPr>
          <a:lstStyle/>
          <a:p>
            <a:r>
              <a:rPr lang="zh-TW" altLang="en-US" sz="24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考取網頁設計乙級證照</a:t>
            </a:r>
            <a:endParaRPr lang="en-US" altLang="zh-TW" sz="24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sz="22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sz="22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sz="22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了解網頁設計五大基礎技術</a:t>
            </a:r>
            <a:endParaRPr lang="en-US" altLang="zh-TW" sz="24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spcBef>
                <a:spcPts val="400"/>
              </a:spcBef>
              <a:spcAft>
                <a:spcPts val="1200"/>
              </a:spcAft>
            </a:pPr>
            <a:r>
              <a:rPr lang="en-US" altLang="zh-TW" sz="1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HTML / CSS / JAVASCRIPT / PHP / MySQL</a:t>
            </a:r>
          </a:p>
          <a:p>
            <a:r>
              <a:rPr lang="zh-TW" altLang="en-US" sz="24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了解程式設計的實作內容</a:t>
            </a:r>
            <a:endParaRPr lang="en-US" altLang="zh-TW" sz="24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sz="19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程式開發的環境及工具</a:t>
            </a:r>
            <a:endParaRPr lang="en-US" altLang="zh-TW" sz="19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spcAft>
                <a:spcPts val="1200"/>
              </a:spcAft>
            </a:pPr>
            <a:r>
              <a:rPr lang="zh-TW" altLang="en-US" sz="19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程式開發的思考路和寫作方式</a:t>
            </a:r>
            <a:endParaRPr lang="en-US" altLang="zh-TW" sz="19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了解自己的潛能</a:t>
            </a:r>
            <a:endParaRPr lang="en-US" altLang="zh-TW" sz="24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sz="19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是否適合程式設計</a:t>
            </a:r>
            <a:endParaRPr lang="en-US" altLang="zh-TW" sz="19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sz="19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可深入鑽研的領域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7CEF64-E1C5-4612-901C-19B71961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28879"/>
              </p:ext>
            </p:extLst>
          </p:nvPr>
        </p:nvGraphicFramePr>
        <p:xfrm>
          <a:off x="1390730" y="816637"/>
          <a:ext cx="274320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351982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450442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48080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874517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檢定年度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報檢數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到檢數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合格數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7120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107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01527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106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568521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105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07779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104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150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7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D35B6-2851-43D0-AFC7-8ECA30B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568" y="2628181"/>
            <a:ext cx="819431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心理建設</a:t>
            </a:r>
          </a:p>
        </p:txBody>
      </p:sp>
    </p:spTree>
    <p:extLst>
      <p:ext uri="{BB962C8B-B14F-4D97-AF65-F5344CB8AC3E}">
        <p14:creationId xmlns:p14="http://schemas.microsoft.com/office/powerpoint/2010/main" val="106075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DA792-906D-429F-B703-179F1C7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/>
          <a:lstStyle/>
          <a:p>
            <a:r>
              <a:rPr lang="zh-TW" altLang="en-US"/>
              <a:t>你以為，但</a:t>
            </a:r>
            <a:r>
              <a:rPr lang="en-US" altLang="zh-TW"/>
              <a:t>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6323A-779E-413B-97BD-29E5397D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6915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會程式設計工作比較好找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懂程式設計薪水比較高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數學不好會不會學不來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要英文很厲害嗎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網頁設計是程式設計的入門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業界都用物件導向和框架在開發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20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7B63187-62D3-495B-9325-413122997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208651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6626A-A578-40B7-98B7-6B05514B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zh-TW" altLang="en-US"/>
              <a:t>大綱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244B76-E1DA-6C41-8B40-981D7FB88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94085"/>
              </p:ext>
            </p:extLst>
          </p:nvPr>
        </p:nvGraphicFramePr>
        <p:xfrm>
          <a:off x="677334" y="1410789"/>
          <a:ext cx="8596668" cy="463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96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6626A-A578-40B7-98B7-6B05514B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zh-TW" altLang="en-US"/>
              <a:t>大綱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244B76-E1DA-6C41-8B40-981D7FB88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01202"/>
              </p:ext>
            </p:extLst>
          </p:nvPr>
        </p:nvGraphicFramePr>
        <p:xfrm>
          <a:off x="677334" y="1410789"/>
          <a:ext cx="8596668" cy="463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69800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{5E2462B0-082E-504F-BB3E-FE00B1EC1661}tf10001060</Template>
  <TotalTime>310</TotalTime>
  <Words>298</Words>
  <Application>Microsoft Macintosh PowerPoint</Application>
  <PresentationFormat>寬螢幕</PresentationFormat>
  <Paragraphs>81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Times New Roman</vt:lpstr>
      <vt:lpstr>Trebuchet MS</vt:lpstr>
      <vt:lpstr>Wingdings 3</vt:lpstr>
      <vt:lpstr>多面向</vt:lpstr>
      <vt:lpstr>資料庫程式設計</vt:lpstr>
      <vt:lpstr>講師</vt:lpstr>
      <vt:lpstr>課程目標</vt:lpstr>
      <vt:lpstr>PowerPoint 簡報</vt:lpstr>
      <vt:lpstr>心理建設</vt:lpstr>
      <vt:lpstr>你以為，但……</vt:lpstr>
      <vt:lpstr>課程大綱</vt:lpstr>
      <vt:lpstr>大綱</vt:lpstr>
      <vt:lpstr>大綱</vt:lpstr>
      <vt:lpstr>作業與評量</vt:lpstr>
      <vt:lpstr>PowerPoint 簡報</vt:lpstr>
      <vt:lpstr>實例作品</vt:lpstr>
      <vt:lpstr>實作案例</vt:lpstr>
      <vt:lpstr>開發人員路線圖</vt:lpstr>
      <vt:lpstr>https://github.com/goodjack/developer-roadmap-chinese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PHP資料庫網頁程式應用</dc:title>
  <dc:creator>ChingYung Liu</dc:creator>
  <cp:lastModifiedBy>ChingYung Liu</cp:lastModifiedBy>
  <cp:revision>36</cp:revision>
  <dcterms:created xsi:type="dcterms:W3CDTF">2018-10-14T15:13:51Z</dcterms:created>
  <dcterms:modified xsi:type="dcterms:W3CDTF">2019-09-12T02:44:25Z</dcterms:modified>
</cp:coreProperties>
</file>