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5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619393-F91F-4BDA-8C69-4B5F9E1A99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單元三</a:t>
            </a:r>
            <a:r>
              <a:rPr lang="en-US" altLang="zh-TW" dirty="0"/>
              <a:t>-PHP</a:t>
            </a:r>
            <a:r>
              <a:rPr lang="zh-TW" altLang="en-US" dirty="0"/>
              <a:t>的陣列</a:t>
            </a:r>
          </a:p>
        </p:txBody>
      </p:sp>
    </p:spTree>
    <p:extLst>
      <p:ext uri="{BB962C8B-B14F-4D97-AF65-F5344CB8AC3E}">
        <p14:creationId xmlns:p14="http://schemas.microsoft.com/office/powerpoint/2010/main" val="945225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0ADD16-18DB-41AE-886A-8CE016CA7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1189"/>
          </a:xfrm>
        </p:spPr>
        <p:txBody>
          <a:bodyPr/>
          <a:lstStyle/>
          <a:p>
            <a:r>
              <a:rPr lang="en-US" altLang="zh-TW" dirty="0"/>
              <a:t>KEY - VALUE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26C5CB-1DE5-4F48-AD72-6788E8A80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0789"/>
            <a:ext cx="8596668" cy="4630573"/>
          </a:xfrm>
        </p:spPr>
        <p:txBody>
          <a:bodyPr/>
          <a:lstStyle/>
          <a:p>
            <a:r>
              <a:rPr lang="zh-TW" altLang="en-US" sz="2400" dirty="0"/>
              <a:t>索引</a:t>
            </a:r>
            <a:r>
              <a:rPr lang="en-US" altLang="zh-TW" sz="2400" dirty="0"/>
              <a:t>(index)</a:t>
            </a:r>
          </a:p>
          <a:p>
            <a:pPr marL="457200" lvl="1" indent="0">
              <a:buNone/>
            </a:pPr>
            <a:endParaRPr lang="en-US" altLang="zh-TW" sz="2200" dirty="0"/>
          </a:p>
          <a:p>
            <a:r>
              <a:rPr lang="zh-TW" altLang="en-US" sz="2400" dirty="0"/>
              <a:t>鍵值</a:t>
            </a:r>
            <a:r>
              <a:rPr lang="en-US" altLang="zh-TW" sz="2400" dirty="0"/>
              <a:t>(key)</a:t>
            </a:r>
          </a:p>
          <a:p>
            <a:endParaRPr lang="en-US" altLang="zh-TW" sz="2400" dirty="0"/>
          </a:p>
          <a:p>
            <a:r>
              <a:rPr lang="zh-TW" altLang="en-US" sz="2400" dirty="0"/>
              <a:t>值</a:t>
            </a:r>
            <a:r>
              <a:rPr lang="en-US" altLang="zh-TW" sz="2400" dirty="0"/>
              <a:t>(value)</a:t>
            </a:r>
          </a:p>
        </p:txBody>
      </p:sp>
    </p:spTree>
    <p:extLst>
      <p:ext uri="{BB962C8B-B14F-4D97-AF65-F5344CB8AC3E}">
        <p14:creationId xmlns:p14="http://schemas.microsoft.com/office/powerpoint/2010/main" val="394333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0ADD16-18DB-41AE-886A-8CE016CA7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6023"/>
          </a:xfrm>
        </p:spPr>
        <p:txBody>
          <a:bodyPr/>
          <a:lstStyle/>
          <a:p>
            <a:r>
              <a:rPr lang="zh-TW" altLang="en-US" dirty="0"/>
              <a:t>陣列宣告方式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26C5CB-1DE5-4F48-AD72-6788E8A80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5623"/>
            <a:ext cx="8596668" cy="4595739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$a=array();</a:t>
            </a:r>
          </a:p>
          <a:p>
            <a:r>
              <a:rPr lang="en-US" altLang="zh-TW" sz="2800" dirty="0"/>
              <a:t>$a=[];</a:t>
            </a:r>
          </a:p>
          <a:p>
            <a:r>
              <a:rPr lang="en-US" altLang="zh-TW" sz="2800" dirty="0"/>
              <a:t>$a[1]=“A”;</a:t>
            </a:r>
          </a:p>
          <a:p>
            <a:r>
              <a:rPr lang="en-US" altLang="zh-TW" sz="2800" dirty="0"/>
              <a:t>$a[]=“A”;</a:t>
            </a:r>
          </a:p>
          <a:p>
            <a:r>
              <a:rPr lang="en-US" altLang="zh-TW" sz="2800" dirty="0"/>
              <a:t>$a=[“A”,”B”,”C”];</a:t>
            </a:r>
          </a:p>
          <a:p>
            <a:r>
              <a:rPr lang="en-US" altLang="zh-TW" sz="2800" dirty="0"/>
              <a:t>$a=[1=&gt;”A”,2=&gt;”B”,3=&gt;”C”];</a:t>
            </a:r>
          </a:p>
          <a:p>
            <a:r>
              <a:rPr lang="en-US" altLang="zh-TW" sz="2800" dirty="0"/>
              <a:t>$a=array(“A”,”B”,”C”);</a:t>
            </a:r>
          </a:p>
        </p:txBody>
      </p:sp>
    </p:spTree>
    <p:extLst>
      <p:ext uri="{BB962C8B-B14F-4D97-AF65-F5344CB8AC3E}">
        <p14:creationId xmlns:p14="http://schemas.microsoft.com/office/powerpoint/2010/main" val="3801749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E3FE5B-5C46-478A-B2E8-19F17E104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陣列維度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3D26EA-01D9-4A73-ADC9-31EC59EFE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7009"/>
            <a:ext cx="8596668" cy="4464353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一維陣列</a:t>
            </a:r>
            <a:endParaRPr lang="en-US" altLang="zh-TW" sz="2800" dirty="0"/>
          </a:p>
          <a:p>
            <a:pPr lvl="1"/>
            <a:r>
              <a:rPr lang="en-US" altLang="zh-TW" sz="2600" dirty="0"/>
              <a:t>[1,2,3,4,5]</a:t>
            </a:r>
          </a:p>
          <a:p>
            <a:pPr>
              <a:spcBef>
                <a:spcPts val="2800"/>
              </a:spcBef>
            </a:pPr>
            <a:r>
              <a:rPr lang="zh-TW" altLang="en-US" sz="2800" dirty="0"/>
              <a:t>多維陣列</a:t>
            </a:r>
            <a:endParaRPr lang="en-US" altLang="zh-TW" sz="2800" dirty="0"/>
          </a:p>
          <a:p>
            <a:pPr lvl="1"/>
            <a:r>
              <a:rPr lang="en-US" altLang="zh-TW" sz="2600" dirty="0"/>
              <a:t>[[1,2,3],[4,5,6],[7,8,9]]</a:t>
            </a:r>
          </a:p>
          <a:p>
            <a:pPr lvl="1"/>
            <a:r>
              <a:rPr lang="en-US" altLang="zh-TW" sz="2600" dirty="0"/>
              <a:t>[“</a:t>
            </a:r>
            <a:r>
              <a:rPr lang="zh-TW" altLang="en-US" sz="2600" dirty="0"/>
              <a:t>小明</a:t>
            </a:r>
            <a:r>
              <a:rPr lang="en-US" altLang="zh-TW" sz="2600" dirty="0"/>
              <a:t>”=&gt;[30,60,90],</a:t>
            </a:r>
          </a:p>
          <a:p>
            <a:pPr marL="457200" lvl="1" indent="0">
              <a:buNone/>
            </a:pPr>
            <a:r>
              <a:rPr lang="en-US" altLang="zh-TW" sz="2600" dirty="0"/>
              <a:t>     “</a:t>
            </a:r>
            <a:r>
              <a:rPr lang="zh-TW" altLang="en-US" sz="2600" dirty="0"/>
              <a:t>小華</a:t>
            </a:r>
            <a:r>
              <a:rPr lang="en-US" altLang="zh-TW" sz="2600" dirty="0"/>
              <a:t>”=&gt;[66,82,93],</a:t>
            </a:r>
          </a:p>
          <a:p>
            <a:pPr marL="457200" lvl="1" indent="0">
              <a:buNone/>
            </a:pPr>
            <a:r>
              <a:rPr lang="en-US" altLang="zh-TW" sz="2600" dirty="0"/>
              <a:t>     “</a:t>
            </a:r>
            <a:r>
              <a:rPr lang="zh-TW" altLang="en-US" sz="2600" dirty="0"/>
              <a:t>阿德</a:t>
            </a:r>
            <a:r>
              <a:rPr lang="en-US" altLang="zh-TW" sz="2600"/>
              <a:t>”=&gt;[74,43,86]]</a:t>
            </a:r>
            <a:endParaRPr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128580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98C8BA-D5A0-47A5-A97F-F5345576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陣列常用函式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A2DED-CAFD-49E2-AA3F-8B16FE1D4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0883"/>
            <a:ext cx="8596668" cy="4360480"/>
          </a:xfrm>
        </p:spPr>
        <p:txBody>
          <a:bodyPr>
            <a:normAutofit/>
          </a:bodyPr>
          <a:lstStyle/>
          <a:p>
            <a:r>
              <a:rPr lang="en-US" altLang="zh-TW" sz="2400" dirty="0" err="1"/>
              <a:t>is_array</a:t>
            </a:r>
            <a:r>
              <a:rPr lang="en-US" altLang="zh-TW" sz="2400" dirty="0"/>
              <a:t>();//</a:t>
            </a:r>
            <a:r>
              <a:rPr lang="zh-TW" altLang="en-US" sz="2400" dirty="0"/>
              <a:t>檢查是否為陣列</a:t>
            </a:r>
          </a:p>
          <a:p>
            <a:r>
              <a:rPr lang="en-US" altLang="zh-TW" sz="2400" dirty="0" err="1"/>
              <a:t>in_array</a:t>
            </a:r>
            <a:r>
              <a:rPr lang="en-US" altLang="zh-TW" sz="2400" dirty="0"/>
              <a:t>();//</a:t>
            </a:r>
            <a:r>
              <a:rPr lang="zh-TW" altLang="en-US" sz="2400" dirty="0"/>
              <a:t>檢查某值是否在陣列中</a:t>
            </a:r>
          </a:p>
          <a:p>
            <a:r>
              <a:rPr lang="en-US" altLang="zh-TW" sz="2400" dirty="0"/>
              <a:t>sort();//</a:t>
            </a:r>
            <a:r>
              <a:rPr lang="zh-TW" altLang="en-US" sz="2400" dirty="0"/>
              <a:t>排序陣列</a:t>
            </a:r>
          </a:p>
          <a:p>
            <a:r>
              <a:rPr lang="en-US" altLang="zh-TW" sz="2400" dirty="0" err="1"/>
              <a:t>rsort</a:t>
            </a:r>
            <a:r>
              <a:rPr lang="en-US" altLang="zh-TW" sz="2400" dirty="0"/>
              <a:t>();//</a:t>
            </a:r>
            <a:r>
              <a:rPr lang="zh-TW" altLang="en-US" sz="2400" dirty="0"/>
              <a:t>反序排序陣列</a:t>
            </a:r>
          </a:p>
          <a:p>
            <a:r>
              <a:rPr lang="en-US" altLang="zh-TW" sz="2400" dirty="0" err="1"/>
              <a:t>array_fill</a:t>
            </a:r>
            <a:r>
              <a:rPr lang="en-US" altLang="zh-TW" sz="2400" dirty="0"/>
              <a:t>();//</a:t>
            </a:r>
            <a:r>
              <a:rPr lang="zh-TW" altLang="en-US" sz="2400" dirty="0"/>
              <a:t>在陣列中填滿某值</a:t>
            </a:r>
          </a:p>
          <a:p>
            <a:r>
              <a:rPr lang="en-US" altLang="zh-TW" sz="2400" dirty="0" err="1"/>
              <a:t>array_search</a:t>
            </a:r>
            <a:r>
              <a:rPr lang="en-US" altLang="zh-TW" sz="2400" dirty="0"/>
              <a:t>();//</a:t>
            </a:r>
            <a:r>
              <a:rPr lang="zh-TW" altLang="en-US" sz="2400" dirty="0"/>
              <a:t>在陣列中尋找某值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1888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98C8BA-D5A0-47A5-A97F-F5345576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陣列常用函式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A2DED-CAFD-49E2-AA3F-8B16FE1D4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0883"/>
            <a:ext cx="8596668" cy="4360480"/>
          </a:xfrm>
        </p:spPr>
        <p:txBody>
          <a:bodyPr>
            <a:normAutofit/>
          </a:bodyPr>
          <a:lstStyle/>
          <a:p>
            <a:r>
              <a:rPr lang="en-US" altLang="zh-TW" sz="2400" dirty="0" err="1"/>
              <a:t>array_keys</a:t>
            </a:r>
            <a:r>
              <a:rPr lang="en-US" altLang="zh-TW" sz="2400" dirty="0"/>
              <a:t>();//</a:t>
            </a:r>
            <a:r>
              <a:rPr lang="zh-TW" altLang="en-US" sz="2400" dirty="0"/>
              <a:t>將</a:t>
            </a:r>
            <a:r>
              <a:rPr lang="en-US" altLang="zh-TW" sz="2400" dirty="0"/>
              <a:t>key</a:t>
            </a:r>
            <a:r>
              <a:rPr lang="zh-TW" altLang="en-US" sz="2400" dirty="0"/>
              <a:t>或</a:t>
            </a:r>
            <a:r>
              <a:rPr lang="en-US" altLang="zh-TW" sz="2400" dirty="0"/>
              <a:t>index</a:t>
            </a:r>
            <a:r>
              <a:rPr lang="zh-TW" altLang="en-US" sz="2400" dirty="0"/>
              <a:t>取出為一個陣列</a:t>
            </a:r>
          </a:p>
          <a:p>
            <a:r>
              <a:rPr lang="en-US" altLang="zh-TW" sz="2400" dirty="0" err="1"/>
              <a:t>array_merge</a:t>
            </a:r>
            <a:r>
              <a:rPr lang="en-US" altLang="zh-TW" sz="2400" dirty="0"/>
              <a:t>();//</a:t>
            </a:r>
            <a:r>
              <a:rPr lang="zh-TW" altLang="en-US" sz="2400" dirty="0"/>
              <a:t>合併陣列</a:t>
            </a:r>
          </a:p>
          <a:p>
            <a:r>
              <a:rPr lang="en-US" altLang="zh-TW" sz="2400" dirty="0"/>
              <a:t>serialize();//</a:t>
            </a:r>
            <a:r>
              <a:rPr lang="zh-TW" altLang="en-US" sz="2400" dirty="0"/>
              <a:t>序列化</a:t>
            </a:r>
            <a:r>
              <a:rPr lang="en-US" altLang="zh-TW" sz="2400" dirty="0"/>
              <a:t>/</a:t>
            </a:r>
            <a:r>
              <a:rPr lang="zh-TW" altLang="en-US" sz="2400" dirty="0"/>
              <a:t>字串化陣列</a:t>
            </a:r>
          </a:p>
          <a:p>
            <a:r>
              <a:rPr lang="en-US" altLang="zh-TW" sz="2400" dirty="0" err="1"/>
              <a:t>unserialize</a:t>
            </a:r>
            <a:r>
              <a:rPr lang="en-US" altLang="zh-TW" sz="2400" dirty="0"/>
              <a:t>();//</a:t>
            </a:r>
            <a:r>
              <a:rPr lang="zh-TW" altLang="en-US" sz="2400" dirty="0"/>
              <a:t>反序列化</a:t>
            </a:r>
            <a:r>
              <a:rPr lang="en-US" altLang="zh-TW" sz="2400" dirty="0"/>
              <a:t>/</a:t>
            </a:r>
            <a:r>
              <a:rPr lang="zh-TW" altLang="en-US" sz="2400" dirty="0"/>
              <a:t>陣列化字串</a:t>
            </a:r>
          </a:p>
          <a:p>
            <a:r>
              <a:rPr lang="en-US" altLang="zh-TW" sz="2400" dirty="0"/>
              <a:t>implode();//</a:t>
            </a:r>
            <a:r>
              <a:rPr lang="zh-TW" altLang="en-US" sz="2400" dirty="0"/>
              <a:t>以字串或符號把陣列轉為字串</a:t>
            </a:r>
            <a:endParaRPr lang="en-US" altLang="zh-TW" sz="2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4692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98C8BA-D5A0-47A5-A97F-F53455764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6354"/>
          </a:xfrm>
        </p:spPr>
        <p:txBody>
          <a:bodyPr/>
          <a:lstStyle/>
          <a:p>
            <a:r>
              <a:rPr lang="zh-TW" altLang="en-US" dirty="0"/>
              <a:t>基礎練習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A2DED-CAFD-49E2-AA3F-8B16FE1D4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5954"/>
            <a:ext cx="5418666" cy="5178958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建立一個學生成績陣列</a:t>
            </a:r>
            <a:endParaRPr lang="en-US" altLang="zh-TW" sz="2400" dirty="0"/>
          </a:p>
          <a:p>
            <a:pPr lvl="1"/>
            <a:r>
              <a:rPr lang="zh-TW" altLang="en-US" sz="1800" dirty="0"/>
              <a:t>設計一個陣列</a:t>
            </a:r>
            <a:r>
              <a:rPr lang="en-US" altLang="zh-TW" sz="1800" dirty="0"/>
              <a:t>(</a:t>
            </a:r>
            <a:r>
              <a:rPr lang="zh-TW" altLang="en-US" sz="1800" dirty="0"/>
              <a:t>一維或多維</a:t>
            </a:r>
            <a:r>
              <a:rPr lang="en-US" altLang="zh-TW" sz="1800" dirty="0"/>
              <a:t>)</a:t>
            </a:r>
            <a:r>
              <a:rPr lang="zh-TW" altLang="en-US" sz="1800" dirty="0"/>
              <a:t>來存放學生的成績資料</a:t>
            </a:r>
            <a:endParaRPr lang="en-US" altLang="zh-TW" sz="1800" dirty="0"/>
          </a:p>
          <a:p>
            <a:pPr lvl="1"/>
            <a:endParaRPr lang="en-US" altLang="zh-TW" dirty="0"/>
          </a:p>
          <a:p>
            <a:r>
              <a:rPr lang="zh-TW" altLang="en-US" sz="2400" dirty="0"/>
              <a:t>把九九乘法表存入一個陣列</a:t>
            </a:r>
            <a:endParaRPr lang="en-US" altLang="zh-TW" sz="2400" dirty="0"/>
          </a:p>
          <a:p>
            <a:pPr lvl="1"/>
            <a:r>
              <a:rPr lang="zh-TW" altLang="en-US" sz="1800" dirty="0"/>
              <a:t>以迴圈的方式產生陣列內容</a:t>
            </a:r>
            <a:endParaRPr lang="en-US" altLang="zh-TW" sz="1800" dirty="0"/>
          </a:p>
          <a:p>
            <a:pPr lvl="1"/>
            <a:r>
              <a:rPr lang="zh-TW" altLang="en-US" sz="1800" dirty="0"/>
              <a:t>再以迴圈的方式將陣列內容印出</a:t>
            </a:r>
            <a:endParaRPr lang="en-US" altLang="zh-TW" sz="1800" dirty="0"/>
          </a:p>
          <a:p>
            <a:pPr lvl="1"/>
            <a:endParaRPr lang="en-US" altLang="zh-TW" dirty="0"/>
          </a:p>
          <a:p>
            <a:r>
              <a:rPr lang="zh-TW" altLang="en-US" sz="2400" dirty="0"/>
              <a:t>威力彩電腦選號沒有重覆號碼</a:t>
            </a:r>
            <a:endParaRPr lang="en-US" altLang="zh-TW" sz="2400" dirty="0"/>
          </a:p>
          <a:p>
            <a:pPr lvl="1"/>
            <a:r>
              <a:rPr lang="zh-TW" altLang="en-US" sz="1800" dirty="0"/>
              <a:t>將亂數產生的號碼存入陣列中</a:t>
            </a:r>
            <a:endParaRPr lang="en-US" altLang="zh-TW" sz="1800" dirty="0"/>
          </a:p>
          <a:p>
            <a:pPr lvl="1"/>
            <a:r>
              <a:rPr lang="zh-TW" altLang="en-US" sz="1800" dirty="0"/>
              <a:t>每次存入新的號碼時需先檢查有沒有重覆的號碼</a:t>
            </a:r>
            <a:endParaRPr lang="en-US" altLang="zh-TW" sz="1800" dirty="0"/>
          </a:p>
          <a:p>
            <a:pPr lvl="1"/>
            <a:r>
              <a:rPr lang="zh-TW" altLang="en-US" sz="1800" dirty="0"/>
              <a:t>將完成的號碼陣列印出</a:t>
            </a:r>
            <a:endParaRPr lang="en-US" altLang="zh-TW" sz="1800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D858E4C-F645-471B-83A4-8AC993C34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75953"/>
            <a:ext cx="5667910" cy="340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47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98C8BA-D5A0-47A5-A97F-F53455764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6354"/>
          </a:xfrm>
        </p:spPr>
        <p:txBody>
          <a:bodyPr/>
          <a:lstStyle/>
          <a:p>
            <a:r>
              <a:rPr lang="zh-TW" altLang="en-US" dirty="0"/>
              <a:t>基礎練習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A2DED-CAFD-49E2-AA3F-8B16FE1D4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5954"/>
            <a:ext cx="8596668" cy="4665409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找出五百年內的閏年</a:t>
            </a:r>
            <a:endParaRPr lang="en-US" altLang="zh-TW" sz="2400" dirty="0"/>
          </a:p>
          <a:p>
            <a:pPr lvl="1"/>
            <a:r>
              <a:rPr lang="zh-TW" altLang="en-US" sz="1800" dirty="0"/>
              <a:t>請依照閏年的公式找出五百年內的閏年</a:t>
            </a:r>
            <a:endParaRPr lang="en-US" altLang="zh-TW" sz="1800" dirty="0"/>
          </a:p>
          <a:p>
            <a:pPr lvl="1"/>
            <a:r>
              <a:rPr lang="zh-TW" altLang="en-US" sz="1800" dirty="0"/>
              <a:t>請以陣列來儲存閏年年份並印出</a:t>
            </a:r>
            <a:endParaRPr lang="en-US" altLang="zh-TW" sz="1800" dirty="0"/>
          </a:p>
          <a:p>
            <a:pPr>
              <a:spcBef>
                <a:spcPts val="2800"/>
              </a:spcBef>
            </a:pPr>
            <a:r>
              <a:rPr lang="zh-TW" altLang="en-US" sz="2400" dirty="0"/>
              <a:t>已知西元</a:t>
            </a:r>
            <a:r>
              <a:rPr lang="en-US" altLang="zh-TW" sz="2400" dirty="0"/>
              <a:t>1024</a:t>
            </a:r>
            <a:r>
              <a:rPr lang="zh-TW" altLang="en-US" sz="2400" dirty="0"/>
              <a:t>年為甲子年，提供一個西元年份，輸出天干地支的年別</a:t>
            </a:r>
            <a:endParaRPr lang="en-US" altLang="zh-TW" sz="2400" dirty="0"/>
          </a:p>
          <a:p>
            <a:pPr lvl="1"/>
            <a:r>
              <a:rPr lang="zh-TW" altLang="en-US" sz="1800" dirty="0"/>
              <a:t>天干：甲乙丙丁戊己庚辛壬癸</a:t>
            </a:r>
            <a:endParaRPr lang="en-US" altLang="zh-TW" sz="1800" dirty="0"/>
          </a:p>
          <a:p>
            <a:pPr lvl="1"/>
            <a:r>
              <a:rPr lang="zh-TW" altLang="en-US" sz="1800" dirty="0"/>
              <a:t>地支：乙丑寅卯辰巳午未申酉戌亥</a:t>
            </a:r>
            <a:endParaRPr lang="en-US" altLang="zh-TW" sz="1800" dirty="0"/>
          </a:p>
          <a:p>
            <a:pPr>
              <a:spcBef>
                <a:spcPts val="2800"/>
              </a:spcBef>
            </a:pPr>
            <a:r>
              <a:rPr lang="zh-TW" altLang="en-US" sz="2400" dirty="0"/>
              <a:t>在不產生新陣列的狀況，將一個陣列的元素順序反向。</a:t>
            </a:r>
            <a:endParaRPr lang="en-US" altLang="zh-TW" sz="2400" dirty="0"/>
          </a:p>
          <a:p>
            <a:pPr lvl="1"/>
            <a:r>
              <a:rPr lang="en-US" altLang="zh-TW" sz="1800" dirty="0"/>
              <a:t>$a=[2,4,6,1,8] =&gt; $a=[8,1,6,4,2]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68953675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240</TotalTime>
  <Words>401</Words>
  <Application>Microsoft Macintosh PowerPoint</Application>
  <PresentationFormat>寬螢幕</PresentationFormat>
  <Paragraphs>57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多面向</vt:lpstr>
      <vt:lpstr>單元三-PHP的陣列</vt:lpstr>
      <vt:lpstr>KEY - VALUE</vt:lpstr>
      <vt:lpstr>陣列宣告方式</vt:lpstr>
      <vt:lpstr>陣列維度</vt:lpstr>
      <vt:lpstr>陣列常用函式</vt:lpstr>
      <vt:lpstr>陣列常用函式</vt:lpstr>
      <vt:lpstr>基礎練習</vt:lpstr>
      <vt:lpstr>基礎練習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資料庫程式設計-單元一</dc:title>
  <dc:creator>ChingYung Liu</dc:creator>
  <cp:lastModifiedBy>ChingYung Liu</cp:lastModifiedBy>
  <cp:revision>55</cp:revision>
  <dcterms:created xsi:type="dcterms:W3CDTF">2018-10-16T15:27:59Z</dcterms:created>
  <dcterms:modified xsi:type="dcterms:W3CDTF">2019-09-03T03:47:39Z</dcterms:modified>
</cp:coreProperties>
</file>