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單元七</a:t>
            </a:r>
            <a:r>
              <a:rPr lang="en-US" altLang="zh-TW"/>
              <a:t>-</a:t>
            </a:r>
            <a:r>
              <a:rPr lang="zh-TW" altLang="en-US" dirty="0"/>
              <a:t>網頁傳值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表單傳遞資料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&lt;form action=“</a:t>
            </a:r>
            <a:r>
              <a:rPr lang="en-US" altLang="zh-TW" sz="2800" dirty="0" err="1"/>
              <a:t>local.php</a:t>
            </a:r>
            <a:r>
              <a:rPr lang="en-US" altLang="zh-TW" sz="2800" dirty="0"/>
              <a:t>” method=“post/get” &gt;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&lt;/form&gt;</a:t>
            </a:r>
          </a:p>
          <a:p>
            <a:r>
              <a:rPr lang="zh-TW" altLang="en-US" sz="2800" dirty="0"/>
              <a:t>傳遞特殊資料時需指定編碼方式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多媒體檔案</a:t>
            </a:r>
            <a:r>
              <a:rPr lang="en-US" altLang="zh-TW" sz="2800" dirty="0"/>
              <a:t>:</a:t>
            </a:r>
            <a:r>
              <a:rPr lang="en-US" altLang="zh-TW" sz="2800" dirty="0" err="1"/>
              <a:t>enctype</a:t>
            </a:r>
            <a:r>
              <a:rPr lang="en-US" altLang="zh-TW" sz="2800" dirty="0"/>
              <a:t>=“multipart/form-data”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081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明碼，會顯示在網址上</a:t>
            </a:r>
            <a:endParaRPr lang="en-US" altLang="zh-TW" sz="2800" dirty="0"/>
          </a:p>
          <a:p>
            <a:r>
              <a:rPr lang="zh-TW" altLang="en-US" sz="2800" dirty="0"/>
              <a:t>適合較無隱私的資料</a:t>
            </a:r>
            <a:endParaRPr lang="en-US" altLang="zh-TW" sz="2800" dirty="0"/>
          </a:p>
          <a:p>
            <a:r>
              <a:rPr lang="zh-TW" altLang="en-US" sz="2800" dirty="0"/>
              <a:t>可直接放在網址中傳遞</a:t>
            </a:r>
            <a:r>
              <a:rPr lang="en-US" altLang="zh-TW" sz="2800" dirty="0"/>
              <a:t>(query string)</a:t>
            </a:r>
          </a:p>
          <a:p>
            <a:r>
              <a:rPr lang="zh-TW" altLang="en-US" sz="2800" dirty="0"/>
              <a:t>資料長度較短</a:t>
            </a:r>
            <a:endParaRPr lang="en-US" altLang="zh-TW" sz="2800" dirty="0"/>
          </a:p>
          <a:p>
            <a:r>
              <a:rPr lang="zh-TW" altLang="en-US" sz="2800" dirty="0"/>
              <a:t>類似明信片的概念，寄送地址和訊息都是公開的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75380D-7F43-423E-87A4-B17F0FC1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2" y="4838198"/>
            <a:ext cx="7808111" cy="3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5A7F2-BCAC-4D9B-B759-E9726E9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1CBB6-8000-48B7-A1CF-B00C370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0"/>
            <a:ext cx="6771430" cy="4639282"/>
          </a:xfrm>
        </p:spPr>
        <p:txBody>
          <a:bodyPr/>
          <a:lstStyle/>
          <a:p>
            <a:r>
              <a:rPr lang="zh-TW" altLang="en-US" sz="3200" dirty="0"/>
              <a:t>經過編碼傳輸，不會顯示在網址上</a:t>
            </a:r>
            <a:endParaRPr lang="en-US" altLang="zh-TW" sz="3200" dirty="0"/>
          </a:p>
          <a:p>
            <a:r>
              <a:rPr lang="zh-TW" altLang="en-US" sz="3200" dirty="0"/>
              <a:t>資料長度較長</a:t>
            </a:r>
            <a:endParaRPr lang="en-US" altLang="zh-TW" sz="3200" dirty="0"/>
          </a:p>
          <a:p>
            <a:r>
              <a:rPr lang="zh-TW" altLang="en-US" sz="3200" dirty="0"/>
              <a:t>可透過表單方式傳送資料</a:t>
            </a:r>
            <a:endParaRPr lang="en-US" altLang="zh-TW" sz="3200" dirty="0"/>
          </a:p>
          <a:p>
            <a:r>
              <a:rPr lang="zh-TW" altLang="en-US" sz="3200" dirty="0"/>
              <a:t>類似信封寄信的概念，信封上只有傳遞的地址及收件人名稱，但訊息的內容放在信封內，不會被一般人看見。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BCAF9D1-DE70-49A7-A4CE-42E0C232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90" y="2072640"/>
            <a:ext cx="2885083" cy="38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481148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ＢＭＩ計算</a:t>
            </a:r>
            <a:endParaRPr lang="en-US" altLang="zh-TW" sz="2400" dirty="0"/>
          </a:p>
          <a:p>
            <a:pPr lvl="1"/>
            <a:r>
              <a:rPr lang="zh-TW" altLang="en-US" sz="2000" dirty="0"/>
              <a:t>建立一個可以輸入的前端畫面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輸入體重和身高，顯示</a:t>
            </a:r>
            <a:r>
              <a:rPr lang="en-US" altLang="zh-TW" sz="2000" dirty="0"/>
              <a:t>BMI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傳值後查詢資料庫資料</a:t>
            </a:r>
            <a:endParaRPr lang="en-US" altLang="zh-TW" sz="2400" dirty="0"/>
          </a:p>
          <a:p>
            <a:pPr lvl="1"/>
            <a:r>
              <a:rPr lang="zh-TW" altLang="en-US" sz="2000" dirty="0"/>
              <a:t>建立一個輸入畫面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輸入學生班級座號，顯示學生詳細資料</a:t>
            </a:r>
            <a:endParaRPr lang="en-US" altLang="zh-TW" sz="20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登入檢查</a:t>
            </a:r>
            <a:endParaRPr lang="en-US" altLang="zh-TW" sz="2400" dirty="0"/>
          </a:p>
          <a:p>
            <a:pPr lvl="1"/>
            <a:r>
              <a:rPr lang="zh-TW" altLang="en-US" sz="2000" dirty="0"/>
              <a:t>建立登入畫面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輸入帳號密碼，比對後顯示登入成功或失敗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73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綜合練習及作業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設計一個網頁版的萬年曆，只需顯示西元年月日</a:t>
            </a:r>
            <a:endParaRPr lang="en-US" altLang="zh-TW" sz="2800" dirty="0"/>
          </a:p>
          <a:p>
            <a:pPr lvl="1"/>
            <a:r>
              <a:rPr lang="zh-TW" altLang="en-US" sz="2400" dirty="0"/>
              <a:t>以月為單位來顯示一個月中的日期</a:t>
            </a:r>
            <a:endParaRPr lang="en-US" altLang="zh-TW" sz="2400" dirty="0"/>
          </a:p>
          <a:p>
            <a:pPr lvl="1"/>
            <a:r>
              <a:rPr lang="zh-TW" altLang="en-US" sz="2400" dirty="0"/>
              <a:t>有上一個月，下一個月的連結來切換月份</a:t>
            </a:r>
            <a:endParaRPr lang="en-US" altLang="zh-TW" sz="2400" dirty="0"/>
          </a:p>
          <a:p>
            <a:pPr lvl="1"/>
            <a:r>
              <a:rPr lang="zh-TW" altLang="en-US" sz="2400" dirty="0"/>
              <a:t>可以不同的顏色或樣式來強調當日或周末</a:t>
            </a:r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380672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236</Words>
  <Application>Microsoft Macintosh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單元七-網頁傳值</vt:lpstr>
      <vt:lpstr>表單傳遞資料</vt:lpstr>
      <vt:lpstr>GET</vt:lpstr>
      <vt:lpstr>POST</vt:lpstr>
      <vt:lpstr>練習</vt:lpstr>
      <vt:lpstr>綜合練習及作業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58</cp:revision>
  <dcterms:created xsi:type="dcterms:W3CDTF">2018-10-16T15:27:59Z</dcterms:created>
  <dcterms:modified xsi:type="dcterms:W3CDTF">2019-09-05T01:41:30Z</dcterms:modified>
</cp:coreProperties>
</file>