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5" r:id="rId4"/>
    <p:sldId id="261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05.03.2020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613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05.03.2020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874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05.03.2020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659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05.03.2020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015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05.03.2020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610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05.03.2020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585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05.03.2020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100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05.03.2020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21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05.03.2020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227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05.03.2020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332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05.03.2020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02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F9E4C-1D9A-41F9-9EBA-CE71FBB0D148}" type="datetimeFigureOut">
              <a:rPr lang="pl-PL" smtClean="0"/>
              <a:t>05.03.2020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173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A692DD-AD8B-48DD-AE78-EB379A41D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Modelowanie i sterowanie rozmyte nieliniowego obiektu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8FA4480-6CE0-472E-9EB1-516961C2F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 Autor: Maciej Kłos</a:t>
            </a:r>
          </a:p>
          <a:p>
            <a:r>
              <a:rPr lang="pl-PL" dirty="0"/>
              <a:t>Opiekun pracy dyplomowej: dr inż. Piotr </a:t>
            </a:r>
            <a:r>
              <a:rPr lang="pl-PL" dirty="0" err="1"/>
              <a:t>Marusak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6138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959BB8-2E12-4BFA-851B-3C3148B4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B71DB2-E597-4A1C-80B3-52D4F02D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Zaproponowanie innowacyjnego podejścia do procesu modelowania z użyciem logiki rozmytej</a:t>
            </a:r>
          </a:p>
          <a:p>
            <a:r>
              <a:rPr lang="pl-PL" dirty="0"/>
              <a:t>Uzyskany model powinien dawać lepsze rezultaty pod względem:</a:t>
            </a:r>
          </a:p>
          <a:p>
            <a:pPr lvl="1"/>
            <a:r>
              <a:rPr lang="pl-PL" dirty="0"/>
              <a:t>Wydajności</a:t>
            </a:r>
          </a:p>
          <a:p>
            <a:pPr lvl="1"/>
            <a:r>
              <a:rPr lang="pl-PL" dirty="0"/>
              <a:t>Dokładności</a:t>
            </a:r>
          </a:p>
          <a:p>
            <a:pPr lvl="1"/>
            <a:r>
              <a:rPr lang="pl-PL" dirty="0"/>
              <a:t>Prostoty zastosowania</a:t>
            </a:r>
          </a:p>
          <a:p>
            <a:r>
              <a:rPr lang="pl-PL" dirty="0"/>
              <a:t>Model zostanie wykorzystany do zaprojektowania rozmytego regulatora  nieliniowego obiektu</a:t>
            </a:r>
          </a:p>
        </p:txBody>
      </p:sp>
    </p:spTree>
    <p:extLst>
      <p:ext uri="{BB962C8B-B14F-4D97-AF65-F5344CB8AC3E}">
        <p14:creationId xmlns:p14="http://schemas.microsoft.com/office/powerpoint/2010/main" val="68743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959BB8-2E12-4BFA-851B-3C3148B4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Dotychczasowe osiągnięcia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B71DB2-E597-4A1C-80B3-52D4F02D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Symulacja modelu reaktora polimeryzacji</a:t>
            </a:r>
          </a:p>
          <a:p>
            <a:r>
              <a:rPr lang="pl-PL" dirty="0"/>
              <a:t>Modelowanie statyki z użyciem logiki rozmytej</a:t>
            </a:r>
          </a:p>
          <a:p>
            <a:r>
              <a:rPr lang="pl-PL" dirty="0"/>
              <a:t>Zastosowanie modelu </a:t>
            </a:r>
            <a:r>
              <a:rPr lang="pl-PL" dirty="0" err="1"/>
              <a:t>Hammersteina</a:t>
            </a:r>
            <a:endParaRPr lang="pl-PL" dirty="0"/>
          </a:p>
          <a:p>
            <a:r>
              <a:rPr lang="pl-PL" dirty="0"/>
              <a:t>Wykorzystanie modelu w algorytmie DMC-SL</a:t>
            </a:r>
          </a:p>
        </p:txBody>
      </p:sp>
    </p:spTree>
    <p:extLst>
      <p:ext uri="{BB962C8B-B14F-4D97-AF65-F5344CB8AC3E}">
        <p14:creationId xmlns:p14="http://schemas.microsoft.com/office/powerpoint/2010/main" val="312849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90D18-5463-4C4F-82A0-F8D2167C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 wykonania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F7DB5B-657E-46D8-9113-E1CDA34EE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Dalsze badania w zakresie tworzenia modeli rozmytych</a:t>
            </a:r>
          </a:p>
          <a:p>
            <a:r>
              <a:rPr lang="pl-PL" dirty="0"/>
              <a:t>Zaimplementowanie innych algorytmów regulacji</a:t>
            </a:r>
          </a:p>
          <a:p>
            <a:r>
              <a:rPr lang="pl-PL" dirty="0"/>
              <a:t>Weryfikacja podejścia na obiekcie o wielu wejściach i wielu wyjściach</a:t>
            </a:r>
          </a:p>
        </p:txBody>
      </p:sp>
    </p:spTree>
    <p:extLst>
      <p:ext uri="{BB962C8B-B14F-4D97-AF65-F5344CB8AC3E}">
        <p14:creationId xmlns:p14="http://schemas.microsoft.com/office/powerpoint/2010/main" val="240157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42C3320A-5173-4AFC-A26C-9FB419331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Dziękuję za uwagę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F24BCCE5-3725-4F81-83EF-FF0F0FA28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984034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828</TotalTime>
  <Words>100</Words>
  <Application>Microsoft Office PowerPoint</Application>
  <PresentationFormat>Pokaz na ekranie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Motyw pakietu Office</vt:lpstr>
      <vt:lpstr>Modelowanie i sterowanie rozmyte nieliniowego obiektu</vt:lpstr>
      <vt:lpstr>Cel pracy</vt:lpstr>
      <vt:lpstr>Dotychczasowe osiągnięcia</vt:lpstr>
      <vt:lpstr>Do wykonania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Maciek</dc:creator>
  <cp:lastModifiedBy>Maciek Klos</cp:lastModifiedBy>
  <cp:revision>28</cp:revision>
  <dcterms:created xsi:type="dcterms:W3CDTF">2019-11-02T08:22:10Z</dcterms:created>
  <dcterms:modified xsi:type="dcterms:W3CDTF">2020-03-05T13:05:10Z</dcterms:modified>
</cp:coreProperties>
</file>