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9E4C-1D9A-41F9-9EBA-CE71FBB0D148}" type="datetimeFigureOut">
              <a:rPr lang="pl-PL" smtClean="0"/>
              <a:t>08.03.2020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 nieliniowego obiektu</a:t>
            </a:r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Dotychczasowe osiągnięcia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95530"/>
          </a:xfrm>
        </p:spPr>
        <p:txBody>
          <a:bodyPr/>
          <a:lstStyle/>
          <a:p>
            <a:r>
              <a:rPr lang="pl-PL" dirty="0"/>
              <a:t>Modelowanie statyki z użyciem logiki rozmytej (wykorzystanej w modelu </a:t>
            </a:r>
            <a:r>
              <a:rPr lang="pl-PL" dirty="0" err="1"/>
              <a:t>Hammersteina</a:t>
            </a:r>
            <a:r>
              <a:rPr lang="pl-PL" dirty="0"/>
              <a:t>)</a:t>
            </a:r>
          </a:p>
          <a:p>
            <a:r>
              <a:rPr lang="pl-PL" dirty="0"/>
              <a:t>Zastosowanie modelu </a:t>
            </a:r>
            <a:r>
              <a:rPr lang="pl-PL" dirty="0" err="1"/>
              <a:t>Hammersteina</a:t>
            </a:r>
            <a:r>
              <a:rPr lang="pl-PL" dirty="0"/>
              <a:t> w algorytmach regulacji: HDMC-SL oraz HDMC-NPL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898B25-D207-4B1C-AFE3-4BF0C16B1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485"/>
            <a:ext cx="9144000" cy="30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wykonania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Opracowanie dokładnego modelu rozmytego</a:t>
            </a:r>
          </a:p>
          <a:p>
            <a:r>
              <a:rPr lang="pl-PL" dirty="0"/>
              <a:t>Wykorzystanie modelu w algorytmach regulacji</a:t>
            </a:r>
          </a:p>
          <a:p>
            <a:r>
              <a:rPr lang="pl-PL" dirty="0"/>
              <a:t>Weryfikacja wyników badań na obiekcie o wielu wejściach i wielu wyjściach:</a:t>
            </a:r>
          </a:p>
          <a:p>
            <a:pPr lvl="1"/>
            <a:r>
              <a:rPr lang="pl-PL" dirty="0"/>
              <a:t>Efektywne modelowanie obiektu</a:t>
            </a:r>
          </a:p>
          <a:p>
            <a:pPr lvl="1"/>
            <a:r>
              <a:rPr lang="pl-PL" dirty="0"/>
              <a:t>Wykorzystanie otrzymanego modelu obiektu </a:t>
            </a:r>
            <a:br>
              <a:rPr lang="pl-PL" dirty="0"/>
            </a:br>
            <a:r>
              <a:rPr lang="pl-PL" dirty="0"/>
              <a:t>w efektywnych algorytmach regulacji</a:t>
            </a:r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112</Words>
  <Application>Microsoft Office PowerPoint</Application>
  <PresentationFormat>Pokaz na ekranie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Modelowanie i sterowanie rozmyte nieliniowego obiektu</vt:lpstr>
      <vt:lpstr>Cel pracy</vt:lpstr>
      <vt:lpstr>Dotychczasowe osiągnięcia</vt:lpstr>
      <vt:lpstr>Do wykonania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34</cp:revision>
  <dcterms:created xsi:type="dcterms:W3CDTF">2019-11-02T08:22:10Z</dcterms:created>
  <dcterms:modified xsi:type="dcterms:W3CDTF">2020-03-08T23:39:16Z</dcterms:modified>
</cp:coreProperties>
</file>