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1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13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03.11.2019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613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03.11.2019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874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03.11.2019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65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03.11.2019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015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03.11.2019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610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03.11.2019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85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03.11.2019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00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03.11.2019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1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03.11.2019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22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03.11.2019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332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03.11.2019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2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9E4C-1D9A-41F9-9EBA-CE71FBB0D148}" type="datetimeFigureOut">
              <a:rPr lang="pl-PL" smtClean="0"/>
              <a:t>03.11.2019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7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A692DD-AD8B-48DD-AE78-EB379A41D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Modelowanie i sterowanie rozmyte nieliniowego obiektu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FA4480-6CE0-472E-9EB1-516961C2F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 Autor: Maciej Kłos</a:t>
            </a:r>
          </a:p>
          <a:p>
            <a:r>
              <a:rPr lang="pl-PL" dirty="0"/>
              <a:t>Opiekun pracy dyplomowej: dr inż. Piotr </a:t>
            </a:r>
            <a:r>
              <a:rPr lang="pl-PL" dirty="0" err="1"/>
              <a:t>Marusak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138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586A6D-8D95-4A70-86FD-C35C6120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2D370A-3FE4-4D0A-B4FE-858DC7AC4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  <a:p>
            <a:r>
              <a:rPr lang="pl-PL" dirty="0"/>
              <a:t>Dotychczasowe postępy</a:t>
            </a:r>
          </a:p>
          <a:p>
            <a:r>
              <a:rPr lang="pl-PL" dirty="0"/>
              <a:t>Plan na przyszłe semestry</a:t>
            </a:r>
          </a:p>
        </p:txBody>
      </p:sp>
    </p:spTree>
    <p:extLst>
      <p:ext uri="{BB962C8B-B14F-4D97-AF65-F5344CB8AC3E}">
        <p14:creationId xmlns:p14="http://schemas.microsoft.com/office/powerpoint/2010/main" val="223703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959BB8-2E12-4BFA-851B-3C3148B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B71DB2-E597-4A1C-80B3-52D4F02D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Zaproponowanie innowacyjnego podejścia do procesu modelowania z użyciem logiki rozmytej</a:t>
            </a:r>
          </a:p>
          <a:p>
            <a:r>
              <a:rPr lang="pl-PL" dirty="0"/>
              <a:t>Uzyskany model powinien dawać lepsze rezultaty pod względem:</a:t>
            </a:r>
          </a:p>
          <a:p>
            <a:pPr lvl="1"/>
            <a:r>
              <a:rPr lang="pl-PL" dirty="0"/>
              <a:t>Wydajności</a:t>
            </a:r>
          </a:p>
          <a:p>
            <a:pPr lvl="1"/>
            <a:r>
              <a:rPr lang="pl-PL" dirty="0"/>
              <a:t>Dokładności</a:t>
            </a:r>
          </a:p>
          <a:p>
            <a:pPr lvl="1"/>
            <a:r>
              <a:rPr lang="pl-PL" dirty="0"/>
              <a:t>Prostoty zastosowania</a:t>
            </a:r>
          </a:p>
          <a:p>
            <a:r>
              <a:rPr lang="pl-PL" dirty="0"/>
              <a:t>Model zostanie</a:t>
            </a:r>
            <a:br>
              <a:rPr lang="pl-PL" dirty="0"/>
            </a:br>
            <a:r>
              <a:rPr lang="pl-PL" dirty="0"/>
              <a:t>wykorzystany do zaprojektowania rozmytego regulatora  nieliniowego obiektu</a:t>
            </a:r>
          </a:p>
        </p:txBody>
      </p:sp>
    </p:spTree>
    <p:extLst>
      <p:ext uri="{BB962C8B-B14F-4D97-AF65-F5344CB8AC3E}">
        <p14:creationId xmlns:p14="http://schemas.microsoft.com/office/powerpoint/2010/main" val="68743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0F96A6-EFCD-46B7-AF47-72CAA670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– reaktor polimeryzacji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679734B-741A-4C51-AF4A-212D4AC31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1581130"/>
            <a:ext cx="3690154" cy="522333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5FF02EA-75C4-48F1-B3EF-4552464CF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452" y="2067659"/>
            <a:ext cx="3881897" cy="228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2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CCF7C5-C30B-4A59-80FB-93C8D569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– reaktor polimeryzacji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EBA8CAF-E06E-4D73-8057-6AA70A6FC5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Sterowanie: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r>
                  <a:rPr lang="pl-PL" dirty="0"/>
                  <a:t>Wyjście: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l-PL" dirty="0"/>
              </a:p>
              <a:p>
                <a:r>
                  <a:rPr lang="pl-PL" dirty="0"/>
                  <a:t>Stan początkowy: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,50677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0,132906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,0019752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49, 3818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l-PL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=0,016783</m:t>
                    </m:r>
                  </m:oMath>
                </a14:m>
                <a:r>
                  <a:rPr lang="pl-PL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=25000,5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EBA8CAF-E06E-4D73-8057-6AA70A6FC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77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EAB424-8E78-4101-9B9B-298788FE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– reaktor polimeryzacji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85CD972-FDAB-4BD4-B4CB-C4FBE573E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" y="2295525"/>
            <a:ext cx="4699084" cy="35280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18669A0-25F0-4A21-86B3-6A6124175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16" y="2295525"/>
            <a:ext cx="4699084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1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90D18-5463-4C4F-82A0-F8D2167C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przyszłe semestry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F7DB5B-657E-46D8-9113-E1CDA34E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Dalsze badania w zakresie tworzenia modeli rozmytych</a:t>
            </a:r>
          </a:p>
          <a:p>
            <a:r>
              <a:rPr lang="pl-PL" dirty="0"/>
              <a:t>Zastosowanie modelu w algorytmie regulacji</a:t>
            </a:r>
          </a:p>
          <a:p>
            <a:r>
              <a:rPr lang="pl-PL" dirty="0"/>
              <a:t>Weryfikacja podejścia na obiekcie o wielu wejściach i wiecu wyjściach</a:t>
            </a:r>
          </a:p>
        </p:txBody>
      </p:sp>
    </p:spTree>
    <p:extLst>
      <p:ext uri="{BB962C8B-B14F-4D97-AF65-F5344CB8AC3E}">
        <p14:creationId xmlns:p14="http://schemas.microsoft.com/office/powerpoint/2010/main" val="240157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2C3320A-5173-4AFC-A26C-9FB419331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F24BCCE5-3725-4F81-83EF-FF0F0FA28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984034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118</Words>
  <Application>Microsoft Office PowerPoint</Application>
  <PresentationFormat>Pokaz na ekranie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Motyw pakietu Office</vt:lpstr>
      <vt:lpstr>Modelowanie i sterowanie rozmyte nieliniowego obiektu</vt:lpstr>
      <vt:lpstr>Plan prezentacji</vt:lpstr>
      <vt:lpstr>Cel pracy</vt:lpstr>
      <vt:lpstr>Obiekt – reaktor polimeryzacji</vt:lpstr>
      <vt:lpstr>Obiekt – reaktor polimeryzacji</vt:lpstr>
      <vt:lpstr>Obiekt – reaktor polimeryzacji</vt:lpstr>
      <vt:lpstr>Plan na przyszłe semestry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Maciek</dc:creator>
  <cp:lastModifiedBy>Maciek</cp:lastModifiedBy>
  <cp:revision>12</cp:revision>
  <dcterms:created xsi:type="dcterms:W3CDTF">2019-11-02T08:22:10Z</dcterms:created>
  <dcterms:modified xsi:type="dcterms:W3CDTF">2019-11-03T16:01:39Z</dcterms:modified>
</cp:coreProperties>
</file>