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4" r:id="rId6"/>
    <p:sldId id="261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613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874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65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015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610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85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00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21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22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332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02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9E4C-1D9A-41F9-9EBA-CE71FBB0D148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7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A692DD-AD8B-48DD-AE78-EB379A41D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Modelowanie i sterowanie rozmyte nieliniowego obiektu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FA4480-6CE0-472E-9EB1-516961C2F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 Autor: Maciej Kłos</a:t>
            </a:r>
          </a:p>
          <a:p>
            <a:r>
              <a:rPr lang="pl-PL" dirty="0"/>
              <a:t>Opiekun pracy dyplomowej: dr inż. Piotr </a:t>
            </a:r>
            <a:r>
              <a:rPr lang="pl-PL" dirty="0" err="1"/>
              <a:t>Marusak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138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586A6D-8D95-4A70-86FD-C35C6120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2D370A-3FE4-4D0A-B4FE-858DC7AC4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  <a:p>
            <a:r>
              <a:rPr lang="pl-PL" dirty="0"/>
              <a:t>Dotychczasowe postępy</a:t>
            </a:r>
          </a:p>
          <a:p>
            <a:r>
              <a:rPr lang="pl-PL" dirty="0"/>
              <a:t>Plan na przyszłe semestry</a:t>
            </a:r>
          </a:p>
        </p:txBody>
      </p:sp>
    </p:spTree>
    <p:extLst>
      <p:ext uri="{BB962C8B-B14F-4D97-AF65-F5344CB8AC3E}">
        <p14:creationId xmlns:p14="http://schemas.microsoft.com/office/powerpoint/2010/main" val="223703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959BB8-2E12-4BFA-851B-3C3148B4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B71DB2-E597-4A1C-80B3-52D4F02D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Zaproponowanie innowacyjnego podejścia do procesu modelowania z użyciem logiki rozmytej</a:t>
            </a:r>
          </a:p>
          <a:p>
            <a:r>
              <a:rPr lang="pl-PL" dirty="0"/>
              <a:t>Uzyskany model powinien dawać lepsze rezultaty pod względem:</a:t>
            </a:r>
          </a:p>
          <a:p>
            <a:pPr lvl="1"/>
            <a:r>
              <a:rPr lang="pl-PL" dirty="0"/>
              <a:t>Wydajności</a:t>
            </a:r>
          </a:p>
          <a:p>
            <a:pPr lvl="1"/>
            <a:r>
              <a:rPr lang="pl-PL" dirty="0"/>
              <a:t>Dokładności</a:t>
            </a:r>
          </a:p>
          <a:p>
            <a:pPr lvl="1"/>
            <a:r>
              <a:rPr lang="pl-PL" dirty="0"/>
              <a:t>Prostoty zastosowania</a:t>
            </a:r>
          </a:p>
          <a:p>
            <a:r>
              <a:rPr lang="pl-PL" dirty="0"/>
              <a:t>Model zostanie wykorzystany do zaprojektowania rozmytego regulatora  nieliniowego obiektu</a:t>
            </a:r>
          </a:p>
        </p:txBody>
      </p:sp>
    </p:spTree>
    <p:extLst>
      <p:ext uri="{BB962C8B-B14F-4D97-AF65-F5344CB8AC3E}">
        <p14:creationId xmlns:p14="http://schemas.microsoft.com/office/powerpoint/2010/main" val="68743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0F96A6-EFCD-46B7-AF47-72CAA670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 – reaktor polimeryzacji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955F747-703F-4E28-8115-31E664F07DB0}"/>
                  </a:ext>
                </a:extLst>
              </p:cNvPr>
              <p:cNvSpPr txBox="1"/>
              <p:nvPr/>
            </p:nvSpPr>
            <p:spPr>
              <a:xfrm>
                <a:off x="4236720" y="4892174"/>
                <a:ext cx="4907280" cy="1626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=−10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−2,4568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pl-PL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80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10,1022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=0,0024121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pl-PL" b="0" i="1" smtClean="0">
                        <a:latin typeface="Cambria Math" panose="02040503050406030204" pitchFamily="18" charset="0"/>
                      </a:rPr>
                      <m:t> +0,112191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 −10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=245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,978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pl-PL" b="0" i="1" smtClean="0">
                        <a:latin typeface="Cambria Math" panose="02040503050406030204" pitchFamily="18" charset="0"/>
                      </a:rPr>
                      <m:t> −10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l-PL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 </a:t>
                </a:r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955F747-703F-4E28-8115-31E664F07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20" y="4892174"/>
                <a:ext cx="4907280" cy="1626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8">
            <a:extLst>
              <a:ext uri="{FF2B5EF4-FFF2-40B4-BE49-F238E27FC236}">
                <a16:creationId xmlns:a16="http://schemas.microsoft.com/office/drawing/2014/main" id="{B6657725-FAE3-45EC-B48E-1704A69719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6250" y="1581150"/>
            <a:ext cx="3690938" cy="5222875"/>
            <a:chOff x="300" y="996"/>
            <a:chExt cx="2325" cy="3290"/>
          </a:xfrm>
        </p:grpSpPr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C74F08AB-E845-4CE5-80AC-C3FE5BD7B8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0" y="996"/>
              <a:ext cx="2325" cy="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75410F90-90E7-4832-A795-880B2AA38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" y="996"/>
              <a:ext cx="2327" cy="3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Prostokąt 18">
            <a:extLst>
              <a:ext uri="{FF2B5EF4-FFF2-40B4-BE49-F238E27FC236}">
                <a16:creationId xmlns:a16="http://schemas.microsoft.com/office/drawing/2014/main" id="{37538C2D-375B-41AC-A679-BB8677BCBE9D}"/>
              </a:ext>
            </a:extLst>
          </p:cNvPr>
          <p:cNvSpPr/>
          <p:nvPr/>
        </p:nvSpPr>
        <p:spPr>
          <a:xfrm>
            <a:off x="5099050" y="5265026"/>
            <a:ext cx="171450" cy="20955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E7F353B4-2EF6-4D8A-BF17-19F240C7CD7B}"/>
              </a:ext>
            </a:extLst>
          </p:cNvPr>
          <p:cNvSpPr/>
          <p:nvPr/>
        </p:nvSpPr>
        <p:spPr>
          <a:xfrm>
            <a:off x="7559675" y="4972926"/>
            <a:ext cx="180975" cy="215900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6529FFC7-D7E0-4D54-A1B6-FE7B73465EF4}"/>
              </a:ext>
            </a:extLst>
          </p:cNvPr>
          <p:cNvSpPr/>
          <p:nvPr/>
        </p:nvSpPr>
        <p:spPr>
          <a:xfrm>
            <a:off x="4311650" y="5531726"/>
            <a:ext cx="260350" cy="247650"/>
          </a:xfrm>
          <a:prstGeom prst="rect">
            <a:avLst/>
          </a:prstGeom>
          <a:solidFill>
            <a:schemeClr val="accent6">
              <a:alpha val="30196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2FC0B80E-86BF-49ED-93E2-B2EA82B090A2}"/>
              </a:ext>
            </a:extLst>
          </p:cNvPr>
          <p:cNvSpPr/>
          <p:nvPr/>
        </p:nvSpPr>
        <p:spPr>
          <a:xfrm>
            <a:off x="4311650" y="5814511"/>
            <a:ext cx="260350" cy="247650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15BF2B43-159C-438C-ABD5-053AACD6665E}"/>
              </a:ext>
            </a:extLst>
          </p:cNvPr>
          <p:cNvSpPr/>
          <p:nvPr/>
        </p:nvSpPr>
        <p:spPr>
          <a:xfrm>
            <a:off x="4311650" y="5248941"/>
            <a:ext cx="260350" cy="247650"/>
          </a:xfrm>
          <a:prstGeom prst="rect">
            <a:avLst/>
          </a:prstGeom>
          <a:solidFill>
            <a:srgbClr val="7030A0">
              <a:alpha val="30196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AC4120ED-DA25-4867-BF4D-340ACA8FA23F}"/>
              </a:ext>
            </a:extLst>
          </p:cNvPr>
          <p:cNvSpPr/>
          <p:nvPr/>
        </p:nvSpPr>
        <p:spPr>
          <a:xfrm>
            <a:off x="4311650" y="4966156"/>
            <a:ext cx="260350" cy="2476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75EB13AF-75B1-4D5A-95A5-E5B4CF35A6AB}"/>
              </a:ext>
            </a:extLst>
          </p:cNvPr>
          <p:cNvGrpSpPr/>
          <p:nvPr/>
        </p:nvGrpSpPr>
        <p:grpSpPr>
          <a:xfrm>
            <a:off x="4011168" y="1238268"/>
            <a:ext cx="5120133" cy="3014603"/>
            <a:chOff x="4510088" y="1581150"/>
            <a:chExt cx="4157662" cy="2447925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7855AC46-23B3-4DCD-9AC8-849E342247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10088" y="1581150"/>
              <a:ext cx="4157662" cy="2447925"/>
              <a:chOff x="2841" y="996"/>
              <a:chExt cx="2619" cy="1542"/>
            </a:xfrm>
          </p:grpSpPr>
          <p:sp>
            <p:nvSpPr>
              <p:cNvPr id="13" name="AutoShape 3">
                <a:extLst>
                  <a:ext uri="{FF2B5EF4-FFF2-40B4-BE49-F238E27FC236}">
                    <a16:creationId xmlns:a16="http://schemas.microsoft.com/office/drawing/2014/main" id="{BB8A7797-06D9-4A07-BE7D-FB1FDCD8A97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841" y="996"/>
                <a:ext cx="2619" cy="1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pic>
            <p:nvPicPr>
              <p:cNvPr id="1029" name="Picture 5">
                <a:extLst>
                  <a:ext uri="{FF2B5EF4-FFF2-40B4-BE49-F238E27FC236}">
                    <a16:creationId xmlns:a16="http://schemas.microsoft.com/office/drawing/2014/main" id="{8CF502E2-183A-4108-B1DA-F10E843232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1" y="996"/>
                <a:ext cx="2622" cy="1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598D4C3A-FC7D-4398-9390-A76DA2975922}"/>
                </a:ext>
              </a:extLst>
            </p:cNvPr>
            <p:cNvSpPr/>
            <p:nvPr/>
          </p:nvSpPr>
          <p:spPr>
            <a:xfrm>
              <a:off x="8140700" y="2292350"/>
              <a:ext cx="152400" cy="18415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67497B8A-446A-485F-BF93-768C7C6F2DBF}"/>
                </a:ext>
              </a:extLst>
            </p:cNvPr>
            <p:cNvSpPr/>
            <p:nvPr/>
          </p:nvSpPr>
          <p:spPr>
            <a:xfrm>
              <a:off x="5203824" y="2292350"/>
              <a:ext cx="257175" cy="184150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5C0356B0-9013-4295-896C-7FDD95C2FA15}"/>
                </a:ext>
              </a:extLst>
            </p:cNvPr>
            <p:cNvSpPr/>
            <p:nvPr/>
          </p:nvSpPr>
          <p:spPr>
            <a:xfrm>
              <a:off x="7988300" y="3428999"/>
              <a:ext cx="152400" cy="160337"/>
            </a:xfrm>
            <a:prstGeom prst="rect">
              <a:avLst/>
            </a:prstGeom>
            <a:solidFill>
              <a:srgbClr val="7030A0">
                <a:alpha val="30196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4077C986-6620-47A1-9DB3-8DF8C816F29A}"/>
                </a:ext>
              </a:extLst>
            </p:cNvPr>
            <p:cNvSpPr/>
            <p:nvPr/>
          </p:nvSpPr>
          <p:spPr>
            <a:xfrm>
              <a:off x="7824788" y="3617913"/>
              <a:ext cx="152400" cy="160337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061B3B2D-9FD2-49A7-ADDD-F6E6D5E11C1E}"/>
                </a:ext>
              </a:extLst>
            </p:cNvPr>
            <p:cNvSpPr/>
            <p:nvPr/>
          </p:nvSpPr>
          <p:spPr>
            <a:xfrm>
              <a:off x="8197850" y="3428998"/>
              <a:ext cx="152400" cy="160337"/>
            </a:xfrm>
            <a:prstGeom prst="rect">
              <a:avLst/>
            </a:prstGeom>
            <a:solidFill>
              <a:schemeClr val="accent4">
                <a:alpha val="3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E6178EC2-A7E1-4A41-B949-5D2150A4C064}"/>
                </a:ext>
              </a:extLst>
            </p:cNvPr>
            <p:cNvSpPr/>
            <p:nvPr/>
          </p:nvSpPr>
          <p:spPr>
            <a:xfrm>
              <a:off x="8197850" y="3617913"/>
              <a:ext cx="152400" cy="160337"/>
            </a:xfrm>
            <a:prstGeom prst="rect">
              <a:avLst/>
            </a:prstGeom>
            <a:solidFill>
              <a:schemeClr val="accent6">
                <a:alpha val="30196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0" name="Prostokąt 19">
            <a:extLst>
              <a:ext uri="{FF2B5EF4-FFF2-40B4-BE49-F238E27FC236}">
                <a16:creationId xmlns:a16="http://schemas.microsoft.com/office/drawing/2014/main" id="{A9D75B4A-D409-42BF-B0CB-4B487348F86C}"/>
              </a:ext>
            </a:extLst>
          </p:cNvPr>
          <p:cNvSpPr/>
          <p:nvPr/>
        </p:nvSpPr>
        <p:spPr>
          <a:xfrm>
            <a:off x="3352800" y="3328416"/>
            <a:ext cx="652503" cy="3829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002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EAB424-8E78-4101-9B9B-298788FE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 – reaktor polimeryzacji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85CD972-FDAB-4BD4-B4CB-C4FBE573E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" y="2295525"/>
            <a:ext cx="4699084" cy="352800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18669A0-25F0-4A21-86B3-6A6124175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16" y="2295525"/>
            <a:ext cx="4699084" cy="3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1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90D18-5463-4C4F-82A0-F8D2167C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przyszłe semestry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F7DB5B-657E-46D8-9113-E1CDA34E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Dalsze badania w zakresie tworzenia modeli rozmytych</a:t>
            </a:r>
          </a:p>
          <a:p>
            <a:r>
              <a:rPr lang="pl-PL" dirty="0"/>
              <a:t>Zastosowanie modelu w algorytmie regulacji</a:t>
            </a:r>
          </a:p>
          <a:p>
            <a:r>
              <a:rPr lang="pl-PL" dirty="0"/>
              <a:t>Weryfikacja podejścia na obiekcie o wielu wejściach i wielu wyjściach</a:t>
            </a:r>
          </a:p>
        </p:txBody>
      </p:sp>
    </p:spTree>
    <p:extLst>
      <p:ext uri="{BB962C8B-B14F-4D97-AF65-F5344CB8AC3E}">
        <p14:creationId xmlns:p14="http://schemas.microsoft.com/office/powerpoint/2010/main" val="240157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2C3320A-5173-4AFC-A26C-9FB419331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F24BCCE5-3725-4F81-83EF-FF0F0FA28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984034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</TotalTime>
  <Words>142</Words>
  <Application>Microsoft Office PowerPoint</Application>
  <PresentationFormat>Pokaz na ekranie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Motyw pakietu Office</vt:lpstr>
      <vt:lpstr>Modelowanie i sterowanie rozmyte nieliniowego obiektu</vt:lpstr>
      <vt:lpstr>Plan prezentacji</vt:lpstr>
      <vt:lpstr>Cel pracy</vt:lpstr>
      <vt:lpstr>Obiekt – reaktor polimeryzacji</vt:lpstr>
      <vt:lpstr>Obiekt – reaktor polimeryzacji</vt:lpstr>
      <vt:lpstr>Plan na przyszłe semestry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Maciek</dc:creator>
  <cp:lastModifiedBy>Maciek</cp:lastModifiedBy>
  <cp:revision>20</cp:revision>
  <dcterms:created xsi:type="dcterms:W3CDTF">2019-11-02T08:22:10Z</dcterms:created>
  <dcterms:modified xsi:type="dcterms:W3CDTF">2019-11-04T08:16:36Z</dcterms:modified>
</cp:coreProperties>
</file>