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3" r:id="rId5"/>
    <p:sldId id="284" r:id="rId6"/>
    <p:sldId id="285" r:id="rId7"/>
    <p:sldId id="259" r:id="rId8"/>
    <p:sldId id="257" r:id="rId9"/>
    <p:sldId id="258" r:id="rId10"/>
    <p:sldId id="260" r:id="rId11"/>
    <p:sldId id="261" r:id="rId12"/>
    <p:sldId id="262" r:id="rId13"/>
    <p:sldId id="264" r:id="rId14"/>
    <p:sldId id="265" r:id="rId15"/>
    <p:sldId id="263" r:id="rId16"/>
    <p:sldId id="286" r:id="rId17"/>
    <p:sldId id="287" r:id="rId18"/>
    <p:sldId id="288" r:id="rId19"/>
    <p:sldId id="266" r:id="rId20"/>
    <p:sldId id="289" r:id="rId21"/>
    <p:sldId id="290" r:id="rId22"/>
    <p:sldId id="291" r:id="rId23"/>
    <p:sldId id="268" r:id="rId24"/>
    <p:sldId id="293" r:id="rId25"/>
    <p:sldId id="272" r:id="rId26"/>
    <p:sldId id="294" r:id="rId27"/>
    <p:sldId id="270" r:id="rId28"/>
    <p:sldId id="295" r:id="rId29"/>
    <p:sldId id="271" r:id="rId30"/>
    <p:sldId id="296" r:id="rId31"/>
    <p:sldId id="273" r:id="rId32"/>
    <p:sldId id="274" r:id="rId33"/>
    <p:sldId id="276" r:id="rId34"/>
    <p:sldId id="297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989D-EC09-48B4-9924-AF86C4F121D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8FAE-2956-4B14-BAE8-7010D7A8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35.xml"/><Relationship Id="rId4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2.xml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7857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 Specifications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4388" y="1500916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64388" y="1952229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64388" y="2403542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64388" y="2859123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62161" y="149298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358862" y="193387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62161" y="2408961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JO/PRD No.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362161" y="284985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8862" y="331164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274444" y="3325864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58862" y="379765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274444" y="3811876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358862" y="433371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Quantity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74444" y="4347934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841309" y="5957572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8862" y="4802024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Remarks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74444" y="4816245"/>
            <a:ext cx="5329382" cy="873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 Specifications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2200" y="157468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4055" y="1591782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Inspection Date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2362" y="2857017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Specifications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90091" y="2859998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 OCV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825754" y="2847781"/>
            <a:ext cx="156333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1962" y="2853845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 CCA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9012817" y="2841628"/>
            <a:ext cx="156333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3661"/>
              </p:ext>
            </p:extLst>
          </p:nvPr>
        </p:nvGraphicFramePr>
        <p:xfrm>
          <a:off x="4263612" y="3597011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58862" y="5975245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 Specifications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8764" y="1958747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2864" y="195874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811028" y="1951990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95128" y="1951990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94701" y="2534853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8801" y="253485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816965" y="2528096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01065" y="252809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872787" y="1422338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56887" y="1422338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Inspection Date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61307"/>
              </p:ext>
            </p:extLst>
          </p:nvPr>
        </p:nvGraphicFramePr>
        <p:xfrm>
          <a:off x="4328267" y="3636263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795051" y="1400392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79151" y="140039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Qty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888764" y="3020665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72864" y="302066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811028" y="3013908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5128" y="3013908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Submit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8862" y="5975245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Jestoni Santillan</a:t>
            </a:r>
            <a:br>
              <a:rPr lang="en-PH" sz="1400" dirty="0" smtClean="0"/>
            </a:br>
            <a:r>
              <a:rPr lang="en-PH" sz="1400" dirty="0" smtClean="0"/>
              <a:t>Technical</a:t>
            </a:r>
            <a:endParaRPr lang="en-PH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8764" y="1958747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2864" y="195874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811028" y="1951990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95128" y="1951990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94701" y="253485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8801" y="253485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816965" y="2528096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01065" y="252809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872787" y="1422338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56887" y="1422338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Inspection Date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61307"/>
              </p:ext>
            </p:extLst>
          </p:nvPr>
        </p:nvGraphicFramePr>
        <p:xfrm>
          <a:off x="4328267" y="3636263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795051" y="140039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79151" y="140039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Qty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888764" y="3020665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72864" y="302066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811028" y="3013908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5128" y="3013908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Jestoni Santillan</a:t>
            </a:r>
            <a:br>
              <a:rPr lang="en-PH" sz="1400" dirty="0" smtClean="0"/>
            </a:br>
            <a:r>
              <a:rPr lang="en-PH" sz="1400" dirty="0" smtClean="0"/>
              <a:t>Technical</a:t>
            </a:r>
            <a:endParaRPr lang="en-PH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5514" y="150702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69614" y="150702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66306"/>
              </p:ext>
            </p:extLst>
          </p:nvPr>
        </p:nvGraphicFramePr>
        <p:xfrm>
          <a:off x="4189721" y="2976483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4785514" y="1999487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69614" y="199948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785514" y="249195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69614" y="249195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85514" y="5374865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69614" y="537486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707778" y="5352919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91878" y="535291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8862" y="5975245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Back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Jestoni Santillan</a:t>
            </a:r>
            <a:br>
              <a:rPr lang="en-PH" sz="1400" dirty="0" smtClean="0"/>
            </a:br>
            <a:r>
              <a:rPr lang="en-PH" sz="1400" dirty="0" smtClean="0"/>
              <a:t>Technical</a:t>
            </a:r>
            <a:endParaRPr lang="en-PH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637" y="1359696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89737" y="135969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727901" y="135293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12001" y="135293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11574" y="193580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95674" y="193580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733838" y="1929045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7938" y="192904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5285"/>
              </p:ext>
            </p:extLst>
          </p:nvPr>
        </p:nvGraphicFramePr>
        <p:xfrm>
          <a:off x="4263612" y="2936650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4805637" y="2421614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89737" y="2421614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727901" y="2414857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1" y="241485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Submit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5637" y="5309045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89737" y="530904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727901" y="528709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1" y="528709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8862" y="5975245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Back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</a:t>
            </a:r>
            <a:r>
              <a:rPr lang="en-PH" sz="1400" dirty="0" err="1" smtClean="0"/>
              <a:t>o</a:t>
            </a:r>
            <a:r>
              <a:rPr lang="en-PH" sz="1400" dirty="0" smtClean="0"/>
              <a:t/>
            </a:r>
            <a:br>
              <a:rPr lang="en-PH" sz="1400" dirty="0" smtClean="0"/>
            </a:br>
            <a:r>
              <a:rPr lang="en-PH" sz="1400" dirty="0" smtClean="0"/>
              <a:t>Requestor</a:t>
            </a:r>
            <a:endParaRPr lang="en-PH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8764" y="1958747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2864" y="195874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811028" y="1951990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95128" y="1951990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94701" y="253485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8801" y="253485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816965" y="2528096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01065" y="252809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872787" y="1422338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56887" y="1422338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Inspection Date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61307"/>
              </p:ext>
            </p:extLst>
          </p:nvPr>
        </p:nvGraphicFramePr>
        <p:xfrm>
          <a:off x="4328267" y="3636263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795051" y="140039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79151" y="140039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Qty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888764" y="3020665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72864" y="302066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811028" y="3013908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5128" y="3013908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Reynaldo </a:t>
            </a:r>
            <a:r>
              <a:rPr lang="en-PH" sz="1400" dirty="0" err="1"/>
              <a:t>Magpayo</a:t>
            </a:r>
            <a:r>
              <a:rPr lang="en-PH" sz="1400" dirty="0"/>
              <a:t/>
            </a:r>
            <a:br>
              <a:rPr lang="en-PH" sz="1400" dirty="0"/>
            </a:br>
            <a:r>
              <a:rPr lang="en-PH" sz="1400" dirty="0"/>
              <a:t>Requestor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5514" y="150702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69614" y="150702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66306"/>
              </p:ext>
            </p:extLst>
          </p:nvPr>
        </p:nvGraphicFramePr>
        <p:xfrm>
          <a:off x="4189721" y="2976483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4785514" y="1999487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69614" y="199948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785514" y="249195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69614" y="249195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85514" y="5374865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69614" y="537486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707778" y="5352919"/>
            <a:ext cx="2306364" cy="29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91878" y="535291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8862" y="5975245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Back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255" y="1092615"/>
            <a:ext cx="2683110" cy="55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Reynaldo </a:t>
            </a:r>
            <a:r>
              <a:rPr lang="en-PH" sz="1400" dirty="0" err="1"/>
              <a:t>Magpayo</a:t>
            </a:r>
            <a:r>
              <a:rPr lang="en-PH" sz="1400" dirty="0"/>
              <a:t/>
            </a:r>
            <a:br>
              <a:rPr lang="en-PH" sz="1400" dirty="0"/>
            </a:br>
            <a:r>
              <a:rPr lang="en-PH" sz="1400" dirty="0"/>
              <a:t>Requestor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255" y="1745673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3255" y="2422775"/>
            <a:ext cx="2683110" cy="628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255" y="3097029"/>
            <a:ext cx="2683110" cy="62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and submit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637" y="1359696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89737" y="135969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727901" y="135293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12001" y="135293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11574" y="1935802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95674" y="193580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733838" y="1929045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7938" y="192904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5285"/>
              </p:ext>
            </p:extLst>
          </p:nvPr>
        </p:nvGraphicFramePr>
        <p:xfrm>
          <a:off x="4263612" y="2936650"/>
          <a:ext cx="6616824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06"/>
                <a:gridCol w="1654206"/>
                <a:gridCol w="1654206"/>
                <a:gridCol w="1654206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4805637" y="2421614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89737" y="2421614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727901" y="2414857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1" y="2414857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794485" y="596352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Submit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5637" y="5309045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89737" y="5309045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727901" y="528709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1" y="528709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888402" y="59575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8862" y="5975245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Back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Arnold Dela Cruz (placeholder)</a:t>
            </a:r>
          </a:p>
          <a:p>
            <a:r>
              <a:rPr lang="en-PH" sz="1400" dirty="0" smtClean="0"/>
              <a:t>Admin</a:t>
            </a:r>
            <a:endParaRPr lang="en-PH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68300" y="1766460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176645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64764" y="175876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86207"/>
              </p:ext>
            </p:extLst>
          </p:nvPr>
        </p:nvGraphicFramePr>
        <p:xfrm>
          <a:off x="1403872" y="2993976"/>
          <a:ext cx="9328728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182"/>
                <a:gridCol w="2332182"/>
                <a:gridCol w="2332182"/>
                <a:gridCol w="2332182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14110" y="6053614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84200" y="551501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68300" y="551501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306464" y="549307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90564" y="549307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541428" y="1771984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6736" y="1754758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27957" y="174741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777536" y="2336014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1636" y="233601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</a:t>
            </a: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774000" y="232831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5550664" y="2341538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355972" y="2324312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37193" y="231696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393436" y="121558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77536" y="121558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Date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315700" y="119364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99800" y="119364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Quantity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2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69698" y="2507680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69698" y="2958993"/>
            <a:ext cx="5329382" cy="29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67471" y="249974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64172" y="2940641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31178"/>
              </p:ext>
            </p:extLst>
          </p:nvPr>
        </p:nvGraphicFramePr>
        <p:xfrm>
          <a:off x="591126" y="5074487"/>
          <a:ext cx="11018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746"/>
                <a:gridCol w="2754746"/>
                <a:gridCol w="2754746"/>
                <a:gridCol w="27547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Admin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Requestor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hlinkClick r:id="rId4" action="ppaction://hlinksldjump"/>
                        </a:rPr>
                        <a:t>Technical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hlinkClick r:id="rId5" action="ppaction://hlinksldjump"/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72268" y="45073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8300" y="1766460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176645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64764" y="175876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86207"/>
              </p:ext>
            </p:extLst>
          </p:nvPr>
        </p:nvGraphicFramePr>
        <p:xfrm>
          <a:off x="1403872" y="2993976"/>
          <a:ext cx="9328728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182"/>
                <a:gridCol w="2332182"/>
                <a:gridCol w="2332182"/>
                <a:gridCol w="2332182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14110" y="6053614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84200" y="551501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68300" y="551501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306464" y="549307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90564" y="549307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541428" y="1771984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6736" y="1754758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27957" y="174741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777536" y="2336014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1636" y="233601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</a:t>
            </a: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774000" y="232831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5550664" y="2341538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355972" y="2324312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37193" y="231696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393436" y="121558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77536" y="121558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Date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315700" y="119364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99800" y="119364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Quantity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2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3255" y="1092615"/>
            <a:ext cx="11369963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Jestoni Santillan</a:t>
            </a:r>
            <a:br>
              <a:rPr lang="en-PH" sz="1400" dirty="0" smtClean="0"/>
            </a:br>
            <a:r>
              <a:rPr lang="en-PH" sz="1400" dirty="0" smtClean="0"/>
              <a:t>Technical</a:t>
            </a:r>
            <a:endParaRPr lang="en-PH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68300" y="1766460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176645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 Code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64764" y="175876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86207"/>
              </p:ext>
            </p:extLst>
          </p:nvPr>
        </p:nvGraphicFramePr>
        <p:xfrm>
          <a:off x="1403872" y="2993976"/>
          <a:ext cx="9328728" cy="21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182"/>
                <a:gridCol w="2332182"/>
                <a:gridCol w="2332182"/>
                <a:gridCol w="2332182"/>
              </a:tblGrid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14110" y="6053614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84200" y="551501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68300" y="551501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306464" y="549307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90564" y="549307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541428" y="1771984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6736" y="1754758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27957" y="1747412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J.O./PRD Number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777536" y="2336014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1636" y="233601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Wetfin</a:t>
            </a:r>
            <a:r>
              <a:rPr lang="en-US" sz="1400" dirty="0" smtClean="0"/>
              <a:t> </a:t>
            </a: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774000" y="232831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5550664" y="2341538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355972" y="2324312"/>
            <a:ext cx="1824787" cy="293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37193" y="2316966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393436" y="1215589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77536" y="1215589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Date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315700" y="1193643"/>
            <a:ext cx="2306364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99800" y="119364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Quantity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0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Arnold Dela Cruz (placeholder)</a:t>
            </a:r>
          </a:p>
          <a:p>
            <a:r>
              <a:rPr lang="en-PH" sz="1400" dirty="0" smtClean="0"/>
              <a:t>Admin</a:t>
            </a:r>
            <a:endParaRPr lang="en-PH" sz="14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49991"/>
              </p:ext>
            </p:extLst>
          </p:nvPr>
        </p:nvGraphicFramePr>
        <p:xfrm>
          <a:off x="254481" y="2290620"/>
          <a:ext cx="25164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Planting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Line Voltage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Harvesting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38406" y="1692408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Battery Type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52962"/>
              </p:ext>
            </p:extLst>
          </p:nvPr>
        </p:nvGraphicFramePr>
        <p:xfrm>
          <a:off x="3066365" y="2285536"/>
          <a:ext cx="877465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32"/>
                <a:gridCol w="1271235"/>
                <a:gridCol w="922429"/>
                <a:gridCol w="1096832"/>
                <a:gridCol w="1096832"/>
                <a:gridCol w="1096832"/>
                <a:gridCol w="1096832"/>
                <a:gridCol w="1096832"/>
              </a:tblGrid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Boostcharging</a:t>
                      </a:r>
                      <a:r>
                        <a:rPr lang="en-US" sz="140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FG</a:t>
                      </a:r>
                      <a:r>
                        <a:rPr lang="en-US" sz="1400" baseline="0" dirty="0" smtClean="0"/>
                        <a:t>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WMXD26ZL-CPN00-L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 planting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4" action="ppaction://hlinksldjump"/>
                        </a:rPr>
                        <a:t>Plant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Voltage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Harvest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Edit</a:t>
                      </a:r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WUBD261R-TSP02-E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 Line Voltage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Plant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5" action="ppaction://hlinksldjump"/>
                        </a:rPr>
                        <a:t>Input Voltage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Harvest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Edit</a:t>
                      </a:r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WPSD313L-TS403-E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 Harvesting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Plant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Voltage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6" action="ppaction://hlinksldjump"/>
                        </a:rPr>
                        <a:t>Harvest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Edit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76287" y="57543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Carlo Cayabyab</a:t>
            </a:r>
            <a:endParaRPr lang="en-PH" sz="1400" dirty="0" smtClean="0"/>
          </a:p>
          <a:p>
            <a:r>
              <a:rPr lang="en-PH" sz="1400" dirty="0" smtClean="0"/>
              <a:t>Operator</a:t>
            </a:r>
            <a:endParaRPr lang="en-PH" sz="14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49991"/>
              </p:ext>
            </p:extLst>
          </p:nvPr>
        </p:nvGraphicFramePr>
        <p:xfrm>
          <a:off x="254481" y="2290620"/>
          <a:ext cx="25164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Planting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Line Voltage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Harvesting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38406" y="1692408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Battery Type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5744"/>
              </p:ext>
            </p:extLst>
          </p:nvPr>
        </p:nvGraphicFramePr>
        <p:xfrm>
          <a:off x="3066365" y="2285536"/>
          <a:ext cx="8774654" cy="20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522"/>
                <a:gridCol w="1452840"/>
                <a:gridCol w="1054204"/>
                <a:gridCol w="1253522"/>
                <a:gridCol w="1253522"/>
                <a:gridCol w="1253522"/>
                <a:gridCol w="1253522"/>
              </a:tblGrid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Boostcharging</a:t>
                      </a:r>
                      <a:r>
                        <a:rPr lang="en-US" sz="140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FG</a:t>
                      </a:r>
                      <a:r>
                        <a:rPr lang="en-US" sz="1400" baseline="0" dirty="0" smtClean="0"/>
                        <a:t>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WMXD26ZL-CPN00-L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 planting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4" action="ppaction://hlinksldjump"/>
                        </a:rPr>
                        <a:t>Plant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Voltage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Harvest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WUBD261R-TSP02-E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 Line Voltage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5" action="ppaction://hlinksldjump"/>
                        </a:rPr>
                        <a:t>Input Voltage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Harvest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WPSD313L-TS403-E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 Harvesting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Voltage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6" action="ppaction://hlinksldjump"/>
                        </a:rPr>
                        <a:t>Harvest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76287" y="57543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/>
              <a:t>Admin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27839" y="580159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Plant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2199" y="4574391"/>
            <a:ext cx="2533155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7270" y="458172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Quantity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69056"/>
              </p:ext>
            </p:extLst>
          </p:nvPr>
        </p:nvGraphicFramePr>
        <p:xfrm>
          <a:off x="3168074" y="2069336"/>
          <a:ext cx="5532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174"/>
                <a:gridCol w="2729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Circuit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72200" y="144479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43130" y="1444354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Planting </a:t>
            </a:r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097956" y="3469668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Row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6365" y="580159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Carlo Cayabyab</a:t>
            </a:r>
          </a:p>
          <a:p>
            <a:r>
              <a:rPr lang="en-PH" sz="1400" dirty="0"/>
              <a:t>Operator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27839" y="580159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Plant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2199" y="4574391"/>
            <a:ext cx="2533155" cy="29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7270" y="4581723"/>
            <a:ext cx="18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Quantity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69056"/>
              </p:ext>
            </p:extLst>
          </p:nvPr>
        </p:nvGraphicFramePr>
        <p:xfrm>
          <a:off x="3168074" y="2069336"/>
          <a:ext cx="5532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174"/>
                <a:gridCol w="2729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Circuit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72200" y="144479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43130" y="1444354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Planting </a:t>
            </a:r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097956" y="3469668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Row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6365" y="580159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/>
              <a:t>Admin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37076" y="5739576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Input Voltage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44790"/>
              </p:ext>
            </p:extLst>
          </p:nvPr>
        </p:nvGraphicFramePr>
        <p:xfrm>
          <a:off x="3066364" y="2375870"/>
          <a:ext cx="56435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764"/>
                <a:gridCol w="2821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Circuit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 Voltage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66364" y="573957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Carlo Cayabyab</a:t>
            </a:r>
          </a:p>
          <a:p>
            <a:r>
              <a:rPr lang="en-PH" sz="1400" dirty="0"/>
              <a:t>Operator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37076" y="5739576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Input Voltage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44790"/>
              </p:ext>
            </p:extLst>
          </p:nvPr>
        </p:nvGraphicFramePr>
        <p:xfrm>
          <a:off x="3066364" y="2375870"/>
          <a:ext cx="56435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764"/>
                <a:gridCol w="2821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Circuit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 Voltage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66364" y="573957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 smtClean="0"/>
              <a:t>Admin</a:t>
            </a:r>
            <a:endParaRPr lang="en-PH" sz="1400" dirty="0"/>
          </a:p>
        </p:txBody>
      </p:sp>
      <p:sp>
        <p:nvSpPr>
          <p:cNvPr id="38" name="Rectangle 37"/>
          <p:cNvSpPr/>
          <p:nvPr/>
        </p:nvSpPr>
        <p:spPr>
          <a:xfrm>
            <a:off x="7208410" y="573957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Harvest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2200" y="157468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3087" y="1591782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Harvesting </a:t>
            </a:r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72200" y="2699505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2200" y="3219576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2199" y="3739647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72199" y="4259718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7856" y="2716598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</a:t>
            </a:r>
            <a:r>
              <a:rPr lang="en-US" sz="1400" dirty="0" err="1" smtClean="0"/>
              <a:t>Shrinkwrap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7856" y="3253764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Cartons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7856" y="3739647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Stickers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56" y="4276813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Plastic Shroud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066364" y="573957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Carlo Cayabyab</a:t>
            </a:r>
          </a:p>
          <a:p>
            <a:r>
              <a:rPr lang="en-PH" sz="1400" dirty="0"/>
              <a:t>Operator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08410" y="573957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Harvest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2200" y="157468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3087" y="1591782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Harvesting </a:t>
            </a:r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72200" y="2699505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2200" y="3219576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2199" y="3739647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72199" y="4259718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7856" y="2716598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</a:t>
            </a:r>
            <a:r>
              <a:rPr lang="en-US" sz="1400" dirty="0" err="1" smtClean="0"/>
              <a:t>Shrinkwrap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7856" y="3253764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Cartons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7856" y="3739647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Stickers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7856" y="4276813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Replaced Plastic Shroud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066364" y="573957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05927"/>
              </p:ext>
            </p:extLst>
          </p:nvPr>
        </p:nvGraphicFramePr>
        <p:xfrm>
          <a:off x="-1" y="5652655"/>
          <a:ext cx="12192000" cy="120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2053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hlinkClick r:id="rId2" action="ppaction://hlinksldjump"/>
                        </a:rPr>
                        <a:t>Boostcharging</a:t>
                      </a:r>
                      <a:r>
                        <a:rPr lang="en-US" dirty="0" smtClean="0">
                          <a:hlinkClick r:id="rId2" action="ppaction://hlinksldjump"/>
                        </a:rPr>
                        <a:t> Request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3" action="ppaction://hlinksldjump"/>
                        </a:rPr>
                        <a:t>Planting/Harvesting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4" action="ppaction://hlinksldjump"/>
                        </a:rPr>
                        <a:t>Manpower Monitoring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5" action="ppaction://hlinksldjump"/>
                        </a:rPr>
                        <a:t>Add New Details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User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Arnold Dela Cruz (placeholder)</a:t>
            </a:r>
          </a:p>
          <a:p>
            <a:r>
              <a:rPr lang="en-PH" sz="1400" dirty="0" smtClean="0"/>
              <a:t>Admin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62032" y="184666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Log out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/>
              <a:t>Admin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51569"/>
              </p:ext>
            </p:extLst>
          </p:nvPr>
        </p:nvGraphicFramePr>
        <p:xfrm>
          <a:off x="254481" y="2290620"/>
          <a:ext cx="25164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Completed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38406" y="1692408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Date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84283"/>
              </p:ext>
            </p:extLst>
          </p:nvPr>
        </p:nvGraphicFramePr>
        <p:xfrm>
          <a:off x="3066364" y="2285536"/>
          <a:ext cx="8562217" cy="202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17"/>
                <a:gridCol w="2386066"/>
                <a:gridCol w="2058717"/>
                <a:gridCol w="2058717"/>
              </a:tblGrid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4" action="ppaction://hlinksldjump"/>
                        </a:rPr>
                        <a:t>View</a:t>
                      </a:r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</a:t>
                      </a:r>
                      <a:r>
                        <a:rPr lang="en-US" sz="1200" baseline="0" dirty="0" smtClean="0"/>
                        <a:t>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Harvesting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</a:t>
                      </a:r>
                      <a:r>
                        <a:rPr lang="en-US" sz="1200" baseline="0" dirty="0" smtClean="0"/>
                        <a:t> 14, 2023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 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70266"/>
              </p:ext>
            </p:extLst>
          </p:nvPr>
        </p:nvGraphicFramePr>
        <p:xfrm>
          <a:off x="254481" y="4310840"/>
          <a:ext cx="25164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6287" y="57543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  <a:endParaRPr lang="en-PH" sz="14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51569"/>
              </p:ext>
            </p:extLst>
          </p:nvPr>
        </p:nvGraphicFramePr>
        <p:xfrm>
          <a:off x="254481" y="2290620"/>
          <a:ext cx="25164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Completed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38406" y="1692408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Date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0561"/>
              </p:ext>
            </p:extLst>
          </p:nvPr>
        </p:nvGraphicFramePr>
        <p:xfrm>
          <a:off x="3066364" y="2285536"/>
          <a:ext cx="8562217" cy="202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17"/>
                <a:gridCol w="2386066"/>
                <a:gridCol w="2058717"/>
                <a:gridCol w="2058717"/>
              </a:tblGrid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4" action="ppaction://hlinksldjump"/>
                        </a:rPr>
                        <a:t>View</a:t>
                      </a:r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</a:t>
                      </a:r>
                      <a:r>
                        <a:rPr lang="en-US" sz="1200" baseline="0" dirty="0" smtClean="0"/>
                        <a:t>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Harvesting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5" action="ppaction://hlinksldjump"/>
                        </a:rPr>
                        <a:t>Input</a:t>
                      </a:r>
                      <a:r>
                        <a:rPr lang="en-US" sz="1400" baseline="0" dirty="0" smtClean="0">
                          <a:hlinkClick r:id="rId5" action="ppaction://hlinksldjump"/>
                        </a:rPr>
                        <a:t> </a:t>
                      </a:r>
                      <a:r>
                        <a:rPr lang="en-US" sz="1400" baseline="0" dirty="0" smtClean="0">
                          <a:hlinkClick r:id="rId5" action="ppaction://hlinksldjump"/>
                        </a:rPr>
                        <a:t>Details</a:t>
                      </a:r>
                      <a:endParaRPr lang="en-US" sz="1400" dirty="0"/>
                    </a:p>
                  </a:txBody>
                  <a:tcPr/>
                </a:tc>
              </a:tr>
              <a:tr h="506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</a:t>
                      </a:r>
                      <a:r>
                        <a:rPr lang="en-US" sz="1200" baseline="0" dirty="0" smtClean="0"/>
                        <a:t> 14, 2023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 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hlinkClick r:id="rId5" action="ppaction://hlinksldjump"/>
                        </a:rPr>
                        <a:t>Input</a:t>
                      </a:r>
                      <a:r>
                        <a:rPr lang="en-US" sz="1400" baseline="0" dirty="0" smtClean="0">
                          <a:hlinkClick r:id="rId5" action="ppaction://hlinksldjump"/>
                        </a:rPr>
                        <a:t> </a:t>
                      </a:r>
                      <a:r>
                        <a:rPr lang="en-US" sz="1400" baseline="0" dirty="0" smtClean="0">
                          <a:hlinkClick r:id="rId5" action="ppaction://hlinksldjump"/>
                        </a:rPr>
                        <a:t>Details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70266"/>
              </p:ext>
            </p:extLst>
          </p:nvPr>
        </p:nvGraphicFramePr>
        <p:xfrm>
          <a:off x="254481" y="4310840"/>
          <a:ext cx="25164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6287" y="57543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  <a:endParaRPr lang="en-PH" sz="1400" dirty="0"/>
          </a:p>
        </p:txBody>
      </p:sp>
      <p:sp>
        <p:nvSpPr>
          <p:cNvPr id="38" name="Rectangle 37"/>
          <p:cNvSpPr/>
          <p:nvPr/>
        </p:nvSpPr>
        <p:spPr>
          <a:xfrm>
            <a:off x="6975522" y="5610268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Save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2200" y="1574689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3087" y="1591782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2200" y="3020988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2200" y="354105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2199" y="4061130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7856" y="3038081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Manpower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7856" y="3575247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Hours spent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7856" y="4061130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Pallets Processed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172200" y="2021342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93087" y="2038435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0388" y="5610268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/>
              <a:t>Admin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51720" y="5507429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2200" y="1574689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3087" y="1591782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2200" y="3020988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2200" y="3541059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2199" y="4061130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7856" y="3038081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Manpower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7856" y="3575247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Hours spent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7856" y="4061130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Pallets Processed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172200" y="2021342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93087" y="2038435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019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  <a:endParaRPr lang="en-PH" sz="1400" dirty="0"/>
          </a:p>
        </p:txBody>
      </p:sp>
      <p:sp>
        <p:nvSpPr>
          <p:cNvPr id="38" name="Rectangle 37"/>
          <p:cNvSpPr/>
          <p:nvPr/>
        </p:nvSpPr>
        <p:spPr>
          <a:xfrm>
            <a:off x="5051720" y="5507429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2200" y="1574689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3087" y="1591782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2200" y="3020988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2200" y="3541059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2199" y="4061130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7856" y="3038081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Manpower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7856" y="3575247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Hours spent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7856" y="4061130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Pallets Processed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172200" y="2021342"/>
            <a:ext cx="2533155" cy="341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93087" y="2038435"/>
            <a:ext cx="137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09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94146" y="1231129"/>
            <a:ext cx="5407891" cy="4733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Add New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Arnold Dela Cruz (placeholder)</a:t>
            </a:r>
          </a:p>
          <a:p>
            <a:r>
              <a:rPr lang="en-PH" sz="1400" dirty="0" smtClean="0"/>
              <a:t>Admin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6151419" y="1231129"/>
            <a:ext cx="5407891" cy="4733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Add New Battery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3783" y="6147971"/>
            <a:ext cx="1999672" cy="526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5" action="ppaction://hlinksldjump"/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722418" y="1146356"/>
            <a:ext cx="6398598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/>
              <a:t>Admin</a:t>
            </a:r>
            <a:endParaRPr lang="en-PH" sz="1400" dirty="0"/>
          </a:p>
        </p:txBody>
      </p:sp>
      <p:sp>
        <p:nvSpPr>
          <p:cNvPr id="38" name="Rectangle 37"/>
          <p:cNvSpPr/>
          <p:nvPr/>
        </p:nvSpPr>
        <p:spPr>
          <a:xfrm>
            <a:off x="6947813" y="561026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5546" y="2562371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15546" y="3082442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5545" y="3602513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1202" y="2579464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1202" y="3116630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51202" y="3602513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type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340388" y="5610268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96020" y="1122315"/>
            <a:ext cx="6784216" cy="552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4110" y="338577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Arnold Dela Cruz (placeholder)</a:t>
            </a:r>
          </a:p>
          <a:p>
            <a:r>
              <a:rPr lang="en-PH" sz="1400" dirty="0"/>
              <a:t>Admin</a:t>
            </a:r>
            <a:endParaRPr lang="en-PH" sz="1400" dirty="0"/>
          </a:p>
        </p:txBody>
      </p:sp>
      <p:sp>
        <p:nvSpPr>
          <p:cNvPr id="38" name="Rectangle 37"/>
          <p:cNvSpPr/>
          <p:nvPr/>
        </p:nvSpPr>
        <p:spPr>
          <a:xfrm>
            <a:off x="6881552" y="5610267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4976" y="2217995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14976" y="2738066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975" y="3258137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0632" y="2235088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FG Code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0632" y="2772254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 Code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50632" y="3258137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Market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14976" y="3796349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14976" y="4316420"/>
            <a:ext cx="2533155" cy="34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50632" y="3813442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 CCA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50632" y="4350608"/>
            <a:ext cx="216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 OCV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340388" y="5610268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Cancel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15942"/>
              </p:ext>
            </p:extLst>
          </p:nvPr>
        </p:nvGraphicFramePr>
        <p:xfrm>
          <a:off x="3066365" y="5652654"/>
          <a:ext cx="6096000" cy="120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053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hlinkClick r:id="rId2" action="ppaction://hlinksldjump"/>
                        </a:rPr>
                        <a:t>Boostcharging</a:t>
                      </a:r>
                      <a:r>
                        <a:rPr lang="en-US" dirty="0" smtClean="0">
                          <a:hlinkClick r:id="rId2" action="ppaction://hlinksldjump"/>
                        </a:rPr>
                        <a:t> Request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3" action="ppaction://hlinksldjump"/>
                        </a:rPr>
                        <a:t>Manpower Monitoring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Use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/>
              <a:t>Reynaldo </a:t>
            </a:r>
            <a:r>
              <a:rPr lang="en-PH" sz="1400" dirty="0" err="1"/>
              <a:t>Magpayo</a:t>
            </a:r>
            <a:endParaRPr lang="en-PH" sz="1400" dirty="0"/>
          </a:p>
          <a:p>
            <a:r>
              <a:rPr lang="en-PH" sz="1400" dirty="0"/>
              <a:t>Requestor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2032" y="184666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Log out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85244"/>
              </p:ext>
            </p:extLst>
          </p:nvPr>
        </p:nvGraphicFramePr>
        <p:xfrm>
          <a:off x="4560507" y="5652654"/>
          <a:ext cx="3048000" cy="120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12053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hlinkClick r:id="rId2" action="ppaction://hlinksldjump"/>
                        </a:rPr>
                        <a:t>Boostcharging</a:t>
                      </a:r>
                      <a:r>
                        <a:rPr lang="en-US" dirty="0" smtClean="0">
                          <a:hlinkClick r:id="rId2" action="ppaction://hlinksldjump"/>
                        </a:rPr>
                        <a:t> Request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Use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Jestoni Santillan</a:t>
            </a:r>
            <a:br>
              <a:rPr lang="en-PH" sz="1400" dirty="0" smtClean="0"/>
            </a:br>
            <a:r>
              <a:rPr lang="en-PH" sz="1400" dirty="0" smtClean="0"/>
              <a:t>Technica</a:t>
            </a:r>
            <a:r>
              <a:rPr lang="en-PH" sz="1400" dirty="0"/>
              <a:t>l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2032" y="184666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Log out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94917"/>
              </p:ext>
            </p:extLst>
          </p:nvPr>
        </p:nvGraphicFramePr>
        <p:xfrm>
          <a:off x="4560507" y="5569527"/>
          <a:ext cx="3048000" cy="120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1205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sldjump"/>
                        </a:rPr>
                        <a:t>Planting/Harvesting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Use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Carlo Cayabyab</a:t>
            </a:r>
            <a:br>
              <a:rPr lang="en-PH" sz="1400" dirty="0" smtClean="0"/>
            </a:br>
            <a:r>
              <a:rPr lang="en-PH" sz="1400" dirty="0" smtClean="0"/>
              <a:t>Operator</a:t>
            </a:r>
            <a:endParaRPr lang="en-PH" sz="1400" dirty="0"/>
          </a:p>
        </p:txBody>
      </p:sp>
      <p:sp>
        <p:nvSpPr>
          <p:cNvPr id="6" name="Rectangle 5"/>
          <p:cNvSpPr/>
          <p:nvPr/>
        </p:nvSpPr>
        <p:spPr>
          <a:xfrm>
            <a:off x="10162032" y="184666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Log out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75189"/>
              </p:ext>
            </p:extLst>
          </p:nvPr>
        </p:nvGraphicFramePr>
        <p:xfrm>
          <a:off x="2964873" y="2235203"/>
          <a:ext cx="9038687" cy="381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357"/>
                <a:gridCol w="903122"/>
                <a:gridCol w="899217"/>
                <a:gridCol w="1301446"/>
                <a:gridCol w="1211218"/>
                <a:gridCol w="873603"/>
                <a:gridCol w="943008"/>
                <a:gridCol w="902858"/>
                <a:gridCol w="902858"/>
              </a:tblGrid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Boostcharging</a:t>
                      </a:r>
                      <a:r>
                        <a:rPr lang="en-US" sz="1200" dirty="0" smtClean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Requestor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 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FG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JO/Tag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Wetfin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20230712-001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12,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WXYB244B-CPP00-L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221008036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4124454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20230712-002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12,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WMMGC2UH-SPN00-L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221108379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3224713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WMXD23ZL-CPN00-L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BC parameters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WMXD26ZL-CPN00-L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2212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planting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WUBD261R-TSP02-E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221207775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3125243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Line</a:t>
                      </a:r>
                      <a:r>
                        <a:rPr lang="en-US" sz="1200" baseline="0" dirty="0" smtClean="0"/>
                        <a:t>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Kariz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WPSD313L-TS403-E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4125174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Harvesting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Arnold Dela Cruz (placeholder)</a:t>
            </a:r>
          </a:p>
          <a:p>
            <a:r>
              <a:rPr lang="en-PH" sz="1400" dirty="0" smtClean="0"/>
              <a:t>Admin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3466"/>
              </p:ext>
            </p:extLst>
          </p:nvPr>
        </p:nvGraphicFramePr>
        <p:xfrm>
          <a:off x="254481" y="2235203"/>
          <a:ext cx="25164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Outgoing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38406" y="1636991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Battery Type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6287" y="5680480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12378"/>
              </p:ext>
            </p:extLst>
          </p:nvPr>
        </p:nvGraphicFramePr>
        <p:xfrm>
          <a:off x="2983347" y="2189021"/>
          <a:ext cx="9038687" cy="381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78"/>
                <a:gridCol w="1003344"/>
                <a:gridCol w="999006"/>
                <a:gridCol w="1445871"/>
                <a:gridCol w="1345631"/>
                <a:gridCol w="1103805"/>
                <a:gridCol w="951345"/>
                <a:gridCol w="966107"/>
              </a:tblGrid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Boostcharging</a:t>
                      </a:r>
                      <a:r>
                        <a:rPr lang="en-US" sz="1200" dirty="0" smtClean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Requestor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 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FG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JO/Tag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Wetfin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Actions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20230712-001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12,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WXYB244B-CPP00-L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221008036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4124454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20230712-002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12,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WMMGC2UH-SPN00-L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221108379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3224713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WMXD23ZL-CPN00-L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BC parameters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Input parameters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WMXD26ZL-CPN00-L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2212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planting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WUBD261R-TSP02-E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221207775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3125243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Line</a:t>
                      </a:r>
                      <a:r>
                        <a:rPr lang="en-US" sz="1200" baseline="0" dirty="0" smtClean="0"/>
                        <a:t>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Kariz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WPSD313L-TS403-E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4125174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Harvesting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Reynaldo </a:t>
            </a:r>
            <a:r>
              <a:rPr lang="en-PH" sz="1400" dirty="0" err="1" smtClean="0"/>
              <a:t>Magpayo</a:t>
            </a:r>
            <a:endParaRPr lang="en-PH" sz="1400" dirty="0" smtClean="0"/>
          </a:p>
          <a:p>
            <a:r>
              <a:rPr lang="en-PH" sz="1400" dirty="0" smtClean="0"/>
              <a:t>Requestor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16170"/>
              </p:ext>
            </p:extLst>
          </p:nvPr>
        </p:nvGraphicFramePr>
        <p:xfrm>
          <a:off x="272955" y="2189021"/>
          <a:ext cx="25164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Outgoing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56880" y="1590809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Battery Type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460635" y="6160655"/>
            <a:ext cx="2830620" cy="443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 action="ppaction://hlinksldjump"/>
              </a:rPr>
              <a:t>Input New Request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4761" y="5625062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7653"/>
              </p:ext>
            </p:extLst>
          </p:nvPr>
        </p:nvGraphicFramePr>
        <p:xfrm>
          <a:off x="2964873" y="2290620"/>
          <a:ext cx="9038687" cy="381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78"/>
                <a:gridCol w="1003344"/>
                <a:gridCol w="999006"/>
                <a:gridCol w="1445871"/>
                <a:gridCol w="1345631"/>
                <a:gridCol w="1057624"/>
                <a:gridCol w="960582"/>
                <a:gridCol w="1003051"/>
              </a:tblGrid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Boostcharging</a:t>
                      </a:r>
                      <a:r>
                        <a:rPr lang="en-US" sz="1200" dirty="0" smtClean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Requestor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 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FG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JO/Tag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Wetfin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Actions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20230712-001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12,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WXYB244B-CPP00-L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221008036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4124454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20230712-002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12,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WMMGC2UH-SPN00-L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221108379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3224713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WMXD23ZL-CPN00-L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BC parameters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 action="ppaction://hlinksldjump"/>
                        </a:rPr>
                        <a:t>Input parameters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Arnold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WMXD26ZL-CPN00-L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2212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planting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WUBD261R-TSP02-E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221207775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3125243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Line</a:t>
                      </a:r>
                      <a:r>
                        <a:rPr lang="en-US" sz="1200" baseline="0" dirty="0" smtClean="0"/>
                        <a:t>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544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20230713-004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Kariz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 13, 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WPSD313L-TS403-E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4125174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For Harvesting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 action="ppaction://hlinksldjump"/>
                        </a:rPr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1" y="0"/>
            <a:ext cx="912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 smtClean="0"/>
              <a:t>Boostcharging</a:t>
            </a:r>
            <a:r>
              <a:rPr lang="en-PH" dirty="0" smtClean="0"/>
              <a:t>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3826" y="138484"/>
            <a:ext cx="154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July 13, 2023       </a:t>
            </a:r>
          </a:p>
          <a:p>
            <a:r>
              <a:rPr lang="en-PH" dirty="0" smtClean="0"/>
              <a:t>10:10:00 PST</a:t>
            </a:r>
            <a:endParaRPr lang="en-PH" dirty="0"/>
          </a:p>
        </p:txBody>
      </p:sp>
      <p:pic>
        <p:nvPicPr>
          <p:cNvPr id="5" name="Picture 2" descr="Use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332"/>
            <a:ext cx="461710" cy="4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4110" y="307800"/>
            <a:ext cx="245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smtClean="0"/>
              <a:t>Jestoni Santillan</a:t>
            </a:r>
          </a:p>
          <a:p>
            <a:r>
              <a:rPr lang="en-PH" sz="1400" dirty="0" smtClean="0"/>
              <a:t>Technical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10881"/>
              </p:ext>
            </p:extLst>
          </p:nvPr>
        </p:nvGraphicFramePr>
        <p:xfrm>
          <a:off x="254481" y="2290620"/>
          <a:ext cx="25164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28"/>
              </a:tblGrid>
              <a:tr h="351597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Outgoing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238406" y="1692408"/>
            <a:ext cx="3591556" cy="365457"/>
            <a:chOff x="5293825" y="2154227"/>
            <a:chExt cx="3591556" cy="365457"/>
          </a:xfrm>
        </p:grpSpPr>
        <p:sp>
          <p:nvSpPr>
            <p:cNvPr id="18" name="Rounded Rectangle 17"/>
            <p:cNvSpPr/>
            <p:nvPr/>
          </p:nvSpPr>
          <p:spPr>
            <a:xfrm>
              <a:off x="5293825" y="2154227"/>
              <a:ext cx="3591556" cy="3654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smtClean="0"/>
                <a:t>Battery Type</a:t>
              </a:r>
              <a:endParaRPr lang="en-PH" sz="1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034" y="2201409"/>
              <a:ext cx="271092" cy="271092"/>
            </a:xfrm>
            <a:prstGeom prst="rect">
              <a:avLst/>
            </a:prstGeom>
          </p:spPr>
        </p:pic>
        <p:sp>
          <p:nvSpPr>
            <p:cNvPr id="22" name="Isosceles Triangle 21"/>
            <p:cNvSpPr/>
            <p:nvPr/>
          </p:nvSpPr>
          <p:spPr>
            <a:xfrm rot="10800000">
              <a:off x="8488218" y="2258445"/>
              <a:ext cx="286328" cy="1570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6287" y="5754371"/>
            <a:ext cx="1672816" cy="465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1425</Words>
  <Application>Microsoft Office PowerPoint</Application>
  <PresentationFormat>Widescreen</PresentationFormat>
  <Paragraphs>812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V. Dela Cruz</dc:creator>
  <cp:lastModifiedBy>Arnold V. Dela Cruz</cp:lastModifiedBy>
  <cp:revision>26</cp:revision>
  <dcterms:created xsi:type="dcterms:W3CDTF">2023-07-13T08:20:15Z</dcterms:created>
  <dcterms:modified xsi:type="dcterms:W3CDTF">2023-07-15T00:14:32Z</dcterms:modified>
</cp:coreProperties>
</file>