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0" r:id="rId1"/>
  </p:sldMasterIdLst>
  <p:sldIdLst>
    <p:sldId id="256" r:id="rId2"/>
    <p:sldId id="258" r:id="rId3"/>
    <p:sldId id="264" r:id="rId4"/>
    <p:sldId id="260" r:id="rId5"/>
    <p:sldId id="265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22" autoAdjust="0"/>
  </p:normalViewPr>
  <p:slideViewPr>
    <p:cSldViewPr>
      <p:cViewPr varScale="1">
        <p:scale>
          <a:sx n="46" d="100"/>
          <a:sy n="46" d="100"/>
        </p:scale>
        <p:origin x="7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9601200"/>
            <a:ext cx="182880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" y="9501474"/>
            <a:ext cx="18288000" cy="99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138428"/>
            <a:ext cx="15087600" cy="534924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2000" spc="-7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0077" y="6683432"/>
            <a:ext cx="15087600" cy="1714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800" indent="0" algn="ctr">
              <a:buNone/>
              <a:defRPr sz="3600"/>
            </a:lvl2pPr>
            <a:lvl3pPr marL="1371600" indent="0" algn="ctr">
              <a:buNone/>
              <a:defRPr sz="36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487" y="6515100"/>
            <a:ext cx="14813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37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618453"/>
            <a:ext cx="3943350" cy="8639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618453"/>
            <a:ext cx="11601450" cy="863984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2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1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138428"/>
            <a:ext cx="15087600" cy="534924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2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679692"/>
            <a:ext cx="15087600" cy="1714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487" y="6515100"/>
            <a:ext cx="14813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67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2768602"/>
            <a:ext cx="7406640" cy="60350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6880" y="2768603"/>
            <a:ext cx="7406640" cy="6035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8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2769078"/>
            <a:ext cx="7406640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3873503"/>
            <a:ext cx="7406640" cy="49301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26880" y="2769078"/>
            <a:ext cx="7406640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26880" y="3873501"/>
            <a:ext cx="7406640" cy="49301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7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8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" y="0"/>
            <a:ext cx="6076187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60107" y="0"/>
            <a:ext cx="96012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91538"/>
            <a:ext cx="4800600" cy="3429000"/>
          </a:xfrm>
        </p:spPr>
        <p:txBody>
          <a:bodyPr anchor="b">
            <a:norm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900" y="1097280"/>
            <a:ext cx="9738360" cy="788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389120"/>
            <a:ext cx="4800600" cy="506868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8268" y="9689678"/>
            <a:ext cx="3927765" cy="547688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00900" y="9689678"/>
            <a:ext cx="6972300" cy="54768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1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429500"/>
            <a:ext cx="18283238" cy="285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3" y="737261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1" y="7612380"/>
            <a:ext cx="15170468" cy="1234440"/>
          </a:xfrm>
        </p:spPr>
        <p:txBody>
          <a:bodyPr tIns="0" bIns="0" anchor="b">
            <a:no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" y="0"/>
            <a:ext cx="18287978" cy="7372614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0" y="8860536"/>
            <a:ext cx="15169896" cy="89154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2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2768601"/>
            <a:ext cx="15087600" cy="60350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1" y="9689678"/>
            <a:ext cx="370840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29278" y="9689678"/>
            <a:ext cx="723420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0688" y="9689678"/>
            <a:ext cx="196803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90298" y="2606768"/>
            <a:ext cx="149504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39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371600" rtl="0" eaLnBrk="1" latinLnBrk="0" hangingPunct="1">
        <a:lnSpc>
          <a:spcPct val="85000"/>
        </a:lnSpc>
        <a:spcBef>
          <a:spcPct val="0"/>
        </a:spcBef>
        <a:buNone/>
        <a:defRPr sz="7200" kern="1200" spc="-7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371600" rtl="0" eaLnBrk="1" latinLnBrk="0" hangingPunct="1">
        <a:lnSpc>
          <a:spcPct val="90000"/>
        </a:lnSpc>
        <a:spcBef>
          <a:spcPts val="1800"/>
        </a:spcBef>
        <a:spcAft>
          <a:spcPts val="3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607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039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2471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9903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905000" y="2127193"/>
            <a:ext cx="2667251" cy="2792278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455903" y="6165598"/>
            <a:ext cx="11636740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: Patricia Miles P. Alonzo</a:t>
            </a:r>
            <a:endParaRPr lang="en-US" sz="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82528" y="2781300"/>
            <a:ext cx="15383489" cy="2487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for </a:t>
            </a:r>
            <a:r>
              <a:rPr lang="en-US" sz="6899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</a:p>
          <a:p>
            <a:pPr algn="ctr">
              <a:lnSpc>
                <a:spcPts val="9659"/>
              </a:lnSpc>
            </a:pPr>
            <a:r>
              <a:rPr lang="en-US" sz="6899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3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1066800" y="2393268"/>
            <a:ext cx="16840200" cy="613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95"/>
              </a:lnSpc>
              <a:spcBef>
                <a:spcPct val="0"/>
              </a:spcBef>
            </a:pPr>
            <a:endParaRPr lang="en-US" sz="3639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799044"/>
            <a:ext cx="7543800" cy="948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439"/>
              </a:lnSpc>
            </a:pPr>
            <a:r>
              <a:rPr lang="en-US" sz="6199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  <a:endParaRPr lang="en-US" sz="6199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2700147"/>
            <a:ext cx="132588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solution that streamlines user scheduling request.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liminates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by automating the RFS No.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Courier New" panose="02070309020205020404" pitchFamily="49" charset="0"/>
              <a:buChar char="o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Ease of access for the user.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Courier New" panose="02070309020205020404" pitchFamily="49" charset="0"/>
              <a:buChar char="o"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1066800" y="2393268"/>
            <a:ext cx="16840200" cy="613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95"/>
              </a:lnSpc>
              <a:spcBef>
                <a:spcPct val="0"/>
              </a:spcBef>
            </a:pPr>
            <a:endParaRPr lang="en-US" sz="3639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636" y="950399"/>
            <a:ext cx="6172200" cy="948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439"/>
              </a:lnSpc>
            </a:pPr>
            <a:r>
              <a:rPr lang="en-US" sz="6199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6199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35174"/>
              </p:ext>
            </p:extLst>
          </p:nvPr>
        </p:nvGraphicFramePr>
        <p:xfrm>
          <a:off x="768927" y="2393268"/>
          <a:ext cx="16811982" cy="31137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603994"/>
                <a:gridCol w="5603994"/>
                <a:gridCol w="5603994"/>
              </a:tblGrid>
              <a:tr h="82771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Current Situation</a:t>
                      </a:r>
                      <a:endParaRPr lang="en-PH" sz="4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Target Improvement</a:t>
                      </a:r>
                      <a:endParaRPr lang="en-PH" sz="4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Impact</a:t>
                      </a:r>
                      <a:endParaRPr lang="en-PH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0360"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</a:t>
                      </a:r>
                      <a:r>
                        <a:rPr lang="en-US" sz="3600" b="0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Handling</a:t>
                      </a:r>
                      <a:endParaRPr lang="en-PH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Centralized</a:t>
                      </a:r>
                      <a:r>
                        <a:rPr lang="en-US" sz="3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form and data process</a:t>
                      </a:r>
                      <a:endParaRPr lang="en-PH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600" b="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Enhances organizational efficiency, decision-making, security, and collaboration.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PH" sz="3600" b="0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45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0"/>
          <p:cNvSpPr txBox="1"/>
          <p:nvPr/>
        </p:nvSpPr>
        <p:spPr>
          <a:xfrm>
            <a:off x="1066800" y="2393268"/>
            <a:ext cx="16840200" cy="613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95"/>
              </a:lnSpc>
              <a:spcBef>
                <a:spcPct val="0"/>
              </a:spcBef>
            </a:pPr>
            <a:endParaRPr lang="en-US" sz="3639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6800" y="1279449"/>
            <a:ext cx="6172200" cy="942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439"/>
              </a:lnSpc>
            </a:pPr>
            <a:r>
              <a:rPr lang="en-US" sz="6199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6199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1436" y="3174406"/>
            <a:ext cx="1623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thorough needs assessment by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engaging with stakeholders.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existing scheduling processes and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appropriate tools based on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request system requirements and scale.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61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66800" y="2373212"/>
            <a:ext cx="16840200" cy="613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95"/>
              </a:lnSpc>
              <a:spcBef>
                <a:spcPct val="0"/>
              </a:spcBef>
            </a:pPr>
            <a:endParaRPr lang="en-US" sz="3639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1279449"/>
            <a:ext cx="6172200" cy="942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439"/>
              </a:lnSpc>
            </a:pPr>
            <a:r>
              <a:rPr lang="en-US" sz="6199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Next</a:t>
            </a:r>
            <a:endParaRPr lang="en-US" sz="6199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9658" y="2986970"/>
            <a:ext cx="17162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endParaRPr lang="en-US" sz="32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752600" y="2986970"/>
            <a:ext cx="156972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Homepage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PH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request form for the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in Line Activities queue based on their  level.</a:t>
            </a:r>
            <a:endParaRPr lang="en-PH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PH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Able to view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status of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and the previous RFS that the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have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requested</a:t>
            </a:r>
            <a:r>
              <a:rPr lang="en-PH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Notifies the production and the user of the Line Activities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chedule.</a:t>
            </a:r>
            <a:endParaRPr lang="en-PH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5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4897</TotalTime>
  <Words>145</Words>
  <Application>Microsoft Office PowerPoint</Application>
  <PresentationFormat>Custom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Times New Roman</vt:lpstr>
      <vt:lpstr>Calibri Light</vt:lpstr>
      <vt:lpstr>Arial</vt:lpstr>
      <vt:lpstr>Wingdings</vt:lpstr>
      <vt:lpstr>Courier New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Minimalist Creative Portfolio Presentation</dc:title>
  <dc:creator>OJT</dc:creator>
  <cp:lastModifiedBy>User</cp:lastModifiedBy>
  <cp:revision>148</cp:revision>
  <dcterms:created xsi:type="dcterms:W3CDTF">2006-08-16T00:00:00Z</dcterms:created>
  <dcterms:modified xsi:type="dcterms:W3CDTF">2023-07-25T06:37:45Z</dcterms:modified>
  <dc:identifier>DAFm-McMowU</dc:identifier>
</cp:coreProperties>
</file>