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76726" autoAdjust="0"/>
  </p:normalViewPr>
  <p:slideViewPr>
    <p:cSldViewPr snapToGrid="0">
      <p:cViewPr varScale="1">
        <p:scale>
          <a:sx n="67" d="100"/>
          <a:sy n="67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B47BA-11FC-4C8E-8200-6B0FEB84D268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D27CD-1E19-475E-BC98-9B7D3288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(Syntactically Awesome Stylesheets)</a:t>
            </a:r>
          </a:p>
          <a:p>
            <a:r>
              <a:rPr lang="en-US" dirty="0"/>
              <a:t>Anyone can use it who has expirence with html and</a:t>
            </a:r>
            <a:r>
              <a:rPr lang="en-US" baseline="0" dirty="0"/>
              <a:t> </a:t>
            </a:r>
            <a:r>
              <a:rPr lang="en-US" baseline="0" dirty="0" err="1"/>
              <a:t>css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D27CD-1E19-475E-BC98-9B7D3288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Almost all of SASS’s functions are a form of re-using already written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D27CD-1E19-475E-BC98-9B7D32880E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pre-processor</a:t>
            </a:r>
          </a:p>
          <a:p>
            <a:r>
              <a:rPr lang="en-US" dirty="0"/>
              <a:t>-Nesting</a:t>
            </a:r>
            <a:r>
              <a:rPr lang="en-US" baseline="0" dirty="0"/>
              <a:t> : a way of combining multiple CSS rules within one another</a:t>
            </a:r>
          </a:p>
          <a:p>
            <a:r>
              <a:rPr lang="en-US" baseline="0" dirty="0"/>
              <a:t>-Referencing parent selectors: the process of selecting parent selectors by using the &amp; character</a:t>
            </a:r>
          </a:p>
          <a:p>
            <a:r>
              <a:rPr lang="en-US" baseline="0" dirty="0"/>
              <a:t>- Nesting Properties: Allows you to nest properties such as font which leads to group of another related code. </a:t>
            </a:r>
          </a:p>
          <a:p>
            <a:r>
              <a:rPr lang="en-US" baseline="0" dirty="0"/>
              <a:t>-Placeholder selectors: @extend to get styling of id and 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D27CD-1E19-475E-BC98-9B7D32880E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D27CD-1E19-475E-BC98-9B7D32880E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 Syntax: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SCSS (Sassy CSS) can be specified as an extension of CSS syntax. It simply means that every valid CSS is a valid SCSS also. SCSS makes it easy to maintain large style sheets. It uses the extension ".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Indented syntax: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Indented syntax is the older syntax and called as Sass. You have to write CSS concisely for using this type of syntax. It uses the extension .sass".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D27CD-1E19-475E-BC98-9B7D32880E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addition ( + ) operator can also be used to concatenate strings but it will work only for numbers with compatible units.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D27CD-1E19-475E-BC98-9B7D32880E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4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SASS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074920"/>
            <a:ext cx="8045373" cy="164655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Morgan Mackaay,</a:t>
            </a:r>
          </a:p>
          <a:p>
            <a:r>
              <a:rPr lang="en-US" dirty="0"/>
              <a:t>Code credit to Dr. Joel Ross</a:t>
            </a:r>
          </a:p>
        </p:txBody>
      </p:sp>
    </p:spTree>
    <p:extLst>
      <p:ext uri="{BB962C8B-B14F-4D97-AF65-F5344CB8AC3E}">
        <p14:creationId xmlns:p14="http://schemas.microsoft.com/office/powerpoint/2010/main" val="142216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57" b="-2"/>
          <a:stretch/>
        </p:blipFill>
        <p:spPr>
          <a:xfrm>
            <a:off x="6098193" y="645106"/>
            <a:ext cx="5176744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Why SASS?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/>
              <a:t>SASS is great for condensing your CSS stylesheets</a:t>
            </a:r>
          </a:p>
          <a:p>
            <a:pPr lvl="1"/>
            <a:r>
              <a:rPr lang="en-US" b="1" dirty="0"/>
              <a:t>Recycle code</a:t>
            </a:r>
          </a:p>
          <a:p>
            <a:pPr lvl="1"/>
            <a:r>
              <a:rPr lang="en-US" dirty="0"/>
              <a:t>Improves readability</a:t>
            </a:r>
          </a:p>
          <a:p>
            <a:pPr lvl="1"/>
            <a:r>
              <a:rPr lang="en-US" dirty="0"/>
              <a:t>Adds logic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Learn a new features</a:t>
            </a:r>
          </a:p>
          <a:p>
            <a:pPr lvl="1"/>
            <a:r>
              <a:rPr lang="en-US" dirty="0"/>
              <a:t>May affect inspector tool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4786" r="27605" b="-3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What is SASS?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An extension of CSS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Nesting Rules</a:t>
            </a:r>
          </a:p>
          <a:p>
            <a:pPr lvl="1"/>
            <a:r>
              <a:rPr lang="en-US" dirty="0"/>
              <a:t>Referencing Parent Selectors</a:t>
            </a:r>
          </a:p>
          <a:p>
            <a:pPr lvl="1"/>
            <a:r>
              <a:rPr lang="en-US" dirty="0"/>
              <a:t>Nested Properties</a:t>
            </a:r>
          </a:p>
          <a:p>
            <a:pPr lvl="1"/>
            <a:r>
              <a:rPr lang="en-US" dirty="0"/>
              <a:t>Placeholder Selectors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3292" y="3077308"/>
            <a:ext cx="4185139" cy="350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308130"/>
            <a:ext cx="10178322" cy="427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…. Install! </a:t>
            </a:r>
          </a:p>
          <a:p>
            <a:pPr lvl="1"/>
            <a:r>
              <a:rPr lang="en-US" dirty="0"/>
              <a:t>Command line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#install package in local folder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</a:t>
            </a:r>
            <a:r>
              <a:rPr lang="en-US" dirty="0" err="1">
                <a:solidFill>
                  <a:schemeClr val="tx1"/>
                </a:solidFill>
              </a:rPr>
              <a:t>packagename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#install package "globally" (for all projects)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-g </a:t>
            </a:r>
            <a:r>
              <a:rPr lang="en-US" dirty="0" err="1">
                <a:solidFill>
                  <a:schemeClr val="tx1"/>
                </a:solidFill>
              </a:rPr>
              <a:t>packagename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/>
              <a:t>#change to current project directory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cd path/to/project</a:t>
            </a:r>
          </a:p>
          <a:p>
            <a:pPr marL="457200" lvl="1" indent="0">
              <a:buNone/>
            </a:pPr>
            <a:r>
              <a:rPr lang="en-US" dirty="0"/>
              <a:t>#install dependencies (may take a few minutes)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#Install ruby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Ruby --save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Syntax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variable</a:t>
            </a:r>
          </a:p>
          <a:p>
            <a:pPr lvl="1"/>
            <a:r>
              <a:rPr lang="en-US" dirty="0"/>
              <a:t>$ + variable name + : +  Value you are setting it to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$font-stack: Helvetica, sans-serif;</a:t>
            </a:r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font: 100% $font-stack;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with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inherit name of tag</a:t>
            </a:r>
          </a:p>
          <a:p>
            <a:pPr lvl="1"/>
            <a:r>
              <a:rPr lang="en-US" dirty="0"/>
              <a:t>Greatly condenses the code used</a:t>
            </a:r>
          </a:p>
          <a:p>
            <a:pPr lvl="1"/>
            <a:r>
              <a:rPr lang="en-US" dirty="0"/>
              <a:t>Allows you to easily change the name of a class through variables</a:t>
            </a:r>
          </a:p>
          <a:p>
            <a:pPr lvl="1"/>
            <a:r>
              <a:rPr lang="en-US" dirty="0"/>
              <a:t>Inherits the parents style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548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Sass uses math operators i.e. +, -, *, /, and %</a:t>
            </a:r>
          </a:p>
          <a:p>
            <a:pPr marL="0" indent="0">
              <a:buNone/>
            </a:pPr>
            <a:r>
              <a:rPr lang="en-US" dirty="0"/>
              <a:t>$.container: 1170px;  </a:t>
            </a:r>
          </a:p>
          <a:p>
            <a:pPr marL="0" indent="0">
              <a:buNone/>
            </a:pPr>
            <a:r>
              <a:rPr lang="en-US" dirty="0"/>
              <a:t>.half {  </a:t>
            </a:r>
          </a:p>
          <a:p>
            <a:pPr marL="0" indent="0">
              <a:buNone/>
            </a:pPr>
            <a:r>
              <a:rPr lang="en-US" dirty="0"/>
              <a:t>    height: $container / 2;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------------------------</a:t>
            </a:r>
          </a:p>
          <a:p>
            <a:pPr marL="0" indent="0">
              <a:buNone/>
            </a:pPr>
            <a:r>
              <a:rPr lang="en-US" dirty="0"/>
              <a:t>$padding: 35px;</a:t>
            </a:r>
          </a:p>
          <a:p>
            <a:pPr marL="0" indent="0">
              <a:buNone/>
            </a:pPr>
            <a:r>
              <a:rPr lang="en-US" dirty="0"/>
              <a:t>@function half-height($first, $second) {</a:t>
            </a:r>
          </a:p>
          <a:p>
            <a:pPr marL="0" indent="0">
              <a:buNone/>
            </a:pPr>
            <a:r>
              <a:rPr lang="en-US" dirty="0"/>
              <a:t>   @return $container / $first + $padding / $second;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.half {</a:t>
            </a:r>
          </a:p>
          <a:p>
            <a:pPr marL="0" indent="0">
              <a:buNone/>
            </a:pPr>
            <a:r>
              <a:rPr lang="en-US" dirty="0"/>
              <a:t>   height: half-height(2,2);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22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mixinName</a:t>
            </a:r>
            <a:r>
              <a:rPr lang="en-US" dirty="0"/>
              <a:t>($value) {</a:t>
            </a:r>
          </a:p>
          <a:p>
            <a:pPr marL="457200" lvl="1" indent="0">
              <a:buNone/>
            </a:pPr>
            <a:r>
              <a:rPr lang="en-US" dirty="0"/>
              <a:t>Stuff($value);</a:t>
            </a:r>
          </a:p>
          <a:p>
            <a:pPr marL="457200" lvl="1" indent="0">
              <a:buNone/>
            </a:pPr>
            <a:r>
              <a:rPr lang="en-US" dirty="0" err="1"/>
              <a:t>diffStuff</a:t>
            </a:r>
            <a:r>
              <a:rPr lang="en-US" dirty="0"/>
              <a:t>($value);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@include </a:t>
            </a:r>
            <a:r>
              <a:rPr lang="en-US" dirty="0" err="1"/>
              <a:t>mixinName</a:t>
            </a:r>
            <a:r>
              <a:rPr lang="en-US" dirty="0"/>
              <a:t>(15px);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otherClassName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@include </a:t>
            </a:r>
            <a:r>
              <a:rPr lang="en-US" dirty="0" err="1"/>
              <a:t>mixinName</a:t>
            </a:r>
            <a:r>
              <a:rPr lang="en-US" dirty="0"/>
              <a:t>(</a:t>
            </a:r>
            <a:r>
              <a:rPr lang="en-US"/>
              <a:t>32px);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687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405</TotalTime>
  <Words>375</Words>
  <Application>Microsoft Office PowerPoint</Application>
  <PresentationFormat>Widescreen</PresentationFormat>
  <Paragraphs>91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SASS tutorial</vt:lpstr>
      <vt:lpstr>Why SASS?</vt:lpstr>
      <vt:lpstr>What is SASS? </vt:lpstr>
      <vt:lpstr>How to use SASS</vt:lpstr>
      <vt:lpstr>SASS Syntax </vt:lpstr>
      <vt:lpstr>Nesting with sass</vt:lpstr>
      <vt:lpstr>Operations and functions</vt:lpstr>
      <vt:lpstr>Mixin 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tutorial</dc:title>
  <dc:creator>Morgan Mackaay</dc:creator>
  <cp:lastModifiedBy>Morgan Mackaay</cp:lastModifiedBy>
  <cp:revision>28</cp:revision>
  <dcterms:created xsi:type="dcterms:W3CDTF">2016-12-04T23:35:24Z</dcterms:created>
  <dcterms:modified xsi:type="dcterms:W3CDTF">2016-12-05T11:33:59Z</dcterms:modified>
</cp:coreProperties>
</file>