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59" r:id="rId9"/>
    <p:sldId id="258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697BF-0374-416B-9A71-35DD98BE7DE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179D3-4FCC-4329-BB42-550A8D26FF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9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179D3-4FCC-4329-BB42-550A8D26FF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8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179D3-4FCC-4329-BB42-550A8D26FF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2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179D3-4FCC-4329-BB42-550A8D26FF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98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6BA82-38B2-4B54-E8B3-2CF68E2BC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845467-1031-57D8-842D-BE1D83C64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FC7E4-4129-E43B-7CEB-F6AFA00B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7D48B-7E96-7102-475F-EC904A0E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6A5353-B0B5-EF21-476F-19B46216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5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9F406-D504-00ED-72D3-3AE4EA2F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38A9AA-DC65-667B-D3E7-F98BC368C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06B39-929A-6004-6042-AB0433E1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910B9-677F-46DC-17B0-B244ED26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E61DF-D95B-A40B-F8E7-21F7E021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4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351F89-FD0E-3407-0E34-1226F040F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21B785-B495-D324-0626-212DC43C1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4839A-2770-EC77-1A2B-B7ED988E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6E4ADF-5823-2205-777A-4EE6095A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AC6F1-BF5A-1FC8-D383-A81C2179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28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F1D33-C283-1E95-A93C-54BEFDA1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4828D-D537-A5CE-F602-41945F826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82D60-91CD-BA18-499E-AEBB916C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7E6FA-8A03-94DD-4B03-BF1F0B79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6702E-1637-FBA6-184F-7F1B51E0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3B9DC-A446-7E49-4B0D-F5AF938A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4D2FA-FDD6-3F7D-E5B8-5FF32CD7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BD097-1F72-91CE-9BBF-EFC4BDDA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37EC2-CFCA-EAFA-FCAF-891755BA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5A61F-B99E-73AE-3A43-59AF6BF6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85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DDDA3-3A08-8231-F9FC-C0D76573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034B6-3393-362C-B80D-787DCED84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FEE45C-2CD5-237B-96BC-D9B58A2FB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B7573-8232-17CD-A49A-1AE3B099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664EA-D501-697C-636E-2C9072EF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2D7E3-DE7E-1959-CE1C-E0B2C62C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6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FDACE-FDCC-A7F8-F543-74199F33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0AE756-2890-9842-0FDB-8EE55A610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88909E-7D61-FA4A-14C4-3BE7225A2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40F175-C014-EC7C-505C-9C70E8AEC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B85202-C55F-4E2E-B2E7-46CF188B1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53D43-84F9-CDF9-4B2A-B8771D98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178413-9489-89FF-C2EC-C79B4237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849FFF-A31D-E5FF-E987-D55A3783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EA01D-DAFA-828A-0542-020FA765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E85E8F-20F4-6126-3E78-52CBCFBE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F2E1D0-BAE4-3CFD-6109-C7CCCD62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E584C5-3661-0BD0-EF6E-35BD918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0AA4C9-CDE6-7D42-F17B-2140A034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BAB485-305C-AEFB-9D74-61EABCC9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300097-7D6F-4373-F32F-4676F5A5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7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56590-6A57-55BB-6CAB-C2373F5F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DE2A6-EF67-D2E6-C6C6-A9BDD0A3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5E2F1-C114-63D9-B5C5-EE5B7EF86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B0FC7-AD33-3E41-FBDE-5E05BF55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4E398-DEE6-B187-5733-826953E7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0FB7D-5A08-AAB5-5D76-F4579742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9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ABEA3-4790-F618-8F78-B2813523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0622AC-08AB-5B17-BF91-C879DAF62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3EA468-9738-11F3-B0A6-E1664C9F4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4510D-3EBD-95BE-DF8F-D00AAC93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3267-3D31-4D03-98F6-DA56519146E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912D4-282B-EB30-8F2F-214722A3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C72BC7-6EC1-103E-9ED5-6A3A507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7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FE43FE-4021-6BE7-3432-CEE2F655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EAACB-F616-36D8-B017-EDA46225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016CD-D1D0-1FD3-E819-6B5351034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83267-3D31-4D03-98F6-DA56519146E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61301-2873-EBD1-A9F4-47A1E5067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AA59E-5376-1804-6453-A23A095B4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273D4-E693-4A3D-86D8-3810BDD49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5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F8554-B907-9D12-F374-14340363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9277"/>
            <a:ext cx="9144000" cy="951589"/>
          </a:xfrm>
        </p:spPr>
        <p:txBody>
          <a:bodyPr>
            <a:normAutofit/>
          </a:bodyPr>
          <a:lstStyle/>
          <a:p>
            <a:r>
              <a:rPr lang="ko-KR" altLang="en-US" sz="4400" dirty="0" err="1"/>
              <a:t>나노인텍</a:t>
            </a:r>
            <a:r>
              <a:rPr lang="ko-KR" altLang="en-US" sz="4400" dirty="0"/>
              <a:t> 세미나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62C31A-3FCE-F55A-14A4-B6F6ABB89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8268"/>
            <a:ext cx="9144000" cy="1655762"/>
          </a:xfrm>
        </p:spPr>
        <p:txBody>
          <a:bodyPr/>
          <a:lstStyle/>
          <a:p>
            <a:r>
              <a:rPr lang="en-US" altLang="ko-KR" dirty="0"/>
              <a:t>2024.09.05</a:t>
            </a:r>
          </a:p>
          <a:p>
            <a:r>
              <a:rPr lang="ko-KR" altLang="en-US" dirty="0"/>
              <a:t>한라대학교 전기전자공학과 학부생 문찬혁</a:t>
            </a:r>
            <a:endParaRPr lang="en-US" altLang="ko-KR" dirty="0"/>
          </a:p>
          <a:p>
            <a:r>
              <a:rPr lang="ko-KR" altLang="en-US" dirty="0"/>
              <a:t>한라대학교 전기전자공학과 교수 한경희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7785A-584D-E734-F7D3-A703BE6FFDCA}"/>
              </a:ext>
            </a:extLst>
          </p:cNvPr>
          <p:cNvSpPr txBox="1"/>
          <p:nvPr/>
        </p:nvSpPr>
        <p:spPr>
          <a:xfrm>
            <a:off x="800346" y="2884589"/>
            <a:ext cx="10591308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300" b="1" i="0" u="none" strike="noStrike" baseline="0" dirty="0">
                <a:solidFill>
                  <a:srgbClr val="0070C0"/>
                </a:solidFill>
                <a:latin typeface="T1"/>
              </a:rPr>
              <a:t>VV</a:t>
            </a:r>
            <a:r>
              <a:rPr lang="ko-KR" altLang="en-US" sz="2300" b="1" i="0" u="none" strike="noStrike" baseline="0" dirty="0">
                <a:solidFill>
                  <a:srgbClr val="0070C0"/>
                </a:solidFill>
                <a:latin typeface="T1"/>
              </a:rPr>
              <a:t>연축전지와 </a:t>
            </a:r>
            <a:r>
              <a:rPr lang="ko-KR" altLang="en-US" sz="2300" b="1" i="0" u="none" strike="noStrike" baseline="0" dirty="0" err="1">
                <a:solidFill>
                  <a:srgbClr val="0070C0"/>
                </a:solidFill>
                <a:latin typeface="T1"/>
              </a:rPr>
              <a:t>슈퍼커패시터를</a:t>
            </a:r>
            <a:r>
              <a:rPr lang="ko-KR" altLang="en-US" sz="2300" b="1" i="0" u="none" strike="noStrike" baseline="0" dirty="0">
                <a:solidFill>
                  <a:srgbClr val="0070C0"/>
                </a:solidFill>
                <a:latin typeface="T1"/>
              </a:rPr>
              <a:t> 결합한 하이브리드형 전동 휠체어 기반 알고리즘</a:t>
            </a:r>
            <a:endParaRPr lang="en-US" altLang="ko-KR" sz="2300" b="1" i="0" u="none" strike="noStrike" baseline="0" dirty="0">
              <a:solidFill>
                <a:srgbClr val="0070C0"/>
              </a:solidFill>
              <a:latin typeface="T1"/>
            </a:endParaRPr>
          </a:p>
          <a:p>
            <a:pPr algn="ctr"/>
            <a:endParaRPr lang="en-US" altLang="ko-KR" sz="2300" b="1" dirty="0">
              <a:solidFill>
                <a:srgbClr val="0070C0"/>
              </a:solidFill>
              <a:latin typeface="T1"/>
            </a:endParaRPr>
          </a:p>
          <a:p>
            <a:pPr algn="ctr"/>
            <a:r>
              <a:rPr lang="en-US" altLang="ko-KR" sz="2300" b="1" i="0" u="none" strike="noStrike" baseline="0" dirty="0">
                <a:solidFill>
                  <a:srgbClr val="0070C0"/>
                </a:solidFill>
                <a:latin typeface="T1"/>
              </a:rPr>
              <a:t>+ </a:t>
            </a:r>
            <a:r>
              <a:rPr lang="ko-KR" altLang="en-US" sz="2300" b="1" i="0" u="none" strike="noStrike" baseline="0" dirty="0">
                <a:solidFill>
                  <a:srgbClr val="0070C0"/>
                </a:solidFill>
                <a:latin typeface="T1"/>
              </a:rPr>
              <a:t>디지털 모드</a:t>
            </a:r>
            <a:r>
              <a:rPr lang="en-US" altLang="ko-KR" sz="2300" b="1" i="0" u="none" strike="noStrike" baseline="0" dirty="0">
                <a:solidFill>
                  <a:srgbClr val="0070C0"/>
                </a:solidFill>
                <a:latin typeface="T1"/>
              </a:rPr>
              <a:t>, </a:t>
            </a:r>
            <a:r>
              <a:rPr lang="ko-KR" altLang="en-US" sz="2300" b="1" i="0" u="none" strike="noStrike" baseline="0" dirty="0">
                <a:solidFill>
                  <a:srgbClr val="0070C0"/>
                </a:solidFill>
                <a:latin typeface="T1"/>
              </a:rPr>
              <a:t>플로터 확인</a:t>
            </a:r>
            <a:endParaRPr lang="en-US" altLang="ko-KR" sz="2300" b="1" i="0" u="none" strike="noStrike" baseline="0" dirty="0">
              <a:solidFill>
                <a:srgbClr val="0070C0"/>
              </a:solidFill>
              <a:latin typeface="T1"/>
            </a:endParaRPr>
          </a:p>
        </p:txBody>
      </p:sp>
    </p:spTree>
    <p:extLst>
      <p:ext uri="{BB962C8B-B14F-4D97-AF65-F5344CB8AC3E}">
        <p14:creationId xmlns:p14="http://schemas.microsoft.com/office/powerpoint/2010/main" val="199350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4-2. Mod 2 </a:t>
            </a:r>
            <a:r>
              <a:rPr lang="ko-KR" altLang="en-US" sz="3400" dirty="0"/>
              <a:t>시현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59C611-8FA8-B82A-49B0-3BE150554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633" y="1320920"/>
            <a:ext cx="5153025" cy="1219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2763248-5CA9-D88F-2FF9-662321C1AB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780190" y="788325"/>
            <a:ext cx="4236783" cy="581600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1A35D8F7-9A10-12D8-2F4F-4D9EB7456760}"/>
              </a:ext>
            </a:extLst>
          </p:cNvPr>
          <p:cNvSpPr/>
          <p:nvPr/>
        </p:nvSpPr>
        <p:spPr>
          <a:xfrm>
            <a:off x="7813838" y="1210730"/>
            <a:ext cx="888459" cy="564203"/>
          </a:xfrm>
          <a:prstGeom prst="donut">
            <a:avLst>
              <a:gd name="adj" fmla="val 140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2BA57762-F655-053A-A51E-E12E4235AA5F}"/>
              </a:ext>
            </a:extLst>
          </p:cNvPr>
          <p:cNvSpPr/>
          <p:nvPr/>
        </p:nvSpPr>
        <p:spPr>
          <a:xfrm>
            <a:off x="2260822" y="1002022"/>
            <a:ext cx="141793" cy="30155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CEF306A-DEAC-7A63-3DF6-07A7156F3EDA}"/>
              </a:ext>
            </a:extLst>
          </p:cNvPr>
          <p:cNvSpPr/>
          <p:nvPr/>
        </p:nvSpPr>
        <p:spPr>
          <a:xfrm rot="16200000">
            <a:off x="3920331" y="5617578"/>
            <a:ext cx="171462" cy="5871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8B5DE8A-A536-B4F1-E54C-1558E35F0A38}"/>
              </a:ext>
            </a:extLst>
          </p:cNvPr>
          <p:cNvSpPr/>
          <p:nvPr/>
        </p:nvSpPr>
        <p:spPr>
          <a:xfrm>
            <a:off x="3686328" y="3813650"/>
            <a:ext cx="141793" cy="20214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DF7F144-6002-3A4A-1162-6C85031B7A11}"/>
              </a:ext>
            </a:extLst>
          </p:cNvPr>
          <p:cNvSpPr/>
          <p:nvPr/>
        </p:nvSpPr>
        <p:spPr>
          <a:xfrm>
            <a:off x="3690121" y="5999118"/>
            <a:ext cx="138000" cy="315915"/>
          </a:xfrm>
          <a:prstGeom prst="downArrow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6E61FC2D-5F93-A4E9-379F-8AAA7B7DE6A2}"/>
              </a:ext>
            </a:extLst>
          </p:cNvPr>
          <p:cNvSpPr/>
          <p:nvPr/>
        </p:nvSpPr>
        <p:spPr>
          <a:xfrm rot="16200000">
            <a:off x="2963766" y="3295840"/>
            <a:ext cx="180869" cy="12624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3C9FF5FA-68C5-489D-3936-65EC33D18425}"/>
              </a:ext>
            </a:extLst>
          </p:cNvPr>
          <p:cNvSpPr/>
          <p:nvPr/>
        </p:nvSpPr>
        <p:spPr>
          <a:xfrm rot="10800000">
            <a:off x="4311110" y="3162294"/>
            <a:ext cx="141793" cy="27862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B4BFC10B-33CD-9E8C-F8C0-94955EB3E020}"/>
              </a:ext>
            </a:extLst>
          </p:cNvPr>
          <p:cNvSpPr/>
          <p:nvPr/>
        </p:nvSpPr>
        <p:spPr>
          <a:xfrm rot="5400000">
            <a:off x="3251867" y="2313043"/>
            <a:ext cx="171462" cy="18699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E8A0E37-8EED-53C9-DF4B-202284FAFA7E}"/>
              </a:ext>
            </a:extLst>
          </p:cNvPr>
          <p:cNvSpPr/>
          <p:nvPr/>
        </p:nvSpPr>
        <p:spPr>
          <a:xfrm>
            <a:off x="2102925" y="6200173"/>
            <a:ext cx="138000" cy="315915"/>
          </a:xfrm>
          <a:prstGeom prst="downArrow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26AF4FAA-E050-9D94-4BCB-DC0A56C61112}"/>
              </a:ext>
            </a:extLst>
          </p:cNvPr>
          <p:cNvSpPr/>
          <p:nvPr/>
        </p:nvSpPr>
        <p:spPr>
          <a:xfrm rot="5400000">
            <a:off x="2924471" y="5487444"/>
            <a:ext cx="171464" cy="1577468"/>
          </a:xfrm>
          <a:prstGeom prst="downArrow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31161-74A2-E6AB-579A-8B69A8F7DBCA}"/>
              </a:ext>
            </a:extLst>
          </p:cNvPr>
          <p:cNvSpPr txBox="1"/>
          <p:nvPr/>
        </p:nvSpPr>
        <p:spPr>
          <a:xfrm>
            <a:off x="108530" y="4024186"/>
            <a:ext cx="29061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1. </a:t>
            </a:r>
            <a:r>
              <a:rPr lang="en-US" altLang="ko-KR" b="1" dirty="0" err="1">
                <a:solidFill>
                  <a:srgbClr val="0070C0"/>
                </a:solidFill>
              </a:rPr>
              <a:t>I_Load</a:t>
            </a:r>
            <a:r>
              <a:rPr lang="en-US" altLang="ko-KR" b="1" dirty="0">
                <a:solidFill>
                  <a:srgbClr val="0070C0"/>
                </a:solidFill>
              </a:rPr>
              <a:t> &gt; </a:t>
            </a:r>
            <a:r>
              <a:rPr lang="en-US" altLang="ko-KR" b="1" dirty="0" err="1">
                <a:solidFill>
                  <a:srgbClr val="0070C0"/>
                </a:solidFill>
              </a:rPr>
              <a:t>I_Switch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</a:rPr>
              <a:t>일때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9AB19-53D5-66FC-C970-31C89CE2C2BA}"/>
              </a:ext>
            </a:extLst>
          </p:cNvPr>
          <p:cNvSpPr txBox="1"/>
          <p:nvPr/>
        </p:nvSpPr>
        <p:spPr>
          <a:xfrm>
            <a:off x="889463" y="4695767"/>
            <a:ext cx="26714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2. </a:t>
            </a:r>
            <a:r>
              <a:rPr lang="en-US" altLang="ko-KR" b="1" dirty="0" err="1">
                <a:solidFill>
                  <a:srgbClr val="0070C0"/>
                </a:solidFill>
              </a:rPr>
              <a:t>V_Soc</a:t>
            </a:r>
            <a:r>
              <a:rPr lang="en-US" altLang="ko-KR" b="1" dirty="0">
                <a:solidFill>
                  <a:srgbClr val="0070C0"/>
                </a:solidFill>
              </a:rPr>
              <a:t> &gt; </a:t>
            </a:r>
            <a:r>
              <a:rPr lang="en-US" altLang="ko-KR" b="1" dirty="0" err="1">
                <a:solidFill>
                  <a:srgbClr val="0070C0"/>
                </a:solidFill>
              </a:rPr>
              <a:t>V_Min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</a:rPr>
              <a:t>일때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144704-5154-9919-C7E2-86303D4F7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745" y="3181683"/>
            <a:ext cx="5480698" cy="2867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8F59F9-C160-2046-26B1-07B1850B83EC}"/>
              </a:ext>
            </a:extLst>
          </p:cNvPr>
          <p:cNvSpPr txBox="1"/>
          <p:nvPr/>
        </p:nvSpPr>
        <p:spPr>
          <a:xfrm>
            <a:off x="7099144" y="2627685"/>
            <a:ext cx="4029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</a:rPr>
              <a:t>1-2-3-4-6-7-4</a:t>
            </a:r>
            <a:endParaRPr lang="ko-KR" alt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6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/>
              <a:t>4-3. </a:t>
            </a:r>
            <a:r>
              <a:rPr lang="en-US" altLang="ko-KR" sz="3400" dirty="0"/>
              <a:t>Mod 3 </a:t>
            </a:r>
            <a:r>
              <a:rPr lang="ko-KR" altLang="en-US" sz="3400" dirty="0"/>
              <a:t>시현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59C611-8FA8-B82A-49B0-3BE150554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633" y="1320920"/>
            <a:ext cx="5153025" cy="1219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2763248-5CA9-D88F-2FF9-662321C1AB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780190" y="788325"/>
            <a:ext cx="4236783" cy="581600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1A35D8F7-9A10-12D8-2F4F-4D9EB7456760}"/>
              </a:ext>
            </a:extLst>
          </p:cNvPr>
          <p:cNvSpPr/>
          <p:nvPr/>
        </p:nvSpPr>
        <p:spPr>
          <a:xfrm>
            <a:off x="9846919" y="1216789"/>
            <a:ext cx="888459" cy="564203"/>
          </a:xfrm>
          <a:prstGeom prst="donut">
            <a:avLst>
              <a:gd name="adj" fmla="val 140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2BA57762-F655-053A-A51E-E12E4235AA5F}"/>
              </a:ext>
            </a:extLst>
          </p:cNvPr>
          <p:cNvSpPr/>
          <p:nvPr/>
        </p:nvSpPr>
        <p:spPr>
          <a:xfrm>
            <a:off x="2260822" y="1002022"/>
            <a:ext cx="141793" cy="30155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CEF306A-DEAC-7A63-3DF6-07A7156F3EDA}"/>
              </a:ext>
            </a:extLst>
          </p:cNvPr>
          <p:cNvSpPr/>
          <p:nvPr/>
        </p:nvSpPr>
        <p:spPr>
          <a:xfrm rot="5400000">
            <a:off x="2889569" y="4254566"/>
            <a:ext cx="171463" cy="14289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8B5DE8A-A536-B4F1-E54C-1558E35F0A38}"/>
              </a:ext>
            </a:extLst>
          </p:cNvPr>
          <p:cNvSpPr/>
          <p:nvPr/>
        </p:nvSpPr>
        <p:spPr>
          <a:xfrm>
            <a:off x="3686328" y="3813650"/>
            <a:ext cx="138001" cy="11863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6E61FC2D-5F93-A4E9-379F-8AAA7B7DE6A2}"/>
              </a:ext>
            </a:extLst>
          </p:cNvPr>
          <p:cNvSpPr/>
          <p:nvPr/>
        </p:nvSpPr>
        <p:spPr>
          <a:xfrm rot="16200000">
            <a:off x="2963766" y="3295840"/>
            <a:ext cx="180869" cy="12624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3C9FF5FA-68C5-489D-3936-65EC33D18425}"/>
              </a:ext>
            </a:extLst>
          </p:cNvPr>
          <p:cNvSpPr/>
          <p:nvPr/>
        </p:nvSpPr>
        <p:spPr>
          <a:xfrm rot="10800000">
            <a:off x="1013504" y="1739914"/>
            <a:ext cx="138000" cy="41669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31161-74A2-E6AB-579A-8B69A8F7DBCA}"/>
              </a:ext>
            </a:extLst>
          </p:cNvPr>
          <p:cNvSpPr txBox="1"/>
          <p:nvPr/>
        </p:nvSpPr>
        <p:spPr>
          <a:xfrm>
            <a:off x="2439332" y="3389558"/>
            <a:ext cx="291347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1. </a:t>
            </a:r>
            <a:r>
              <a:rPr lang="en-US" altLang="ko-KR" b="1" dirty="0" err="1">
                <a:solidFill>
                  <a:srgbClr val="0070C0"/>
                </a:solidFill>
              </a:rPr>
              <a:t>I_Load</a:t>
            </a:r>
            <a:r>
              <a:rPr lang="en-US" altLang="ko-KR" b="1" dirty="0">
                <a:solidFill>
                  <a:srgbClr val="0070C0"/>
                </a:solidFill>
              </a:rPr>
              <a:t> &gt; </a:t>
            </a:r>
            <a:r>
              <a:rPr lang="en-US" altLang="ko-KR" b="1" dirty="0" err="1">
                <a:solidFill>
                  <a:srgbClr val="0070C0"/>
                </a:solidFill>
              </a:rPr>
              <a:t>I_Switch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</a:rPr>
              <a:t>일때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9AB19-53D5-66FC-C970-31C89CE2C2BA}"/>
              </a:ext>
            </a:extLst>
          </p:cNvPr>
          <p:cNvSpPr txBox="1"/>
          <p:nvPr/>
        </p:nvSpPr>
        <p:spPr>
          <a:xfrm>
            <a:off x="2715776" y="5156890"/>
            <a:ext cx="263702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2. </a:t>
            </a:r>
            <a:r>
              <a:rPr lang="en-US" altLang="ko-KR" b="1" dirty="0" err="1">
                <a:solidFill>
                  <a:srgbClr val="0070C0"/>
                </a:solidFill>
              </a:rPr>
              <a:t>V_Soc</a:t>
            </a:r>
            <a:r>
              <a:rPr lang="en-US" altLang="ko-KR" b="1" dirty="0">
                <a:solidFill>
                  <a:srgbClr val="0070C0"/>
                </a:solidFill>
              </a:rPr>
              <a:t> &lt; </a:t>
            </a:r>
            <a:r>
              <a:rPr lang="en-US" altLang="ko-KR" b="1" dirty="0" err="1">
                <a:solidFill>
                  <a:srgbClr val="0070C0"/>
                </a:solidFill>
              </a:rPr>
              <a:t>V_Min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</a:rPr>
              <a:t>일때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063365B-2B56-4235-0D7A-5CF45F499AD4}"/>
              </a:ext>
            </a:extLst>
          </p:cNvPr>
          <p:cNvSpPr/>
          <p:nvPr/>
        </p:nvSpPr>
        <p:spPr>
          <a:xfrm>
            <a:off x="2152467" y="4883313"/>
            <a:ext cx="138001" cy="10069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D8F4E26-0833-25F1-392A-83BE787C2D20}"/>
              </a:ext>
            </a:extLst>
          </p:cNvPr>
          <p:cNvSpPr/>
          <p:nvPr/>
        </p:nvSpPr>
        <p:spPr>
          <a:xfrm rot="5400000">
            <a:off x="1561347" y="5349959"/>
            <a:ext cx="171466" cy="10107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243437FC-7D47-3C78-2DBE-186ED12F116B}"/>
              </a:ext>
            </a:extLst>
          </p:cNvPr>
          <p:cNvSpPr/>
          <p:nvPr/>
        </p:nvSpPr>
        <p:spPr>
          <a:xfrm rot="16200000">
            <a:off x="1534845" y="1055158"/>
            <a:ext cx="180869" cy="12624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E1B7BDFE-D1F9-9E7D-7D77-1572047F55DA}"/>
              </a:ext>
            </a:extLst>
          </p:cNvPr>
          <p:cNvSpPr/>
          <p:nvPr/>
        </p:nvSpPr>
        <p:spPr>
          <a:xfrm>
            <a:off x="2157523" y="5843102"/>
            <a:ext cx="152402" cy="662424"/>
          </a:xfrm>
          <a:prstGeom prst="downArrow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45C5B62-1127-C4A2-341B-7FE8EB11B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633" y="3271430"/>
            <a:ext cx="5247779" cy="28289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4A1D870-813F-A87C-DA08-C15BB404B0B4}"/>
              </a:ext>
            </a:extLst>
          </p:cNvPr>
          <p:cNvSpPr txBox="1"/>
          <p:nvPr/>
        </p:nvSpPr>
        <p:spPr>
          <a:xfrm>
            <a:off x="7175029" y="2653595"/>
            <a:ext cx="4029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</a:rPr>
              <a:t>1-2-3-4-6-5-2</a:t>
            </a:r>
            <a:endParaRPr lang="ko-KR" alt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8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1. </a:t>
            </a:r>
            <a:r>
              <a:rPr lang="ko-KR" altLang="en-US" sz="3400" dirty="0"/>
              <a:t>논문 플로우 차트 및 작성 회로도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21E51A-5345-6848-D6E3-CF886DC8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21" y="1926077"/>
            <a:ext cx="7287386" cy="33697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5E225C-09C4-F7B3-01D8-3AFF86346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284" y="552718"/>
            <a:ext cx="4450195" cy="610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4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2-1. Setup </a:t>
            </a:r>
            <a:r>
              <a:rPr lang="ko-KR" altLang="en-US" sz="3400" dirty="0"/>
              <a:t>부분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3FF979-7027-789D-CC0D-3B583BEC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6" y="951589"/>
            <a:ext cx="5521968" cy="57909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9D2BCD-46D6-68C1-7699-09A197EB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062" y="951589"/>
            <a:ext cx="5572125" cy="33337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58D866-FA8E-533E-425D-531F65113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49" y="5001941"/>
            <a:ext cx="54673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9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2-2. main</a:t>
            </a:r>
            <a:r>
              <a:rPr lang="ko-KR" altLang="en-US" sz="3400" dirty="0"/>
              <a:t> </a:t>
            </a:r>
            <a:r>
              <a:rPr lang="en-US" altLang="ko-KR" sz="3400" dirty="0"/>
              <a:t>section </a:t>
            </a:r>
            <a:r>
              <a:rPr lang="ko-KR" altLang="en-US" sz="3400" dirty="0"/>
              <a:t>부분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23CFB4-98CD-A895-3901-0573F672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21" y="941151"/>
            <a:ext cx="6563687" cy="49756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232209-C072-6F10-7C8F-CB320B40E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008" y="1046430"/>
            <a:ext cx="5394869" cy="49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2-3. </a:t>
            </a:r>
            <a:r>
              <a:rPr lang="ko-KR" altLang="en-US" sz="3400" dirty="0"/>
              <a:t>함수 부분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BC07E6-03B8-5459-F3A8-FE9B6405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0" y="787940"/>
            <a:ext cx="3726737" cy="57723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03C2AF-EB55-C197-5567-64304D66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208" y="787940"/>
            <a:ext cx="54959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7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2-4. </a:t>
            </a:r>
            <a:r>
              <a:rPr lang="ko-KR" altLang="en-US" sz="3400" dirty="0"/>
              <a:t>논문 </a:t>
            </a:r>
            <a:r>
              <a:rPr lang="en-US" altLang="ko-KR" sz="3400" dirty="0"/>
              <a:t>acid, </a:t>
            </a:r>
            <a:r>
              <a:rPr lang="en-US" altLang="ko-KR" sz="3400" dirty="0" err="1"/>
              <a:t>scap</a:t>
            </a:r>
            <a:r>
              <a:rPr lang="en-US" altLang="ko-KR" sz="3400" dirty="0"/>
              <a:t> </a:t>
            </a:r>
            <a:r>
              <a:rPr lang="ko-KR" altLang="en-US" sz="3400" dirty="0"/>
              <a:t>주행 부분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95C454-8544-C21A-C73D-EADDDF0A6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8" y="1406204"/>
            <a:ext cx="6088987" cy="40455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007183-A3E4-20AB-C53B-E043BD1BE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714" y="685906"/>
            <a:ext cx="6114376" cy="52205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C2DE2E-41C8-5394-9B27-E5D62F703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714" y="5868984"/>
            <a:ext cx="2867871" cy="8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4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2-3. loop </a:t>
            </a:r>
            <a:r>
              <a:rPr lang="ko-KR" altLang="en-US" sz="3400" dirty="0"/>
              <a:t>부분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759B99-5E0F-8983-2F68-1DB679BB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854007"/>
            <a:ext cx="5534025" cy="5753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A685A6-A736-ABE1-9D6F-569364418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538" y="1071435"/>
            <a:ext cx="6302207" cy="23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8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3. </a:t>
            </a:r>
            <a:r>
              <a:rPr lang="en-US" altLang="ko-KR" sz="3400" dirty="0" err="1"/>
              <a:t>thinkercad</a:t>
            </a:r>
            <a:r>
              <a:rPr lang="ko-KR" altLang="en-US" sz="3400" dirty="0"/>
              <a:t> 문제점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57CF9B-CDC9-273B-3FF8-C9E0D832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305050"/>
            <a:ext cx="4743450" cy="2247900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2AC6F07F-C266-F1F6-4567-50FDD8AE6EFA}"/>
              </a:ext>
            </a:extLst>
          </p:cNvPr>
          <p:cNvSpPr txBox="1">
            <a:spLocks/>
          </p:cNvSpPr>
          <p:nvPr/>
        </p:nvSpPr>
        <p:spPr>
          <a:xfrm>
            <a:off x="6555026" y="1953369"/>
            <a:ext cx="6344886" cy="3202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하드웨어 지연이 생긴다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Interrupt</a:t>
            </a:r>
            <a:r>
              <a:rPr lang="ko-KR" altLang="en-US" dirty="0"/>
              <a:t> 사용 불가능 하다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라이브러리 추가가 거의 안된다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플로터가 과거 기록을 못한다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91104C0D-5C24-5929-252E-F0181912FA73}"/>
              </a:ext>
            </a:extLst>
          </p:cNvPr>
          <p:cNvSpPr/>
          <p:nvPr/>
        </p:nvSpPr>
        <p:spPr>
          <a:xfrm>
            <a:off x="3307403" y="3272499"/>
            <a:ext cx="1167319" cy="564203"/>
          </a:xfrm>
          <a:prstGeom prst="donut">
            <a:avLst>
              <a:gd name="adj" fmla="val 140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67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523BA6-F161-9BF3-DA7B-87F9341C5BFF}"/>
              </a:ext>
            </a:extLst>
          </p:cNvPr>
          <p:cNvSpPr/>
          <p:nvPr/>
        </p:nvSpPr>
        <p:spPr>
          <a:xfrm>
            <a:off x="-84836" y="0"/>
            <a:ext cx="23425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258149B-5D20-1FEB-24A7-C0B68FDB9E06}"/>
              </a:ext>
            </a:extLst>
          </p:cNvPr>
          <p:cNvSpPr txBox="1">
            <a:spLocks/>
          </p:cNvSpPr>
          <p:nvPr/>
        </p:nvSpPr>
        <p:spPr>
          <a:xfrm>
            <a:off x="149418" y="0"/>
            <a:ext cx="9144000" cy="951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/>
              <a:t>4-1. Mod 1 </a:t>
            </a:r>
            <a:r>
              <a:rPr lang="ko-KR" altLang="en-US" sz="3400" dirty="0"/>
              <a:t>시현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59C611-8FA8-B82A-49B0-3BE150554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633" y="1320920"/>
            <a:ext cx="5153025" cy="1219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2763248-5CA9-D88F-2FF9-662321C1AB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780190" y="788325"/>
            <a:ext cx="4236783" cy="581600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1A35D8F7-9A10-12D8-2F4F-4D9EB7456760}"/>
              </a:ext>
            </a:extLst>
          </p:cNvPr>
          <p:cNvSpPr/>
          <p:nvPr/>
        </p:nvSpPr>
        <p:spPr>
          <a:xfrm>
            <a:off x="5815092" y="1258260"/>
            <a:ext cx="888459" cy="564203"/>
          </a:xfrm>
          <a:prstGeom prst="donut">
            <a:avLst>
              <a:gd name="adj" fmla="val 1406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2BA57762-F655-053A-A51E-E12E4235AA5F}"/>
              </a:ext>
            </a:extLst>
          </p:cNvPr>
          <p:cNvSpPr/>
          <p:nvPr/>
        </p:nvSpPr>
        <p:spPr>
          <a:xfrm>
            <a:off x="2260822" y="1002021"/>
            <a:ext cx="141793" cy="48107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CEF306A-DEAC-7A63-3DF6-07A7156F3EDA}"/>
              </a:ext>
            </a:extLst>
          </p:cNvPr>
          <p:cNvSpPr/>
          <p:nvPr/>
        </p:nvSpPr>
        <p:spPr>
          <a:xfrm rot="5400000">
            <a:off x="1720895" y="5260017"/>
            <a:ext cx="171515" cy="11919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08B5DE8A-A536-B4F1-E54C-1558E35F0A38}"/>
              </a:ext>
            </a:extLst>
          </p:cNvPr>
          <p:cNvSpPr/>
          <p:nvPr/>
        </p:nvSpPr>
        <p:spPr>
          <a:xfrm rot="10800000">
            <a:off x="1024920" y="1678065"/>
            <a:ext cx="141791" cy="41997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DF7F144-6002-3A4A-1162-6C85031B7A11}"/>
              </a:ext>
            </a:extLst>
          </p:cNvPr>
          <p:cNvSpPr/>
          <p:nvPr/>
        </p:nvSpPr>
        <p:spPr>
          <a:xfrm>
            <a:off x="2260821" y="5835140"/>
            <a:ext cx="152402" cy="662424"/>
          </a:xfrm>
          <a:prstGeom prst="downArrow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6E61FC2D-5F93-A4E9-379F-8AAA7B7DE6A2}"/>
              </a:ext>
            </a:extLst>
          </p:cNvPr>
          <p:cNvSpPr/>
          <p:nvPr/>
        </p:nvSpPr>
        <p:spPr>
          <a:xfrm rot="16200000">
            <a:off x="1731503" y="1176591"/>
            <a:ext cx="171515" cy="11919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9E3FC-6635-4469-0457-ADF63F6236C3}"/>
              </a:ext>
            </a:extLst>
          </p:cNvPr>
          <p:cNvSpPr txBox="1"/>
          <p:nvPr/>
        </p:nvSpPr>
        <p:spPr>
          <a:xfrm>
            <a:off x="2402616" y="3777961"/>
            <a:ext cx="298650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1. </a:t>
            </a:r>
            <a:r>
              <a:rPr lang="en-US" altLang="ko-KR" b="1" dirty="0" err="1">
                <a:solidFill>
                  <a:srgbClr val="0070C0"/>
                </a:solidFill>
              </a:rPr>
              <a:t>I_Load</a:t>
            </a:r>
            <a:r>
              <a:rPr lang="en-US" altLang="ko-KR" b="1" dirty="0">
                <a:solidFill>
                  <a:srgbClr val="0070C0"/>
                </a:solidFill>
              </a:rPr>
              <a:t> &lt; </a:t>
            </a:r>
            <a:r>
              <a:rPr lang="en-US" altLang="ko-KR" b="1" dirty="0" err="1">
                <a:solidFill>
                  <a:srgbClr val="0070C0"/>
                </a:solidFill>
              </a:rPr>
              <a:t>I_Switch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</a:rPr>
              <a:t>일때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F36D5964-B821-8CBA-5727-5CF2EF637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190" y="3017529"/>
            <a:ext cx="5264467" cy="28384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83E6E10-D807-6A89-CAD4-266F60A4F9CC}"/>
              </a:ext>
            </a:extLst>
          </p:cNvPr>
          <p:cNvSpPr txBox="1"/>
          <p:nvPr/>
        </p:nvSpPr>
        <p:spPr>
          <a:xfrm>
            <a:off x="7175029" y="2627685"/>
            <a:ext cx="4029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</a:rPr>
              <a:t>1-2-3-4-5-2</a:t>
            </a:r>
            <a:endParaRPr lang="ko-KR" altLang="en-US" sz="3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9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157</Words>
  <Application>Microsoft Office PowerPoint</Application>
  <PresentationFormat>와이드스크린</PresentationFormat>
  <Paragraphs>35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T1</vt:lpstr>
      <vt:lpstr>맑은 고딕</vt:lpstr>
      <vt:lpstr>Arial</vt:lpstr>
      <vt:lpstr>Office 테마</vt:lpstr>
      <vt:lpstr>나노인텍 세미나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찬혁 문</dc:creator>
  <cp:lastModifiedBy>찬혁 문</cp:lastModifiedBy>
  <cp:revision>2</cp:revision>
  <dcterms:created xsi:type="dcterms:W3CDTF">2024-09-04T06:41:30Z</dcterms:created>
  <dcterms:modified xsi:type="dcterms:W3CDTF">2024-09-04T09:06:09Z</dcterms:modified>
</cp:coreProperties>
</file>