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67" r:id="rId6"/>
    <p:sldId id="259" r:id="rId7"/>
    <p:sldId id="258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97BF-0374-416B-9A71-35DD98BE7DE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79D3-4FCC-4329-BB42-550A8D26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9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C863B-645D-D43A-6BB3-6233680F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186A56-F0F4-820F-4618-B6291A577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72FF8D-EBC9-D467-9D48-2461B43F2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A0987-5D18-30FB-C3D3-09F1C27A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3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8705F-00AF-D2A2-0207-B376B6E29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F09C78-81C8-B1A6-E7A2-08FB10E9D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F3CC98-12C4-4681-8290-979238363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4D2E4-6220-F311-6E5B-492898B68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BA82-38B2-4B54-E8B3-2CF68E2BC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45467-1031-57D8-842D-BE1D83C6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C7E4-4129-E43B-7CEB-F6AFA00B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7D48B-7E96-7102-475F-EC904A0E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5353-B0B5-EF21-476F-19B46216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9F406-D504-00ED-72D3-3AE4EA2F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8A9AA-DC65-667B-D3E7-F98BC368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06B39-929A-6004-6042-AB0433E1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910B9-677F-46DC-17B0-B244ED2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E61DF-D95B-A40B-F8E7-21F7E02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51F89-FD0E-3407-0E34-1226F040F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1B785-B495-D324-0626-212DC43C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4839A-2770-EC77-1A2B-B7ED988E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E4ADF-5823-2205-777A-4EE6095A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C6F1-BF5A-1FC8-D383-A81C2179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1D33-C283-1E95-A93C-54BEFDA1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828D-D537-A5CE-F602-41945F82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2D60-91CD-BA18-499E-AEBB916C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7E6FA-8A03-94DD-4B03-BF1F0B79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702E-1637-FBA6-184F-7F1B51E0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3B9DC-A446-7E49-4B0D-F5AF938A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4D2FA-FDD6-3F7D-E5B8-5FF32CD7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BD097-1F72-91CE-9BBF-EFC4BDDA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37EC2-CFCA-EAFA-FCAF-891755BA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A61F-B99E-73AE-3A43-59AF6BF6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5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DDDA3-3A08-8231-F9FC-C0D76573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34B6-3393-362C-B80D-787DCED8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EE45C-2CD5-237B-96BC-D9B58A2F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B7573-8232-17CD-A49A-1AE3B09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64EA-D501-697C-636E-2C9072EF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D7E3-DE7E-1959-CE1C-E0B2C62C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FDACE-FDCC-A7F8-F543-74199F33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AE756-2890-9842-0FDB-8EE55A61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8909E-7D61-FA4A-14C4-3BE7225A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40F175-C014-EC7C-505C-9C70E8AEC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85202-C55F-4E2E-B2E7-46CF188B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53D43-84F9-CDF9-4B2A-B8771D98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178413-9489-89FF-C2EC-C79B423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849FFF-A31D-E5FF-E987-D55A3783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A01D-DAFA-828A-0542-020FA765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E85E8F-20F4-6126-3E78-52CBCFBE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2E1D0-BAE4-3CFD-6109-C7CCCD62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E584C5-3661-0BD0-EF6E-35BD918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0AA4C9-CDE6-7D42-F17B-2140A034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AB485-305C-AEFB-9D74-61EABCC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00097-7D6F-4373-F32F-4676F5A5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7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56590-6A57-55BB-6CAB-C2373F5F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DE2A6-EF67-D2E6-C6C6-A9BDD0A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5E2F1-C114-63D9-B5C5-EE5B7EF8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B0FC7-AD33-3E41-FBDE-5E05BF55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4E398-DEE6-B187-5733-826953E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0FB7D-5A08-AAB5-5D76-F457974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BEA3-4790-F618-8F78-B2813523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622AC-08AB-5B17-BF91-C879DAF62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EA468-9738-11F3-B0A6-E1664C9F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4510D-3EBD-95BE-DF8F-D00AAC93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912D4-282B-EB30-8F2F-214722A3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72BC7-6EC1-103E-9ED5-6A3A507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FE43FE-4021-6BE7-3432-CEE2F655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EAACB-F616-36D8-B017-EDA4622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016CD-D1D0-1FD3-E819-6B535103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61301-2873-EBD1-A9F4-47A1E50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AA59E-5376-1804-6453-A23A095B4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8554-B907-9D12-F374-14340363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9277"/>
            <a:ext cx="9144000" cy="951589"/>
          </a:xfrm>
        </p:spPr>
        <p:txBody>
          <a:bodyPr>
            <a:normAutofit/>
          </a:bodyPr>
          <a:lstStyle/>
          <a:p>
            <a:r>
              <a:rPr lang="ko-KR" altLang="en-US" sz="4400" dirty="0" err="1"/>
              <a:t>나노인텍</a:t>
            </a:r>
            <a:r>
              <a:rPr lang="ko-KR" altLang="en-US" sz="4400" dirty="0"/>
              <a:t> 세미나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2C31A-3FCE-F55A-14A4-B6F6ABB89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8268"/>
            <a:ext cx="9144000" cy="1655762"/>
          </a:xfrm>
        </p:spPr>
        <p:txBody>
          <a:bodyPr/>
          <a:lstStyle/>
          <a:p>
            <a:r>
              <a:rPr lang="en-US" altLang="ko-KR" dirty="0"/>
              <a:t>2024.09.05</a:t>
            </a:r>
          </a:p>
          <a:p>
            <a:r>
              <a:rPr lang="ko-KR" altLang="en-US" dirty="0"/>
              <a:t>한라대학교 전기전자공학과 학부생 문찬혁</a:t>
            </a:r>
            <a:endParaRPr lang="en-US" altLang="ko-KR" dirty="0"/>
          </a:p>
          <a:p>
            <a:r>
              <a:rPr lang="ko-KR" altLang="en-US" dirty="0"/>
              <a:t>한라대학교 전기전자공학과 교수 한경희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7785A-584D-E734-F7D3-A703BE6FFDCA}"/>
              </a:ext>
            </a:extLst>
          </p:cNvPr>
          <p:cNvSpPr txBox="1"/>
          <p:nvPr/>
        </p:nvSpPr>
        <p:spPr>
          <a:xfrm>
            <a:off x="800346" y="2884589"/>
            <a:ext cx="1059130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VV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연축전지와 </a:t>
            </a:r>
            <a:r>
              <a:rPr lang="ko-KR" altLang="en-US" sz="2300" b="1" i="0" u="none" strike="noStrike" baseline="0" dirty="0" err="1">
                <a:solidFill>
                  <a:srgbClr val="0070C0"/>
                </a:solidFill>
                <a:latin typeface="T1"/>
              </a:rPr>
              <a:t>슈퍼커패시터를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 결합한 하이브리드형 전동 휠체어 기반 알고리즘</a:t>
            </a:r>
            <a:endParaRPr lang="en-US" altLang="ko-KR" sz="2300" b="1" i="0" u="none" strike="noStrike" baseline="0" dirty="0">
              <a:solidFill>
                <a:srgbClr val="0070C0"/>
              </a:solidFill>
              <a:latin typeface="T1"/>
            </a:endParaRPr>
          </a:p>
          <a:p>
            <a:pPr algn="ctr"/>
            <a:endParaRPr lang="en-US" altLang="ko-KR" sz="2300" b="1" dirty="0">
              <a:solidFill>
                <a:srgbClr val="0070C0"/>
              </a:solidFill>
              <a:latin typeface="T1"/>
            </a:endParaRPr>
          </a:p>
          <a:p>
            <a:pPr algn="ctr"/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+ 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디지털 모드</a:t>
            </a:r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, 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플로터 확인</a:t>
            </a:r>
            <a:endParaRPr lang="en-US" altLang="ko-KR" sz="2300" b="1" i="0" u="none" strike="noStrike" baseline="0" dirty="0">
              <a:solidFill>
                <a:srgbClr val="0070C0"/>
              </a:solidFill>
              <a:latin typeface="T1"/>
            </a:endParaRPr>
          </a:p>
        </p:txBody>
      </p:sp>
    </p:spTree>
    <p:extLst>
      <p:ext uri="{BB962C8B-B14F-4D97-AF65-F5344CB8AC3E}">
        <p14:creationId xmlns:p14="http://schemas.microsoft.com/office/powerpoint/2010/main" val="199350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1-1. </a:t>
            </a:r>
            <a:r>
              <a:rPr lang="ko-KR" altLang="en-US" sz="3400" dirty="0"/>
              <a:t>작성 회로도 및 모드 분류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ED0777-9E7C-81BC-65B9-B2233C3C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57" y="994865"/>
            <a:ext cx="6869648" cy="2751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B235A-826B-8FDE-3E0B-B827FEF7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09" y="3789403"/>
            <a:ext cx="10038945" cy="26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2-1. Setup </a:t>
            </a:r>
            <a:r>
              <a:rPr lang="ko-KR" altLang="en-US" sz="3400" dirty="0"/>
              <a:t>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16FE4-140B-F1AB-B6AE-48407996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0" y="766764"/>
            <a:ext cx="5818883" cy="5649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9B4118-70F7-2379-42C1-2083ADBD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23" y="855680"/>
            <a:ext cx="5305425" cy="240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F02B63-AAB6-F8AF-C638-7CFD8F06B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423" y="3741780"/>
            <a:ext cx="4648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9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2-2. </a:t>
            </a:r>
            <a:r>
              <a:rPr lang="ko-KR" altLang="en-US" sz="3400" dirty="0"/>
              <a:t>함수 부분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66951D-8FF2-AB12-A6A5-C1F4A6E0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08" y="1485900"/>
            <a:ext cx="5945652" cy="42766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BB3C6A-C44D-1A47-2C0C-EAD2554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2" y="1485900"/>
            <a:ext cx="5051396" cy="41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2-3. loop </a:t>
            </a:r>
            <a:r>
              <a:rPr lang="ko-KR" altLang="en-US" sz="3400" dirty="0"/>
              <a:t>부분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CFA844-7C4B-6656-141C-566DABBE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5" y="1206837"/>
            <a:ext cx="5829455" cy="48602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F847B8-F0FC-C18B-7B35-44FA8620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28" y="1509642"/>
            <a:ext cx="5306081" cy="45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3. </a:t>
            </a:r>
            <a:r>
              <a:rPr lang="ko-KR" altLang="en-US" sz="3400" dirty="0"/>
              <a:t>플로우 차트 및 값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7178AA-D430-B585-695F-19008D0E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66" y="951589"/>
            <a:ext cx="9630564" cy="536024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9707BF86-F3AE-9DEF-89B9-3FCC4DE5A2E1}"/>
              </a:ext>
            </a:extLst>
          </p:cNvPr>
          <p:cNvSpPr txBox="1">
            <a:spLocks/>
          </p:cNvSpPr>
          <p:nvPr/>
        </p:nvSpPr>
        <p:spPr>
          <a:xfrm>
            <a:off x="4901325" y="5256210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50</a:t>
            </a:r>
          </a:p>
          <a:p>
            <a:endParaRPr lang="en-US" altLang="ko-KR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4FA71D5-2788-4C73-B2C6-C8E365041A3D}"/>
              </a:ext>
            </a:extLst>
          </p:cNvPr>
          <p:cNvSpPr txBox="1">
            <a:spLocks/>
          </p:cNvSpPr>
          <p:nvPr/>
        </p:nvSpPr>
        <p:spPr>
          <a:xfrm>
            <a:off x="6264613" y="5256210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100</a:t>
            </a:r>
          </a:p>
          <a:p>
            <a:endParaRPr lang="en-US" altLang="ko-KR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0AB799C5-4515-29BD-06EE-40732B1C7765}"/>
              </a:ext>
            </a:extLst>
          </p:cNvPr>
          <p:cNvSpPr txBox="1">
            <a:spLocks/>
          </p:cNvSpPr>
          <p:nvPr/>
        </p:nvSpPr>
        <p:spPr>
          <a:xfrm>
            <a:off x="10882009" y="2908602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700</a:t>
            </a:r>
          </a:p>
          <a:p>
            <a:endParaRPr lang="en-US" altLang="ko-KR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7A4C694-7379-9D9B-EAD6-DE261D1B5C2B}"/>
              </a:ext>
            </a:extLst>
          </p:cNvPr>
          <p:cNvSpPr txBox="1">
            <a:spLocks/>
          </p:cNvSpPr>
          <p:nvPr/>
        </p:nvSpPr>
        <p:spPr>
          <a:xfrm>
            <a:off x="10882009" y="4714704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700</a:t>
            </a:r>
          </a:p>
          <a:p>
            <a:endParaRPr lang="en-US" altLang="ko-KR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8CF698B-7F2C-9BD8-6A4D-D1EB78FDCAAC}"/>
              </a:ext>
            </a:extLst>
          </p:cNvPr>
          <p:cNvSpPr txBox="1">
            <a:spLocks/>
          </p:cNvSpPr>
          <p:nvPr/>
        </p:nvSpPr>
        <p:spPr>
          <a:xfrm>
            <a:off x="10896435" y="3767780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350</a:t>
            </a:r>
          </a:p>
          <a:p>
            <a:endParaRPr lang="en-US" altLang="ko-KR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8B4C988-3E0A-52E0-9FE2-764F588F1A20}"/>
              </a:ext>
            </a:extLst>
          </p:cNvPr>
          <p:cNvSpPr txBox="1">
            <a:spLocks/>
          </p:cNvSpPr>
          <p:nvPr/>
        </p:nvSpPr>
        <p:spPr>
          <a:xfrm>
            <a:off x="8125839" y="6102517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525</a:t>
            </a:r>
          </a:p>
          <a:p>
            <a:endParaRPr lang="en-US" altLang="ko-KR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58432E0A-810B-730A-56FE-C6313C5A1BBC}"/>
              </a:ext>
            </a:extLst>
          </p:cNvPr>
          <p:cNvSpPr/>
          <p:nvPr/>
        </p:nvSpPr>
        <p:spPr>
          <a:xfrm>
            <a:off x="5719864" y="3558803"/>
            <a:ext cx="3573554" cy="1806102"/>
          </a:xfrm>
          <a:prstGeom prst="frame">
            <a:avLst>
              <a:gd name="adj1" fmla="val 11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927E65-672F-2014-C58E-5C60C8D7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589"/>
            <a:ext cx="7096125" cy="5534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61E8CF-AD81-EC1E-E427-36C2E47BB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18" y="777795"/>
            <a:ext cx="6605364" cy="172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4-1. Mod 1 </a:t>
            </a:r>
            <a:r>
              <a:rPr lang="ko-KR" altLang="en-US" sz="3400" dirty="0"/>
              <a:t>시현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1A35D8F7-9A10-12D8-2F4F-4D9EB7456760}"/>
              </a:ext>
            </a:extLst>
          </p:cNvPr>
          <p:cNvSpPr/>
          <p:nvPr/>
        </p:nvSpPr>
        <p:spPr>
          <a:xfrm>
            <a:off x="6682587" y="1691525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2F00BC-E08B-F53E-492C-4538E628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234" y="4912468"/>
            <a:ext cx="3158854" cy="5743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DE618E-7F33-1E07-1C7C-5C859D498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234" y="3889629"/>
            <a:ext cx="3117611" cy="6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0D29-754F-0E80-8B8E-51454C86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C8909A-63E0-6A5A-888B-A7E9099C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2" y="951589"/>
            <a:ext cx="6858000" cy="5762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A08E4C-31D1-38E8-A895-F8960595C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18" y="777795"/>
            <a:ext cx="6605364" cy="172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964F77-1535-A541-2FC8-99AFAA83E312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BD4968-0BE9-E611-2E1F-6F5043322A02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4-2. Mod 2 </a:t>
            </a:r>
            <a:r>
              <a:rPr lang="ko-KR" altLang="en-US" sz="3400" dirty="0"/>
              <a:t>시현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91B2AEAF-1129-93DE-F479-16A7932B7812}"/>
              </a:ext>
            </a:extLst>
          </p:cNvPr>
          <p:cNvSpPr/>
          <p:nvPr/>
        </p:nvSpPr>
        <p:spPr>
          <a:xfrm>
            <a:off x="7579870" y="1729384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692AFC-0AFB-FFBC-B6A2-392D9665E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88" y="3190680"/>
            <a:ext cx="3125476" cy="6422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B7BE2E-0D81-B0FD-15D1-46081925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988" y="4253029"/>
            <a:ext cx="3125475" cy="5440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A8D5A9-272F-1DE8-5588-ABEB9F52D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824" y="5212435"/>
            <a:ext cx="3175640" cy="5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C9F9F-D890-EEA9-304D-5DB923B7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C53900-FD79-2A76-4BDE-B23F416A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1" y="612426"/>
            <a:ext cx="6886575" cy="6172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BCC6A5-5212-685C-62C5-750A5B4EF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18" y="777795"/>
            <a:ext cx="6605364" cy="172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F5DFDB-1EC4-7BF5-1BD9-8E5B744DF486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E7E5FC5-DAC4-BDDB-FE9D-92F506D5B6ED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4-3. Mod 3 </a:t>
            </a:r>
            <a:r>
              <a:rPr lang="ko-KR" altLang="en-US" sz="3400" dirty="0"/>
              <a:t>시현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01387E43-164E-5688-71E2-C1E2EA56B88C}"/>
              </a:ext>
            </a:extLst>
          </p:cNvPr>
          <p:cNvSpPr/>
          <p:nvPr/>
        </p:nvSpPr>
        <p:spPr>
          <a:xfrm>
            <a:off x="8404959" y="1729384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FED43-3CF6-639C-9B81-E63F82AA0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100" y="4065013"/>
            <a:ext cx="3175640" cy="5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76</Words>
  <Application>Microsoft Office PowerPoint</Application>
  <PresentationFormat>와이드스크린</PresentationFormat>
  <Paragraphs>24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T1</vt:lpstr>
      <vt:lpstr>맑은 고딕</vt:lpstr>
      <vt:lpstr>Arial</vt:lpstr>
      <vt:lpstr>Office 테마</vt:lpstr>
      <vt:lpstr>나노인텍 세미나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찬혁 문</dc:creator>
  <cp:lastModifiedBy>찬혁 문</cp:lastModifiedBy>
  <cp:revision>3</cp:revision>
  <dcterms:created xsi:type="dcterms:W3CDTF">2024-09-04T06:41:30Z</dcterms:created>
  <dcterms:modified xsi:type="dcterms:W3CDTF">2024-10-16T03:09:05Z</dcterms:modified>
</cp:coreProperties>
</file>