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3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1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6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77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38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9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7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70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1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2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2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6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26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10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3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7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7F6E3A-71B3-471F-8D50-B40DFDA927CD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E6709E-4ABC-4D19-9D8A-91BFCAED3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740C-DBB8-48F0-9E68-6EE07DB05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Ways to become preferred financial solution provider.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98821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C13E-C703-421F-8FA3-6E413C19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realize our goal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DAAE-99E3-4CEB-87EA-9FA5EAA345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Ease of access and operations for customers using Digital banking through TECHNOLOGY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72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6F91-CC3A-4B2B-A6DB-F823EFF2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524" y="121919"/>
            <a:ext cx="10364451" cy="821323"/>
          </a:xfrm>
        </p:spPr>
        <p:txBody>
          <a:bodyPr/>
          <a:lstStyle/>
          <a:p>
            <a:r>
              <a:rPr lang="en-US" dirty="0"/>
              <a:t>Technology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8E5D-FD4C-41D5-897F-10E363F636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2524" y="864864"/>
            <a:ext cx="10363826" cy="5744941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Adoption of Cloud computing</a:t>
            </a:r>
          </a:p>
          <a:p>
            <a:pPr marL="0" indent="0" algn="just">
              <a:buNone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0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Allows the storage of big/large data , while using powerful data analytics and machine learning to gain valuable insights into customer behavior which could then be used to provide personalize banking for customers.</a:t>
            </a:r>
            <a:endParaRPr lang="en-US" sz="1600" i="0" cap="non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Biometric Technology for security</a:t>
            </a:r>
          </a:p>
          <a:p>
            <a:pPr marL="0" indent="0" algn="just">
              <a:buNone/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0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Unlike pins or passwords, biometric identifiers are impossible to lose or forget, and much more difficult to hack hence giving customers safety satisfaction .</a:t>
            </a:r>
          </a:p>
          <a:p>
            <a:pPr algn="just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Use of Chatbots</a:t>
            </a:r>
          </a:p>
          <a:p>
            <a:pPr marL="0" indent="0" algn="just">
              <a:buNone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0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act as personal digital assistants that answer customer questions in real-time, offer 24/7 service, and provide a personalized experience thus solving the customers need for 24 hours responsive customer service.</a:t>
            </a:r>
          </a:p>
          <a:p>
            <a:pPr algn="just"/>
            <a:r>
              <a:rPr lang="en-US" sz="1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Big Data and Advanced Analytics</a:t>
            </a:r>
          </a:p>
          <a:p>
            <a:pPr marL="0" indent="0" algn="just">
              <a:buNone/>
            </a:pPr>
            <a:r>
              <a:rPr lang="en-US" sz="1400" b="0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The answer to understanding what customers want and need lies within the mounts of data across different banking channels,</a:t>
            </a:r>
            <a:b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US" sz="1400" b="0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nks can leverage data from a variety of sources, such as online and mobile payments, withdrawals at ATMs, usage of digital banking channels (mobile banking app, internet banking, e-wallet), customer data collected for biometric authentication, etc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400" b="0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0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nd only through analyzing data, banks can truly listen to customers and create personalized financial services that will benefit them.</a:t>
            </a:r>
            <a:br>
              <a:rPr lang="en-US" sz="14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2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4ED8-7BF1-456C-9FE0-A0818A1C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29DE-9E29-4296-BA28-C05E078AE0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Customer satisfaction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8560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71</TotalTime>
  <Words>235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Droplet</vt:lpstr>
      <vt:lpstr>Ways to become preferred financial solution provider.</vt:lpstr>
      <vt:lpstr>How we can realize our goal</vt:lpstr>
      <vt:lpstr>Technology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Ways to become preferred financial solution provider.</dc:title>
  <dc:creator>Mackson</dc:creator>
  <cp:lastModifiedBy>Mackson</cp:lastModifiedBy>
  <cp:revision>8</cp:revision>
  <dcterms:created xsi:type="dcterms:W3CDTF">2022-02-12T17:04:41Z</dcterms:created>
  <dcterms:modified xsi:type="dcterms:W3CDTF">2022-02-12T18:15:48Z</dcterms:modified>
</cp:coreProperties>
</file>