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iriam Libre"/>
      <p:regular r:id="rId17"/>
      <p:bold r:id="rId18"/>
    </p:embeddedFont>
    <p:embeddedFont>
      <p:font typeface="Work Sans"/>
      <p:regular r:id="rId19"/>
      <p:bold r:id="rId20"/>
    </p:embeddedFont>
    <p:embeddedFont>
      <p:font typeface="Barlow Light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22" Type="http://schemas.openxmlformats.org/officeDocument/2006/relationships/font" Target="fonts/BarlowLight-bold.fntdata"/><Relationship Id="rId21" Type="http://schemas.openxmlformats.org/officeDocument/2006/relationships/font" Target="fonts/BarlowLight-regular.fntdata"/><Relationship Id="rId24" Type="http://schemas.openxmlformats.org/officeDocument/2006/relationships/font" Target="fonts/BarlowLight-boldItalic.fntdata"/><Relationship Id="rId23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iriamLibre-regular.fntdata"/><Relationship Id="rId16" Type="http://schemas.openxmlformats.org/officeDocument/2006/relationships/slide" Target="slides/slide12.xml"/><Relationship Id="rId19" Type="http://schemas.openxmlformats.org/officeDocument/2006/relationships/font" Target="fonts/WorkSans-regular.fntdata"/><Relationship Id="rId18" Type="http://schemas.openxmlformats.org/officeDocument/2006/relationships/font" Target="fonts/MiriamLibr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da76df0e7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da76df0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da76df0e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da76df0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a76df0e7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a76df0e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da76df0e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da76df0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da76df0e7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da76df0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a76df0e7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a76df0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da76df0e7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da76df0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da76df0e7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da76df0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da76df0e7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da76df0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da76df0e7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da76df0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da76df0e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da76df0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D7CC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129977" y="1279246"/>
            <a:ext cx="412872" cy="853451"/>
            <a:chOff x="3384375" y="2267500"/>
            <a:chExt cx="203375" cy="507825"/>
          </a:xfrm>
        </p:grpSpPr>
        <p:sp>
          <p:nvSpPr>
            <p:cNvPr id="242" name="Google Shape;242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3"/>
          <p:cNvGrpSpPr/>
          <p:nvPr/>
        </p:nvGrpSpPr>
        <p:grpSpPr>
          <a:xfrm>
            <a:off x="717102" y="1924571"/>
            <a:ext cx="412872" cy="853451"/>
            <a:chOff x="3384375" y="2267500"/>
            <a:chExt cx="203375" cy="507825"/>
          </a:xfrm>
        </p:grpSpPr>
        <p:sp>
          <p:nvSpPr>
            <p:cNvPr id="245" name="Google Shape;245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1864527" y="3544996"/>
            <a:ext cx="412872" cy="853451"/>
            <a:chOff x="3384375" y="2267500"/>
            <a:chExt cx="203375" cy="507825"/>
          </a:xfrm>
        </p:grpSpPr>
        <p:sp>
          <p:nvSpPr>
            <p:cNvPr id="248" name="Google Shape;248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6711827" y="1672146"/>
            <a:ext cx="412872" cy="853451"/>
            <a:chOff x="3384375" y="2267500"/>
            <a:chExt cx="203375" cy="507825"/>
          </a:xfrm>
        </p:grpSpPr>
        <p:sp>
          <p:nvSpPr>
            <p:cNvPr id="251" name="Google Shape;251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3"/>
          <p:cNvGrpSpPr/>
          <p:nvPr/>
        </p:nvGrpSpPr>
        <p:grpSpPr>
          <a:xfrm>
            <a:off x="7419077" y="3823471"/>
            <a:ext cx="412872" cy="853451"/>
            <a:chOff x="3384375" y="2267500"/>
            <a:chExt cx="203375" cy="507825"/>
          </a:xfrm>
        </p:grpSpPr>
        <p:sp>
          <p:nvSpPr>
            <p:cNvPr id="254" name="Google Shape;254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7702427" y="3409096"/>
            <a:ext cx="412872" cy="853451"/>
            <a:chOff x="3384375" y="2267500"/>
            <a:chExt cx="203375" cy="507825"/>
          </a:xfrm>
        </p:grpSpPr>
        <p:sp>
          <p:nvSpPr>
            <p:cNvPr id="257" name="Google Shape;257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589627" y="522021"/>
            <a:ext cx="412872" cy="853451"/>
            <a:chOff x="3384375" y="2267500"/>
            <a:chExt cx="203375" cy="507825"/>
          </a:xfrm>
        </p:grpSpPr>
        <p:sp>
          <p:nvSpPr>
            <p:cNvPr id="260" name="Google Shape;260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>
            <a:off x="1542852" y="3696221"/>
            <a:ext cx="412872" cy="853451"/>
            <a:chOff x="3384375" y="2267500"/>
            <a:chExt cx="203375" cy="507825"/>
          </a:xfrm>
        </p:grpSpPr>
        <p:sp>
          <p:nvSpPr>
            <p:cNvPr id="263" name="Google Shape;263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3"/>
          <p:cNvGrpSpPr/>
          <p:nvPr/>
        </p:nvGrpSpPr>
        <p:grpSpPr>
          <a:xfrm>
            <a:off x="7784602" y="522021"/>
            <a:ext cx="412872" cy="853451"/>
            <a:chOff x="3384375" y="2267500"/>
            <a:chExt cx="203375" cy="507825"/>
          </a:xfrm>
        </p:grpSpPr>
        <p:sp>
          <p:nvSpPr>
            <p:cNvPr id="266" name="Google Shape;266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3"/>
          <p:cNvGrpSpPr/>
          <p:nvPr/>
        </p:nvGrpSpPr>
        <p:grpSpPr>
          <a:xfrm>
            <a:off x="393202" y="3272371"/>
            <a:ext cx="412872" cy="853451"/>
            <a:chOff x="3384375" y="2267500"/>
            <a:chExt cx="203375" cy="507825"/>
          </a:xfrm>
        </p:grpSpPr>
        <p:sp>
          <p:nvSpPr>
            <p:cNvPr id="269" name="Google Shape;269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8197477" y="2132696"/>
            <a:ext cx="412872" cy="853451"/>
            <a:chOff x="3384375" y="2267500"/>
            <a:chExt cx="203375" cy="507825"/>
          </a:xfrm>
        </p:grpSpPr>
        <p:sp>
          <p:nvSpPr>
            <p:cNvPr id="272" name="Google Shape;272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3"/>
          <p:cNvGrpSpPr/>
          <p:nvPr/>
        </p:nvGrpSpPr>
        <p:grpSpPr>
          <a:xfrm>
            <a:off x="2752802" y="1498321"/>
            <a:ext cx="412872" cy="853451"/>
            <a:chOff x="3384375" y="2267500"/>
            <a:chExt cx="203375" cy="507825"/>
          </a:xfrm>
        </p:grpSpPr>
        <p:sp>
          <p:nvSpPr>
            <p:cNvPr id="275" name="Google Shape;275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3"/>
          <p:cNvGrpSpPr/>
          <p:nvPr/>
        </p:nvGrpSpPr>
        <p:grpSpPr>
          <a:xfrm>
            <a:off x="5487677" y="3129471"/>
            <a:ext cx="412872" cy="853451"/>
            <a:chOff x="3384375" y="2267500"/>
            <a:chExt cx="203375" cy="507825"/>
          </a:xfrm>
        </p:grpSpPr>
        <p:sp>
          <p:nvSpPr>
            <p:cNvPr id="278" name="Google Shape;278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3"/>
          <p:cNvGrpSpPr/>
          <p:nvPr/>
        </p:nvGrpSpPr>
        <p:grpSpPr>
          <a:xfrm>
            <a:off x="5286427" y="522021"/>
            <a:ext cx="412872" cy="853451"/>
            <a:chOff x="3384375" y="2267500"/>
            <a:chExt cx="203375" cy="507825"/>
          </a:xfrm>
        </p:grpSpPr>
        <p:sp>
          <p:nvSpPr>
            <p:cNvPr id="281" name="Google Shape;281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2044377" y="2193646"/>
            <a:ext cx="412872" cy="853451"/>
            <a:chOff x="3384375" y="2267500"/>
            <a:chExt cx="203375" cy="507825"/>
          </a:xfrm>
        </p:grpSpPr>
        <p:sp>
          <p:nvSpPr>
            <p:cNvPr id="284" name="Google Shape;284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3"/>
          <p:cNvGrpSpPr/>
          <p:nvPr/>
        </p:nvGrpSpPr>
        <p:grpSpPr>
          <a:xfrm>
            <a:off x="3846977" y="3214021"/>
            <a:ext cx="412872" cy="853451"/>
            <a:chOff x="3384375" y="2267500"/>
            <a:chExt cx="203375" cy="507825"/>
          </a:xfrm>
        </p:grpSpPr>
        <p:sp>
          <p:nvSpPr>
            <p:cNvPr id="287" name="Google Shape;287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3"/>
          <p:cNvGrpSpPr/>
          <p:nvPr/>
        </p:nvGrpSpPr>
        <p:grpSpPr>
          <a:xfrm>
            <a:off x="3441902" y="522021"/>
            <a:ext cx="412872" cy="853451"/>
            <a:chOff x="3384375" y="2267500"/>
            <a:chExt cx="203375" cy="507825"/>
          </a:xfrm>
        </p:grpSpPr>
        <p:sp>
          <p:nvSpPr>
            <p:cNvPr id="290" name="Google Shape;290;p1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3"/>
          <p:cNvGrpSpPr/>
          <p:nvPr/>
        </p:nvGrpSpPr>
        <p:grpSpPr>
          <a:xfrm>
            <a:off x="1497306" y="755897"/>
            <a:ext cx="6149388" cy="3631706"/>
            <a:chOff x="1451652" y="648750"/>
            <a:chExt cx="6149388" cy="3631706"/>
          </a:xfrm>
        </p:grpSpPr>
        <p:sp>
          <p:nvSpPr>
            <p:cNvPr id="293" name="Google Shape;293;p13"/>
            <p:cNvSpPr txBox="1"/>
            <p:nvPr/>
          </p:nvSpPr>
          <p:spPr>
            <a:xfrm>
              <a:off x="1542853" y="666656"/>
              <a:ext cx="5994600" cy="3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lt1"/>
                  </a:solidFill>
                  <a:latin typeface="Miriam Libre"/>
                  <a:ea typeface="Miriam Libre"/>
                  <a:cs typeface="Miriam Libre"/>
                  <a:sym typeface="Miriam Libre"/>
                </a:rPr>
                <a:t>OVERCROWDED HOSPITAL SOLUTIONS FOR HAMILTON</a:t>
              </a:r>
              <a:endParaRPr b="1" sz="6000">
                <a:solidFill>
                  <a:schemeClr val="lt1"/>
                </a:solidFill>
              </a:endParaRPr>
            </a:p>
          </p:txBody>
        </p:sp>
        <p:sp>
          <p:nvSpPr>
            <p:cNvPr id="294" name="Google Shape;294;p13"/>
            <p:cNvSpPr txBox="1"/>
            <p:nvPr/>
          </p:nvSpPr>
          <p:spPr>
            <a:xfrm>
              <a:off x="1606440" y="648750"/>
              <a:ext cx="5994600" cy="3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latin typeface="Miriam Libre"/>
                  <a:ea typeface="Miriam Libre"/>
                  <a:cs typeface="Miriam Libre"/>
                  <a:sym typeface="Miriam Libre"/>
                </a:rPr>
                <a:t>OVERCROWDED HOSPITAL SOLUTIO</a:t>
              </a:r>
              <a:r>
                <a:rPr b="1" lang="en" sz="6000">
                  <a:latin typeface="Miriam Libre"/>
                  <a:ea typeface="Miriam Libre"/>
                  <a:cs typeface="Miriam Libre"/>
                  <a:sym typeface="Miriam Libre"/>
                </a:rPr>
                <a:t>NS</a:t>
              </a:r>
              <a:r>
                <a:rPr b="1" lang="en" sz="6000">
                  <a:latin typeface="Miriam Libre"/>
                  <a:ea typeface="Miriam Libre"/>
                  <a:cs typeface="Miriam Libre"/>
                  <a:sym typeface="Miriam Libre"/>
                </a:rPr>
                <a:t> FOR HAMILTON</a:t>
              </a:r>
              <a:endParaRPr b="1" sz="6000"/>
            </a:p>
          </p:txBody>
        </p:sp>
        <p:grpSp>
          <p:nvGrpSpPr>
            <p:cNvPr id="295" name="Google Shape;295;p13"/>
            <p:cNvGrpSpPr/>
            <p:nvPr/>
          </p:nvGrpSpPr>
          <p:grpSpPr>
            <a:xfrm>
              <a:off x="1451652" y="1534046"/>
              <a:ext cx="412872" cy="853451"/>
              <a:chOff x="3384375" y="2267500"/>
              <a:chExt cx="203375" cy="507825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rect b="b" l="l" r="r" t="t"/>
                <a:pathLst>
                  <a:path extrusionOk="0" fill="none" h="16076" w="8135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rect b="b" l="l" r="r" t="t"/>
                <a:pathLst>
                  <a:path extrusionOk="0" fill="none" h="3751" w="3411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"/>
          <p:cNvSpPr/>
          <p:nvPr/>
        </p:nvSpPr>
        <p:spPr>
          <a:xfrm>
            <a:off x="3693400" y="909900"/>
            <a:ext cx="4807549" cy="355792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 b="29931" l="2637" r="4812" t="13023"/>
          <a:stretch/>
        </p:blipFill>
        <p:spPr>
          <a:xfrm>
            <a:off x="3894925" y="1093950"/>
            <a:ext cx="4422999" cy="26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2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LAYOUT</a:t>
            </a:r>
            <a:endParaRPr sz="4800"/>
          </a:p>
        </p:txBody>
      </p:sp>
      <p:grpSp>
        <p:nvGrpSpPr>
          <p:cNvPr id="525" name="Google Shape;525;p22"/>
          <p:cNvGrpSpPr/>
          <p:nvPr/>
        </p:nvGrpSpPr>
        <p:grpSpPr>
          <a:xfrm>
            <a:off x="696405" y="1790317"/>
            <a:ext cx="1478492" cy="2024152"/>
            <a:chOff x="5290150" y="1636700"/>
            <a:chExt cx="425025" cy="429875"/>
          </a:xfrm>
        </p:grpSpPr>
        <p:sp>
          <p:nvSpPr>
            <p:cNvPr id="526" name="Google Shape;526;p2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solidFill>
              <a:srgbClr val="8D7CC2"/>
            </a:solidFill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solidFill>
              <a:srgbClr val="8D7CC2"/>
            </a:solidFill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3"/>
          <p:cNvSpPr/>
          <p:nvPr/>
        </p:nvSpPr>
        <p:spPr>
          <a:xfrm>
            <a:off x="3693400" y="909900"/>
            <a:ext cx="4807549" cy="355792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23"/>
          <p:cNvPicPr preferRelativeResize="0"/>
          <p:nvPr/>
        </p:nvPicPr>
        <p:blipFill rotWithShape="1">
          <a:blip r:embed="rId3">
            <a:alphaModFix/>
          </a:blip>
          <a:srcRect b="38344" l="2517" r="4932" t="5482"/>
          <a:stretch/>
        </p:blipFill>
        <p:spPr>
          <a:xfrm>
            <a:off x="3892125" y="1093925"/>
            <a:ext cx="4435000" cy="26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3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LAYOUT</a:t>
            </a:r>
            <a:endParaRPr sz="4800"/>
          </a:p>
        </p:txBody>
      </p:sp>
      <p:grpSp>
        <p:nvGrpSpPr>
          <p:cNvPr id="536" name="Google Shape;536;p23"/>
          <p:cNvGrpSpPr/>
          <p:nvPr/>
        </p:nvGrpSpPr>
        <p:grpSpPr>
          <a:xfrm>
            <a:off x="696405" y="1790317"/>
            <a:ext cx="1478492" cy="2024152"/>
            <a:chOff x="5290150" y="1636700"/>
            <a:chExt cx="425025" cy="429875"/>
          </a:xfrm>
        </p:grpSpPr>
        <p:sp>
          <p:nvSpPr>
            <p:cNvPr id="537" name="Google Shape;537;p23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solidFill>
              <a:srgbClr val="8D7CC2"/>
            </a:solidFill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solidFill>
              <a:srgbClr val="8D7CC2"/>
            </a:solidFill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4" name="Google Shape;544;p24"/>
          <p:cNvGrpSpPr/>
          <p:nvPr/>
        </p:nvGrpSpPr>
        <p:grpSpPr>
          <a:xfrm>
            <a:off x="717102" y="1924571"/>
            <a:ext cx="412872" cy="853451"/>
            <a:chOff x="3384375" y="2267500"/>
            <a:chExt cx="203375" cy="507825"/>
          </a:xfrm>
        </p:grpSpPr>
        <p:sp>
          <p:nvSpPr>
            <p:cNvPr id="545" name="Google Shape;545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4"/>
          <p:cNvGrpSpPr/>
          <p:nvPr/>
        </p:nvGrpSpPr>
        <p:grpSpPr>
          <a:xfrm>
            <a:off x="1864527" y="3544996"/>
            <a:ext cx="412872" cy="853451"/>
            <a:chOff x="3384375" y="2267500"/>
            <a:chExt cx="203375" cy="507825"/>
          </a:xfrm>
        </p:grpSpPr>
        <p:sp>
          <p:nvSpPr>
            <p:cNvPr id="548" name="Google Shape;548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4"/>
          <p:cNvGrpSpPr/>
          <p:nvPr/>
        </p:nvGrpSpPr>
        <p:grpSpPr>
          <a:xfrm>
            <a:off x="6711827" y="1672146"/>
            <a:ext cx="412872" cy="853451"/>
            <a:chOff x="3384375" y="2267500"/>
            <a:chExt cx="203375" cy="507825"/>
          </a:xfrm>
        </p:grpSpPr>
        <p:sp>
          <p:nvSpPr>
            <p:cNvPr id="551" name="Google Shape;551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4"/>
          <p:cNvGrpSpPr/>
          <p:nvPr/>
        </p:nvGrpSpPr>
        <p:grpSpPr>
          <a:xfrm>
            <a:off x="7419077" y="3823471"/>
            <a:ext cx="412872" cy="853451"/>
            <a:chOff x="3384375" y="2267500"/>
            <a:chExt cx="203375" cy="507825"/>
          </a:xfrm>
        </p:grpSpPr>
        <p:sp>
          <p:nvSpPr>
            <p:cNvPr id="554" name="Google Shape;554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4"/>
          <p:cNvGrpSpPr/>
          <p:nvPr/>
        </p:nvGrpSpPr>
        <p:grpSpPr>
          <a:xfrm>
            <a:off x="7702427" y="3409096"/>
            <a:ext cx="412872" cy="853451"/>
            <a:chOff x="3384375" y="2267500"/>
            <a:chExt cx="203375" cy="507825"/>
          </a:xfrm>
        </p:grpSpPr>
        <p:sp>
          <p:nvSpPr>
            <p:cNvPr id="557" name="Google Shape;557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4"/>
          <p:cNvGrpSpPr/>
          <p:nvPr/>
        </p:nvGrpSpPr>
        <p:grpSpPr>
          <a:xfrm>
            <a:off x="589627" y="522021"/>
            <a:ext cx="412872" cy="853451"/>
            <a:chOff x="3384375" y="2267500"/>
            <a:chExt cx="203375" cy="507825"/>
          </a:xfrm>
        </p:grpSpPr>
        <p:sp>
          <p:nvSpPr>
            <p:cNvPr id="560" name="Google Shape;560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4"/>
          <p:cNvGrpSpPr/>
          <p:nvPr/>
        </p:nvGrpSpPr>
        <p:grpSpPr>
          <a:xfrm>
            <a:off x="1542852" y="3696221"/>
            <a:ext cx="412872" cy="853451"/>
            <a:chOff x="3384375" y="2267500"/>
            <a:chExt cx="203375" cy="507825"/>
          </a:xfrm>
        </p:grpSpPr>
        <p:sp>
          <p:nvSpPr>
            <p:cNvPr id="563" name="Google Shape;563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4"/>
          <p:cNvGrpSpPr/>
          <p:nvPr/>
        </p:nvGrpSpPr>
        <p:grpSpPr>
          <a:xfrm>
            <a:off x="7784602" y="522021"/>
            <a:ext cx="412872" cy="853451"/>
            <a:chOff x="3384375" y="2267500"/>
            <a:chExt cx="203375" cy="507825"/>
          </a:xfrm>
        </p:grpSpPr>
        <p:sp>
          <p:nvSpPr>
            <p:cNvPr id="566" name="Google Shape;566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393202" y="3272371"/>
            <a:ext cx="412872" cy="853451"/>
            <a:chOff x="3384375" y="2267500"/>
            <a:chExt cx="203375" cy="507825"/>
          </a:xfrm>
        </p:grpSpPr>
        <p:sp>
          <p:nvSpPr>
            <p:cNvPr id="569" name="Google Shape;569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4"/>
          <p:cNvGrpSpPr/>
          <p:nvPr/>
        </p:nvGrpSpPr>
        <p:grpSpPr>
          <a:xfrm>
            <a:off x="8197477" y="2132696"/>
            <a:ext cx="412872" cy="853451"/>
            <a:chOff x="3384375" y="2267500"/>
            <a:chExt cx="203375" cy="507825"/>
          </a:xfrm>
        </p:grpSpPr>
        <p:sp>
          <p:nvSpPr>
            <p:cNvPr id="572" name="Google Shape;572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4"/>
          <p:cNvGrpSpPr/>
          <p:nvPr/>
        </p:nvGrpSpPr>
        <p:grpSpPr>
          <a:xfrm>
            <a:off x="2752802" y="1498321"/>
            <a:ext cx="412872" cy="853451"/>
            <a:chOff x="3384375" y="2267500"/>
            <a:chExt cx="203375" cy="507825"/>
          </a:xfrm>
        </p:grpSpPr>
        <p:sp>
          <p:nvSpPr>
            <p:cNvPr id="575" name="Google Shape;575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487677" y="3129471"/>
            <a:ext cx="412872" cy="853451"/>
            <a:chOff x="3384375" y="2267500"/>
            <a:chExt cx="203375" cy="507825"/>
          </a:xfrm>
        </p:grpSpPr>
        <p:sp>
          <p:nvSpPr>
            <p:cNvPr id="578" name="Google Shape;578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4"/>
          <p:cNvGrpSpPr/>
          <p:nvPr/>
        </p:nvGrpSpPr>
        <p:grpSpPr>
          <a:xfrm>
            <a:off x="5286427" y="522021"/>
            <a:ext cx="412872" cy="853451"/>
            <a:chOff x="3384375" y="2267500"/>
            <a:chExt cx="203375" cy="507825"/>
          </a:xfrm>
        </p:grpSpPr>
        <p:sp>
          <p:nvSpPr>
            <p:cNvPr id="581" name="Google Shape;581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4"/>
          <p:cNvGrpSpPr/>
          <p:nvPr/>
        </p:nvGrpSpPr>
        <p:grpSpPr>
          <a:xfrm>
            <a:off x="2044377" y="2193646"/>
            <a:ext cx="412872" cy="853451"/>
            <a:chOff x="3384375" y="2267500"/>
            <a:chExt cx="203375" cy="507825"/>
          </a:xfrm>
        </p:grpSpPr>
        <p:sp>
          <p:nvSpPr>
            <p:cNvPr id="584" name="Google Shape;584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>
            <a:off x="3846977" y="3214021"/>
            <a:ext cx="412872" cy="853451"/>
            <a:chOff x="3384375" y="2267500"/>
            <a:chExt cx="203375" cy="507825"/>
          </a:xfrm>
        </p:grpSpPr>
        <p:sp>
          <p:nvSpPr>
            <p:cNvPr id="587" name="Google Shape;587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4"/>
          <p:cNvGrpSpPr/>
          <p:nvPr/>
        </p:nvGrpSpPr>
        <p:grpSpPr>
          <a:xfrm>
            <a:off x="3441902" y="522021"/>
            <a:ext cx="412872" cy="853451"/>
            <a:chOff x="3384375" y="2267500"/>
            <a:chExt cx="203375" cy="507825"/>
          </a:xfrm>
        </p:grpSpPr>
        <p:sp>
          <p:nvSpPr>
            <p:cNvPr id="590" name="Google Shape;590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4"/>
          <p:cNvSpPr txBox="1"/>
          <p:nvPr/>
        </p:nvSpPr>
        <p:spPr>
          <a:xfrm>
            <a:off x="1504482" y="1193578"/>
            <a:ext cx="59946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chemeClr val="lt1"/>
                </a:solidFill>
                <a:latin typeface="Miriam Libre"/>
                <a:ea typeface="Miriam Libre"/>
                <a:cs typeface="Miriam Libre"/>
                <a:sym typeface="Miriam Libre"/>
              </a:rPr>
              <a:t>DEMO</a:t>
            </a:r>
            <a:endParaRPr b="1" sz="13000">
              <a:solidFill>
                <a:schemeClr val="lt1"/>
              </a:solidFill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1602682" y="1279247"/>
            <a:ext cx="59946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latin typeface="Miriam Libre"/>
                <a:ea typeface="Miriam Libre"/>
                <a:cs typeface="Miriam Libre"/>
                <a:sym typeface="Miriam Libre"/>
              </a:rPr>
              <a:t>DEMO</a:t>
            </a:r>
            <a:endParaRPr b="1" sz="13000"/>
          </a:p>
        </p:txBody>
      </p:sp>
      <p:grpSp>
        <p:nvGrpSpPr>
          <p:cNvPr id="594" name="Google Shape;594;p24"/>
          <p:cNvGrpSpPr/>
          <p:nvPr/>
        </p:nvGrpSpPr>
        <p:grpSpPr>
          <a:xfrm>
            <a:off x="1497306" y="1641193"/>
            <a:ext cx="412872" cy="853451"/>
            <a:chOff x="3384375" y="2267500"/>
            <a:chExt cx="203375" cy="507825"/>
          </a:xfrm>
        </p:grpSpPr>
        <p:sp>
          <p:nvSpPr>
            <p:cNvPr id="595" name="Google Shape;595;p2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14"/>
          <p:cNvGrpSpPr/>
          <p:nvPr/>
        </p:nvGrpSpPr>
        <p:grpSpPr>
          <a:xfrm>
            <a:off x="6487777" y="3786721"/>
            <a:ext cx="412872" cy="853451"/>
            <a:chOff x="3384375" y="2267500"/>
            <a:chExt cx="203375" cy="507825"/>
          </a:xfrm>
        </p:grpSpPr>
        <p:sp>
          <p:nvSpPr>
            <p:cNvPr id="304" name="Google Shape;304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4"/>
          <p:cNvGrpSpPr/>
          <p:nvPr/>
        </p:nvGrpSpPr>
        <p:grpSpPr>
          <a:xfrm>
            <a:off x="7015252" y="3071121"/>
            <a:ext cx="412872" cy="853451"/>
            <a:chOff x="3384375" y="2267500"/>
            <a:chExt cx="203375" cy="507825"/>
          </a:xfrm>
        </p:grpSpPr>
        <p:sp>
          <p:nvSpPr>
            <p:cNvPr id="307" name="Google Shape;307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4"/>
          <p:cNvSpPr txBox="1"/>
          <p:nvPr/>
        </p:nvSpPr>
        <p:spPr>
          <a:xfrm>
            <a:off x="420300" y="1749000"/>
            <a:ext cx="514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Happens when there is not </a:t>
            </a: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enough</a:t>
            </a: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supplies to meet the flow of patients going in and out of the hospital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310" name="Google Shape;310;p14"/>
          <p:cNvGrpSpPr/>
          <p:nvPr/>
        </p:nvGrpSpPr>
        <p:grpSpPr>
          <a:xfrm>
            <a:off x="7542727" y="3298521"/>
            <a:ext cx="412872" cy="853451"/>
            <a:chOff x="3384375" y="2267500"/>
            <a:chExt cx="203375" cy="507825"/>
          </a:xfrm>
        </p:grpSpPr>
        <p:sp>
          <p:nvSpPr>
            <p:cNvPr id="311" name="Google Shape;311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4"/>
          <p:cNvGrpSpPr/>
          <p:nvPr/>
        </p:nvGrpSpPr>
        <p:grpSpPr>
          <a:xfrm>
            <a:off x="6302052" y="2025746"/>
            <a:ext cx="412872" cy="853451"/>
            <a:chOff x="3384375" y="2267500"/>
            <a:chExt cx="203375" cy="507825"/>
          </a:xfrm>
        </p:grpSpPr>
        <p:sp>
          <p:nvSpPr>
            <p:cNvPr id="314" name="Google Shape;314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7555027" y="2371021"/>
            <a:ext cx="412872" cy="853451"/>
            <a:chOff x="3384375" y="2267500"/>
            <a:chExt cx="203375" cy="507825"/>
          </a:xfrm>
        </p:grpSpPr>
        <p:sp>
          <p:nvSpPr>
            <p:cNvPr id="317" name="Google Shape;317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4"/>
          <p:cNvGrpSpPr/>
          <p:nvPr/>
        </p:nvGrpSpPr>
        <p:grpSpPr>
          <a:xfrm>
            <a:off x="8203502" y="3841446"/>
            <a:ext cx="412872" cy="853451"/>
            <a:chOff x="3384375" y="2267500"/>
            <a:chExt cx="203375" cy="507825"/>
          </a:xfrm>
        </p:grpSpPr>
        <p:sp>
          <p:nvSpPr>
            <p:cNvPr id="320" name="Google Shape;320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>
            <a:off x="8203502" y="1172296"/>
            <a:ext cx="412872" cy="853451"/>
            <a:chOff x="3384375" y="2267500"/>
            <a:chExt cx="203375" cy="507825"/>
          </a:xfrm>
        </p:grpSpPr>
        <p:sp>
          <p:nvSpPr>
            <p:cNvPr id="323" name="Google Shape;323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8015377" y="1583946"/>
            <a:ext cx="412872" cy="853451"/>
            <a:chOff x="3384375" y="2267500"/>
            <a:chExt cx="203375" cy="507825"/>
          </a:xfrm>
        </p:grpSpPr>
        <p:sp>
          <p:nvSpPr>
            <p:cNvPr id="326" name="Google Shape;326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4"/>
          <p:cNvGrpSpPr/>
          <p:nvPr/>
        </p:nvGrpSpPr>
        <p:grpSpPr>
          <a:xfrm>
            <a:off x="6533540" y="548196"/>
            <a:ext cx="412872" cy="853451"/>
            <a:chOff x="3384375" y="2267500"/>
            <a:chExt cx="203375" cy="507825"/>
          </a:xfrm>
        </p:grpSpPr>
        <p:sp>
          <p:nvSpPr>
            <p:cNvPr id="329" name="Google Shape;329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4"/>
          <p:cNvGrpSpPr/>
          <p:nvPr/>
        </p:nvGrpSpPr>
        <p:grpSpPr>
          <a:xfrm>
            <a:off x="7142165" y="895546"/>
            <a:ext cx="412872" cy="853451"/>
            <a:chOff x="3384375" y="2267500"/>
            <a:chExt cx="203375" cy="507825"/>
          </a:xfrm>
        </p:grpSpPr>
        <p:sp>
          <p:nvSpPr>
            <p:cNvPr id="332" name="Google Shape;332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4"/>
          <p:cNvGrpSpPr/>
          <p:nvPr/>
        </p:nvGrpSpPr>
        <p:grpSpPr>
          <a:xfrm>
            <a:off x="8015377" y="-4"/>
            <a:ext cx="412872" cy="853451"/>
            <a:chOff x="3384375" y="2267500"/>
            <a:chExt cx="203375" cy="507825"/>
          </a:xfrm>
        </p:grpSpPr>
        <p:sp>
          <p:nvSpPr>
            <p:cNvPr id="335" name="Google Shape;335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4"/>
          <p:cNvGrpSpPr/>
          <p:nvPr/>
        </p:nvGrpSpPr>
        <p:grpSpPr>
          <a:xfrm>
            <a:off x="5276240" y="662496"/>
            <a:ext cx="412872" cy="853451"/>
            <a:chOff x="3384375" y="2267500"/>
            <a:chExt cx="203375" cy="507825"/>
          </a:xfrm>
        </p:grpSpPr>
        <p:sp>
          <p:nvSpPr>
            <p:cNvPr id="338" name="Google Shape;338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4"/>
          <p:cNvGrpSpPr/>
          <p:nvPr/>
        </p:nvGrpSpPr>
        <p:grpSpPr>
          <a:xfrm>
            <a:off x="420290" y="3686671"/>
            <a:ext cx="412872" cy="853451"/>
            <a:chOff x="3384375" y="2267500"/>
            <a:chExt cx="203375" cy="507825"/>
          </a:xfrm>
        </p:grpSpPr>
        <p:sp>
          <p:nvSpPr>
            <p:cNvPr id="341" name="Google Shape;341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4"/>
          <p:cNvGrpSpPr/>
          <p:nvPr/>
        </p:nvGrpSpPr>
        <p:grpSpPr>
          <a:xfrm>
            <a:off x="4863390" y="3686671"/>
            <a:ext cx="412872" cy="853451"/>
            <a:chOff x="3384375" y="2267500"/>
            <a:chExt cx="203375" cy="507825"/>
          </a:xfrm>
        </p:grpSpPr>
        <p:sp>
          <p:nvSpPr>
            <p:cNvPr id="344" name="Google Shape;344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4"/>
          <p:cNvGrpSpPr/>
          <p:nvPr/>
        </p:nvGrpSpPr>
        <p:grpSpPr>
          <a:xfrm>
            <a:off x="5229790" y="3991496"/>
            <a:ext cx="412872" cy="853451"/>
            <a:chOff x="3384375" y="2267500"/>
            <a:chExt cx="203375" cy="507825"/>
          </a:xfrm>
        </p:grpSpPr>
        <p:sp>
          <p:nvSpPr>
            <p:cNvPr id="347" name="Google Shape;347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4"/>
          <p:cNvGrpSpPr/>
          <p:nvPr/>
        </p:nvGrpSpPr>
        <p:grpSpPr>
          <a:xfrm>
            <a:off x="4816940" y="136221"/>
            <a:ext cx="412872" cy="853451"/>
            <a:chOff x="3384375" y="2267500"/>
            <a:chExt cx="203375" cy="507825"/>
          </a:xfrm>
        </p:grpSpPr>
        <p:sp>
          <p:nvSpPr>
            <p:cNvPr id="350" name="Google Shape;350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4"/>
          <p:cNvGrpSpPr/>
          <p:nvPr/>
        </p:nvGrpSpPr>
        <p:grpSpPr>
          <a:xfrm>
            <a:off x="1119765" y="989671"/>
            <a:ext cx="412872" cy="853451"/>
            <a:chOff x="3384375" y="2267500"/>
            <a:chExt cx="203375" cy="507825"/>
          </a:xfrm>
        </p:grpSpPr>
        <p:sp>
          <p:nvSpPr>
            <p:cNvPr id="353" name="Google Shape;353;p1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4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WHAT IS OVERCROWDING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15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OVERCROWDING</a:t>
            </a:r>
            <a:endParaRPr b="1" sz="4800"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CAUSES</a:t>
            </a:r>
            <a:endParaRPr b="1" sz="48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420300" y="1749000"/>
            <a:ext cx="514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Poorer health care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Longer wait times 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Miscommunication 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Workplace</a:t>
            </a: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stress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475283" y="3333519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8D7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7CC2"/>
              </a:solidFill>
              <a:highlight>
                <a:srgbClr val="8D7CC2"/>
              </a:highlight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475283" y="288519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8D7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7CC2"/>
              </a:solidFill>
              <a:highlight>
                <a:srgbClr val="8D7CC2"/>
              </a:highlight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475283" y="2436882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8D7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7CC2"/>
              </a:solidFill>
              <a:highlight>
                <a:srgbClr val="8D7CC2"/>
              </a:highlight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475283" y="193839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8D7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7CC2"/>
              </a:solidFill>
              <a:highlight>
                <a:srgbClr val="8D7CC2"/>
              </a:highlight>
            </a:endParaRPr>
          </a:p>
        </p:txBody>
      </p:sp>
      <p:grpSp>
        <p:nvGrpSpPr>
          <p:cNvPr id="367" name="Google Shape;367;p15"/>
          <p:cNvGrpSpPr/>
          <p:nvPr/>
        </p:nvGrpSpPr>
        <p:grpSpPr>
          <a:xfrm>
            <a:off x="6863657" y="1800374"/>
            <a:ext cx="1510734" cy="1542768"/>
            <a:chOff x="1951075" y="2333250"/>
            <a:chExt cx="381200" cy="381175"/>
          </a:xfrm>
        </p:grpSpPr>
        <p:sp>
          <p:nvSpPr>
            <p:cNvPr id="368" name="Google Shape;368;p1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16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CURRENT SOLUTIONS TO OVERCROWDING</a:t>
            </a:r>
            <a:endParaRPr sz="4800"/>
          </a:p>
        </p:txBody>
      </p:sp>
      <p:sp>
        <p:nvSpPr>
          <p:cNvPr id="378" name="Google Shape;378;p16"/>
          <p:cNvSpPr txBox="1"/>
          <p:nvPr/>
        </p:nvSpPr>
        <p:spPr>
          <a:xfrm>
            <a:off x="420300" y="1749000"/>
            <a:ext cx="514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Char char="●"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eHealth Ontario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Char char="●"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HQOntario Wait Times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Char char="●"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More funding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Char char="●"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Adoption of Walk in Clinics and Urgent Care Centres 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79" name="Google Shape;379;p16"/>
          <p:cNvGrpSpPr/>
          <p:nvPr/>
        </p:nvGrpSpPr>
        <p:grpSpPr>
          <a:xfrm>
            <a:off x="6418246" y="4011289"/>
            <a:ext cx="997133" cy="830243"/>
            <a:chOff x="2583100" y="2973775"/>
            <a:chExt cx="461550" cy="437200"/>
          </a:xfrm>
        </p:grpSpPr>
        <p:sp>
          <p:nvSpPr>
            <p:cNvPr id="380" name="Google Shape;380;p1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6"/>
          <p:cNvGrpSpPr/>
          <p:nvPr/>
        </p:nvGrpSpPr>
        <p:grpSpPr>
          <a:xfrm>
            <a:off x="7871031" y="792179"/>
            <a:ext cx="867788" cy="727302"/>
            <a:chOff x="5972700" y="2330200"/>
            <a:chExt cx="411625" cy="387275"/>
          </a:xfrm>
        </p:grpSpPr>
        <p:sp>
          <p:nvSpPr>
            <p:cNvPr id="383" name="Google Shape;383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7666481" y="2811355"/>
            <a:ext cx="1072341" cy="982455"/>
            <a:chOff x="6649150" y="309350"/>
            <a:chExt cx="395800" cy="395800"/>
          </a:xfrm>
        </p:grpSpPr>
        <p:sp>
          <p:nvSpPr>
            <p:cNvPr id="386" name="Google Shape;386;p1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6"/>
          <p:cNvGrpSpPr/>
          <p:nvPr/>
        </p:nvGrpSpPr>
        <p:grpSpPr>
          <a:xfrm>
            <a:off x="6423678" y="1808795"/>
            <a:ext cx="986263" cy="942304"/>
            <a:chOff x="5973900" y="318475"/>
            <a:chExt cx="401900" cy="380575"/>
          </a:xfrm>
        </p:grpSpPr>
        <p:sp>
          <p:nvSpPr>
            <p:cNvPr id="410" name="Google Shape;410;p1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6"/>
          <p:cNvGrpSpPr/>
          <p:nvPr/>
        </p:nvGrpSpPr>
        <p:grpSpPr>
          <a:xfrm>
            <a:off x="6337485" y="139099"/>
            <a:ext cx="1158665" cy="972971"/>
            <a:chOff x="568950" y="3686775"/>
            <a:chExt cx="472500" cy="362900"/>
          </a:xfrm>
        </p:grpSpPr>
        <p:sp>
          <p:nvSpPr>
            <p:cNvPr id="425" name="Google Shape;425;p1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17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HOW TO IMPROVE</a:t>
            </a:r>
            <a:endParaRPr sz="4800"/>
          </a:p>
        </p:txBody>
      </p:sp>
      <p:sp>
        <p:nvSpPr>
          <p:cNvPr id="434" name="Google Shape;434;p17"/>
          <p:cNvSpPr txBox="1"/>
          <p:nvPr/>
        </p:nvSpPr>
        <p:spPr>
          <a:xfrm>
            <a:off x="420300" y="943175"/>
            <a:ext cx="514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The systems currently in place are supported by government funding and large databases. Doing research we realized we would need a completely new idea to solve this problem 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435" name="Google Shape;435;p17"/>
          <p:cNvGrpSpPr/>
          <p:nvPr/>
        </p:nvGrpSpPr>
        <p:grpSpPr>
          <a:xfrm>
            <a:off x="6683662" y="1144166"/>
            <a:ext cx="1803249" cy="2946951"/>
            <a:chOff x="6718575" y="2318625"/>
            <a:chExt cx="256950" cy="407375"/>
          </a:xfrm>
        </p:grpSpPr>
        <p:sp>
          <p:nvSpPr>
            <p:cNvPr id="436" name="Google Shape;436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18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NEW IDEA</a:t>
            </a:r>
            <a:endParaRPr sz="4800"/>
          </a:p>
        </p:txBody>
      </p:sp>
      <p:sp>
        <p:nvSpPr>
          <p:cNvPr id="450" name="Google Shape;450;p18"/>
          <p:cNvSpPr txBox="1"/>
          <p:nvPr/>
        </p:nvSpPr>
        <p:spPr>
          <a:xfrm>
            <a:off x="420300" y="943175"/>
            <a:ext cx="514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Help guide patients to </a:t>
            </a: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receive</a:t>
            </a: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the right care at the right care centre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451" name="Google Shape;451;p18"/>
          <p:cNvGrpSpPr/>
          <p:nvPr/>
        </p:nvGrpSpPr>
        <p:grpSpPr>
          <a:xfrm>
            <a:off x="6683662" y="1144166"/>
            <a:ext cx="1803249" cy="2946951"/>
            <a:chOff x="6718575" y="2318625"/>
            <a:chExt cx="256950" cy="407375"/>
          </a:xfrm>
        </p:grpSpPr>
        <p:sp>
          <p:nvSpPr>
            <p:cNvPr id="452" name="Google Shape;452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9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PROBLEM STATEMENT</a:t>
            </a:r>
            <a:endParaRPr sz="4800"/>
          </a:p>
        </p:txBody>
      </p:sp>
      <p:sp>
        <p:nvSpPr>
          <p:cNvPr id="466" name="Google Shape;466;p19"/>
          <p:cNvSpPr txBox="1"/>
          <p:nvPr/>
        </p:nvSpPr>
        <p:spPr>
          <a:xfrm>
            <a:off x="473850" y="1714700"/>
            <a:ext cx="514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Create a simple web app that directs patients where to go and get care</a:t>
            </a:r>
            <a:endParaRPr b="1" sz="300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467" name="Google Shape;467;p19"/>
          <p:cNvGrpSpPr/>
          <p:nvPr/>
        </p:nvGrpSpPr>
        <p:grpSpPr>
          <a:xfrm>
            <a:off x="6472217" y="1760752"/>
            <a:ext cx="2100053" cy="1869730"/>
            <a:chOff x="2583100" y="2973775"/>
            <a:chExt cx="461550" cy="437200"/>
          </a:xfrm>
        </p:grpSpPr>
        <p:sp>
          <p:nvSpPr>
            <p:cNvPr id="468" name="Google Shape;468;p1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7138121" y="2133254"/>
            <a:ext cx="768258" cy="640069"/>
            <a:chOff x="1278900" y="2333250"/>
            <a:chExt cx="381175" cy="381175"/>
          </a:xfrm>
        </p:grpSpPr>
        <p:sp>
          <p:nvSpPr>
            <p:cNvPr id="471" name="Google Shape;471;p1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20"/>
          <p:cNvSpPr txBox="1"/>
          <p:nvPr/>
        </p:nvSpPr>
        <p:spPr>
          <a:xfrm>
            <a:off x="0" y="38225"/>
            <a:ext cx="62016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RESOURCES</a:t>
            </a:r>
            <a:endParaRPr sz="4800"/>
          </a:p>
        </p:txBody>
      </p:sp>
      <p:pic>
        <p:nvPicPr>
          <p:cNvPr id="481" name="Google Shape;481;p20"/>
          <p:cNvPicPr preferRelativeResize="0"/>
          <p:nvPr/>
        </p:nvPicPr>
        <p:blipFill rotWithShape="1">
          <a:blip r:embed="rId3">
            <a:alphaModFix/>
          </a:blip>
          <a:srcRect b="13890" l="38992" r="39390" t="8026"/>
          <a:stretch/>
        </p:blipFill>
        <p:spPr>
          <a:xfrm>
            <a:off x="3911225" y="440488"/>
            <a:ext cx="1832374" cy="441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0"/>
          <p:cNvPicPr preferRelativeResize="0"/>
          <p:nvPr/>
        </p:nvPicPr>
        <p:blipFill rotWithShape="1">
          <a:blip r:embed="rId4">
            <a:alphaModFix/>
          </a:blip>
          <a:srcRect b="83343" l="10331" r="77120" t="8610"/>
          <a:stretch/>
        </p:blipFill>
        <p:spPr>
          <a:xfrm>
            <a:off x="411200" y="1007950"/>
            <a:ext cx="1701097" cy="72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0"/>
          <p:cNvPicPr preferRelativeResize="0"/>
          <p:nvPr/>
        </p:nvPicPr>
        <p:blipFill rotWithShape="1">
          <a:blip r:embed="rId5">
            <a:alphaModFix/>
          </a:blip>
          <a:srcRect b="76910" l="9347" r="70562" t="13257"/>
          <a:stretch/>
        </p:blipFill>
        <p:spPr>
          <a:xfrm>
            <a:off x="336200" y="3178826"/>
            <a:ext cx="3039250" cy="99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6199" y="1157950"/>
            <a:ext cx="2694973" cy="1903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0"/>
          <p:cNvGrpSpPr/>
          <p:nvPr/>
        </p:nvGrpSpPr>
        <p:grpSpPr>
          <a:xfrm>
            <a:off x="7513115" y="3446923"/>
            <a:ext cx="1294882" cy="1329996"/>
            <a:chOff x="576250" y="4319400"/>
            <a:chExt cx="442075" cy="442050"/>
          </a:xfrm>
        </p:grpSpPr>
        <p:sp>
          <p:nvSpPr>
            <p:cNvPr id="486" name="Google Shape;486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 flipH="1">
            <a:off x="6482961" y="270035"/>
            <a:ext cx="1201206" cy="1329996"/>
            <a:chOff x="576250" y="4319400"/>
            <a:chExt cx="442075" cy="442050"/>
          </a:xfrm>
        </p:grpSpPr>
        <p:sp>
          <p:nvSpPr>
            <p:cNvPr id="491" name="Google Shape;49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21"/>
          <p:cNvPicPr preferRelativeResize="0"/>
          <p:nvPr/>
        </p:nvPicPr>
        <p:blipFill rotWithShape="1">
          <a:blip r:embed="rId3">
            <a:alphaModFix/>
          </a:blip>
          <a:srcRect b="9844" l="26544" r="21933" t="16631"/>
          <a:stretch/>
        </p:blipFill>
        <p:spPr>
          <a:xfrm>
            <a:off x="3841537" y="377063"/>
            <a:ext cx="4613663" cy="43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1"/>
          <p:cNvSpPr txBox="1"/>
          <p:nvPr/>
        </p:nvSpPr>
        <p:spPr>
          <a:xfrm>
            <a:off x="0" y="38225"/>
            <a:ext cx="311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iriam Libre"/>
                <a:ea typeface="Miriam Libre"/>
                <a:cs typeface="Miriam Libre"/>
                <a:sym typeface="Miriam Libre"/>
              </a:rPr>
              <a:t>QUESTION LAYOUT</a:t>
            </a:r>
            <a:endParaRPr sz="4800"/>
          </a:p>
        </p:txBody>
      </p:sp>
      <p:grpSp>
        <p:nvGrpSpPr>
          <p:cNvPr id="502" name="Google Shape;502;p21"/>
          <p:cNvGrpSpPr/>
          <p:nvPr/>
        </p:nvGrpSpPr>
        <p:grpSpPr>
          <a:xfrm>
            <a:off x="795434" y="1997209"/>
            <a:ext cx="1528234" cy="2048501"/>
            <a:chOff x="590250" y="244200"/>
            <a:chExt cx="407975" cy="532175"/>
          </a:xfrm>
        </p:grpSpPr>
        <p:sp>
          <p:nvSpPr>
            <p:cNvPr id="503" name="Google Shape;503;p2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8D7C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