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82" d="100"/>
          <a:sy n="82" d="100"/>
        </p:scale>
        <p:origin x="885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0T21:06:48.297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5164 159 15664 0 0,'-2'0'356'0'0,"-49"10"993"0"0,21-3-708 0 0,-17 2-641 0 0,40-8 327 0 0,-1 1-1 0 0,1 0 1 0 0,0 0-1 0 0,-2 2-326 0 0,-23 5 847 0 0,-24 2 187 0 0,4-1-157 0 0,-1-2-1 0 0,-2-2-876 0 0,-178-1 2503 0 0,183-6-2389 0 0,-98-4 1014 0 0,50 0-450 0 0,-89 0-244 0 0,-113 5-418 0 0,253 1-70 0 0,17 0 653 0 0,-24-2-599 0 0,0-2 435 0 0,-32-4 145 0 0,23 2-851 0 0,0 3 0 0 0,-24 3 271 0 0,10 0-18 0 0,48 0 18 0 0,0 0 0 0 0,0 2 0 0 0,-3 1 0 0 0,-20 5-11 0 0,-90 18-42 0 0,-56 18-467 0 0,20-10 181 0 0,10-3 150 0 0,54-4 453 0 0,-45 10 233 0 0,135-32-448 0 0,-16 6-49 0 0,-15 4-10 0 0,-103 25-326 0 0,-19 4-87 0 0,47-9 1009 0 0,15-2-1082 0 0,65-19 349 0 0,-5 4 488 0 0,-27 15-341 0 0,-14 4 238 0 0,57-21-324 0 0,0 2-1 0 0,1 1 1 0 0,-12 10 86 0 0,-10 12-303 0 0,36-24 290 0 0,-27 14 13 0 0,-34 23 429 0 0,42-28-404 0 0,-21 11-27 0 0,27-18-29 0 0,1 2 1 0 0,-26 22 30 0 0,-3 3-22 0 0,-56 44-85 0 0,79-58 89 0 0,-15 12-79 0 0,11-3-61 0 0,41-36 154 0 0,-1 0 0 0 0,1 1 0 0 0,1-1 0 0 0,-1 1-1 0 0,1 0 5 0 0,-13 19 4 0 0,11-17-27 0 0,0 1 0 0 0,1 0-1 0 0,0 1 1 0 0,1-1 0 0 0,0 1-1 0 0,1 0 1 0 0,0 0 0 0 0,0 5 23 0 0,-3 6-30 0 0,3-8-8 0 0,1 0 1 0 0,0 0-1 0 0,1 0 0 0 0,0 0 1 0 0,1 1-1 0 0,2 4 38 0 0,-1 20-71 0 0,0-18 11 0 0,1 0 1 0 0,1-1-1 0 0,3 7 60 0 0,-1-3-37 0 0,-2-9 164 0 0,1 0 0 0 0,5 10-127 0 0,3 11 211 0 0,-3-7-612 0 0,1 0 1 0 0,8 13 400 0 0,-8-18-375 0 0,4 4 606 0 0,1 0 1 0 0,2 0-1 0 0,0-2 0 0 0,2 0 0 0 0,17 18-231 0 0,-18-25-215 0 0,1-1 0 0 0,0 0 0 0 0,15 10 215 0 0,68 43-155 0 0,-100-69 159 0 0,42 24-4 0 0,2-1 0 0 0,0-3 0 0 0,13 3 0 0 0,-41-17 0 0 0,120 42 54 0 0,-67-25-11 0 0,1-3 1 0 0,63 9-44 0 0,-56-13 61 0 0,244 44 192 0 0,-243-48-189 0 0,-34-6-24 0 0,164 24 85 0 0,-93-15 50 0 0,72 21-175 0 0,-74-13 24 0 0,284 42 172 0 0,-397-67-195 0 0,64 11 61 0 0,-9-1 47 0 0,15-1-109 0 0,186 26 209 0 0,-81-9-61 0 0,-92-15-59 0 0,39 5-514 0 0,33-4 425 0 0,47-2 181 0 0,136 2 981 0 0,-240-12-839 0 0,344 4-461 0 0,-75 1 271 0 0,-342-4-129 0 0,548 13 99 0 0,-426-8 13 0 0,-89-1 30 0 0,1-4 0 0 0,44-4-146 0 0,-50-2 87 0 0,179-14 162 0 0,-141 12-120 0 0,7-5-129 0 0,41-4 111 0 0,279-30 33 0 0,-319 27 120 0 0,10-1 160 0 0,356-49-678 0 0,-310 45 303 0 0,-94 15 233 0 0,208-36-138 0 0,-72 14-705 0 0,17 7 561 0 0,-63 8 557 0 0,70-15-633 0 0,-183 28-59 0 0,-16 1-22 0 0,1-2 0 0 0,9-2 157 0 0,171-39-28 0 0,-196 43 28 0 0,148-38 205 0 0,35 1-205 0 0,-129 26 177 0 0,0-2-177 0 0,-20 3 70 0 0,1 3 0 0 0,-1 1 0 0 0,18 1-70 0 0,-30 5 0 0 0,0-1 0 0 0,0-1 0 0 0,0-2 0 0 0,-1-1 0 0 0,4-2 0 0 0,5-3 0 0 0,1 1 0 0 0,1 3 0 0 0,15-1 0 0 0,201-36 0 0 0,-127 20 0 0 0,-113 23 0 0 0,1 0 0 0 0,17 2 0 0 0,-16 0 0 0 0,0-1 0 0 0,14-2 0 0 0,24-10 0 0 0,-29 7 0 0 0,0 0 0 0 0,1 2 0 0 0,0 1 0 0 0,-1-1 0 0 0,0-2 0 0 0,0-1 0 0 0,5-2 0 0 0,33-13 0 0 0,-30 12 0 0 0,0-3 0 0 0,-1-1 0 0 0,3-3 0 0 0,-21 8 0 0 0,22-11 0 0 0,10-9 0 0 0,-37 22 0 0 0,-1-1 0 0 0,0 0 0 0 0,-1-1 0 0 0,0-1 0 0 0,0 1 0 0 0,2-5 0 0 0,0 0 0 0 0,1 1 0 0 0,4-2 0 0 0,-5 3 0 0 0,1 0 0 0 0,-2-1 0 0 0,4-4 0 0 0,3-7 0 0 0,0 0 0 0 0,8-13 0 0 0,37-53 0 0 0,-55 77 0 0 0,4-5 0 0 0,13-16 0 0 0,-19 26 0 0 0,0 0 0 0 0,-1-1 0 0 0,0 1 0 0 0,0-1 0 0 0,-1 0 0 0 0,1-5 0 0 0,19-58 0 0 0,-17 46 0 0 0,-1 6 0 0 0,-2-1 0 0 0,1-13 0 0 0,2-10 0 0 0,-6 33 0 0 0,0 1 0 0 0,0 0 0 0 0,-2-1 0 0 0,1 1 0 0 0,-1 0 0 0 0,-1-1 0 0 0,1 1 0 0 0,-2 0 0 0 0,0 0 0 0 0,0 0 0 0 0,-2-4 0 0 0,-1 1 0 0 0,1 0 0 0 0,-2 0 0 0 0,0 0 0 0 0,-1 1 0 0 0,-6-9 0 0 0,-15-15 0 0 0,-6-5 0 0 0,26 32 0 0 0,-4-5 0 0 0,0 2 0 0 0,-8-5 0 0 0,-21-21 0 0 0,27 22 0 0 0,0 0 0 0 0,-1 1 0 0 0,-1 1 0 0 0,-18-12 0 0 0,12 10 0 0 0,-16-9 0 0 0,-25-14 0 0 0,41 24 0 0 0,0 1 0 0 0,-10-3 0 0 0,-4-2-142 0 0,17 8-67 0 0,0 1 0 0 0,-5 0 209 0 0,-53-14 37 0 0,42 14 322 0 0,-24-11-359 0 0,-43-15-496 0 0,24 7 1103 0 0,61 22-585 0 0,-1 0 1 0 0,-11-2-23 0 0,-12-5-8 0 0,-85-31 8 0 0,-59-10 0 0 0,149 45 0 0 0,1-1 0 0 0,0-2 0 0 0,-2-3 0 0 0,-69-27 0 0 0,51 22 0 0 0,19 7 0 0 0,-26-6 0 0 0,-3 6 0 0 0,13 3-142 0 0,34 6 23 0 0,0 1 0 0 0,-9 0 119 0 0,-159-22-23 0 0,118 15 26 0 0,-19-6 205 0 0,1-3 0 0 0,-10-8-208 0 0,29 11-141 0 0,37 10 19 0 0,1-1 1 0 0,-7-4 121 0 0,14 4-1 0 0,0 2 0 0 0,-9-1 1 0 0,-30-9 73 0 0,29 8 33 0 0,0 1 1 0 0,-21-1-107 0 0,8 1 108 0 0,1-1-108 0 0,-62-13 0 0 0,21 5-169 0 0,44 10-97 0 0,-24-8 266 0 0,46 9-24 0 0,-1 2 0 0 0,0 0 0 0 0,-5 1 24 0 0,-34-5-21 0 0,29 3 166 0 0,-26 1-145 0 0,28 2 116 0 0,-1-2-1 0 0,-3-1-115 0 0,-2-1 104 0 0,-19 0-104 0 0,22 3 20 0 0,1-2 0 0 0,-4-1-20 0 0,-2-1-76 0 0,-1 2 0 0 0,-4 1 76 0 0,-34-4-168 0 0,17 2-237 0 0,37 3 348 0 0,0 2 0 0 0,-12 0 57 0 0,-2 1-17 0 0,-43 4 610 0 0,-38 6-354 0 0,98-10-403 0 0,1 0-1 0 0,-16 5 165 0 0,-9 0-248 0 0,-1-2-47 0 0,-20-2 295 0 0,-15 3 363 0 0,-24-5-793 0 0,45-5 377 0 0,-464 5 42 0 0,433-5-42 0 0,56 4 52 0 0,14 1-1 0 0,1 0-1 0 0,-1 0 1 0 0,1 2-1 0 0,-12 2 3 0 0,-49 9-66 0 0,43-8 15 0 0,-8 3 51 0 0,-85 16-64 0 0,96-18 34 0 0,-1-1-1 0 0,1-1 0 0 0,-1-2 1 0 0,0-2-1 0 0,-7-1 31 0 0,-7 1-15 0 0,-27-6 15 0 0,-25 1 0 0 0,-26 10 0 0 0,43 1 0 0 0,-39-1-124 0 0,-94-5-96 0 0,206 0 156 0 0,-1 1-1 0 0,1 0 1 0 0,-1 1 0 0 0,1 0-1 0 0,-1 0 1 0 0,1 1-1 0 0,-1 1 65 0 0,6-2-69 0 0,0 0-1 0 0,1-1 1 0 0,-1 0-1 0 0,0 0 1 0 0,-2 0 69 0 0,2 0-151 0 0,0 0 1 0 0,-1 0-1 0 0,1 1 1 0 0,0-1-1 0 0,0 2 151 0 0,-10 3-867 0 0,1 1-1 0 0,1 1 0 0 0,0 0 0 0 0,0 1 1 0 0,0 0-1 0 0,-2 4 868 0 0,-3 6-1643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0T21:06:25.642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3280 123 16240 0 0,'0'0'474'0'0,"-2"0"-1"0"0,-10 0 109 0 0,1 0 0 0 0,-1-1 0 0 0,0 0 0 0 0,0 0 0 0 0,1-2 0 0 0,-1 1 0 0 0,1-1 0 0 0,-3-2-582 0 0,-82-25 2596 0 0,65 23-1917 0 0,20 4-535 0 0,0 0 0 0 0,1 0 0 0 0,-1-1-144 0 0,-6-2 7 0 0,-1 1 0 0 0,-8-1-7 0 0,-3-2 75 0 0,-11-1 1709 0 0,-36-3-1784 0 0,39 7 176 0 0,0 1-89 0 0,0 2-1 0 0,0 2 1 0 0,0 2-1 0 0,1 1 1 0 0,-1 1-1 0 0,1 2 0 0 0,-13 5-86 0 0,-275 55 211 0 0,142-30 199 0 0,40-8-396 0 0,-41 1-14 0 0,22-5 0 0 0,74-3 0 0 0,-58 23 0 0 0,62-18-12 0 0,42-13 2 0 0,0 2 0 0 0,1 2 0 0 0,1 1 0 0 0,0 2 0 0 0,2 2 0 0 0,-10 8 10 0 0,28-16 3 0 0,-1-1-180 0 0,0 1 0 0 0,1 2 0 0 0,-15 14 177 0 0,-5 9-74 0 0,-3-3 0 0 0,-1-1 0 0 0,-1-2 0 0 0,-2-2-1 0 0,-7 2 75 0 0,-21 12 543 0 0,-40 36-543 0 0,88-59-199 0 0,2 1 0 0 0,0 1-1 0 0,-7 11 200 0 0,-11 12 29 0 0,27-31 22 0 0,1 1 0 0 0,1 0 0 0 0,0 1 0 0 0,2 1 0 0 0,0 0 0 0 0,1 1 1 0 0,1 0-1 0 0,0 0 0 0 0,2 1 0 0 0,1 0 0 0 0,0 0 0 0 0,0 6-51 0 0,-1 17-31 0 0,2 0 0 0 0,2-1 0 0 0,1 1-1 0 0,3 0 1 0 0,3 23 31 0 0,-1-50-20 0 0,1-1 0 0 0,1 0 0 0 0,4 13 20 0 0,-2-9-11 0 0,-4-11-7 0 0,3 10-16 0 0,0 1 0 0 0,1-1 0 0 0,1 0 0 0 0,1 0 0 0 0,1-1 0 0 0,11 16 34 0 0,62 67-264 0 0,-60-73 261 0 0,0-1 0 0 0,2-1 0 0 0,1-1 0 0 0,1-2 0 0 0,12 8 3 0 0,44 28-56 0 0,24 10 56 0 0,-8-11 272 0 0,81 34-272 0 0,-145-78 12 0 0,2-1 0 0 0,0-2-1 0 0,16 3-11 0 0,6 1 18 0 0,18 5-71 0 0,2-4 0 0 0,0-2-1 0 0,1-5 1 0 0,1-2 53 0 0,209 8 345 0 0,-214-12-421 0 0,0-4 0 0 0,0-3 0 0 0,0-4 0 0 0,6-3 76 0 0,-9-2 140 0 0,1 3 0 0 0,12 3-140 0 0,-22 4 60 0 0,0-2-1 0 0,-1-2 0 0 0,2-4-59 0 0,13-5 22 0 0,94-23 9 0 0,121-26-383 0 0,-31 9 56 0 0,293-74 1153 0 0,-522 122-817 0 0,-1-1-1 0 0,0-2 1 0 0,26-12-40 0 0,-8-1 40 0 0,42-28-40 0 0,-20 11 60 0 0,-57 33-33 0 0,1 0 0 0 0,13-6-27 0 0,-18 10 3 0 0,-1 0-1 0 0,0-1 1 0 0,0 0 0 0 0,0-1 0 0 0,-1 0 0 0 0,0 0-1 0 0,0-1 1 0 0,1-2-3 0 0,4-7 7 0 0,-11 12 10 0 0,1 0 1 0 0,-1 0-1 0 0,1 1 1 0 0,-1-1 0 0 0,1 1-1 0 0,0 0 1 0 0,0 0-1 0 0,0 0 1 0 0,1 1 0 0 0,-1-1-1 0 0,3 0-17 0 0,-5 2 32 0 0,1 0 0 0 0,0-1 0 0 0,-1 1 0 0 0,0-1 0 0 0,1 0 1 0 0,-1 0-1 0 0,0 0 0 0 0,0 0 0 0 0,0 0 0 0 0,0-1 0 0 0,0 1 0 0 0,1-2-32 0 0,18-36 208 0 0,-14 26-201 0 0,-1 0-7 0 0,-1-1 0 0 0,0 1 0 0 0,-1-1 0 0 0,3-14 0 0 0,-3 9 0 0 0,1 0 0 0 0,4-7 0 0 0,-3 10 0 0 0,0 0 0 0 0,-2 0 0 0 0,1 0 0 0 0,1-17 0 0 0,-6 25 0 0 0,4-27 0 0 0,-2-1 0 0 0,-2-1 0 0 0,-4-35 0 0 0,2 59 0 0 0,2 10 0 0 0,0 0 0 0 0,-1 0 0 0 0,0-1 0 0 0,0 1 0 0 0,0 0 0 0 0,-1-2 0 0 0,-14-36 0 0 0,9 22 0 0 0,-1-1 0 0 0,-1 2 0 0 0,-6-10 0 0 0,2 7 4 0 0,0 1 67 0 0,-13-18-71 0 0,9 17 347 0 0,1 3 395 0 0,1-1 1 0 0,-4-9-743 0 0,16 23 15 0 0,0 0 0 0 0,-1 1 0 0 0,0-1 0 0 0,0 1 0 0 0,0 0 0 0 0,0 0 0 0 0,-1 0 0 0 0,0 1 0 0 0,0 0 0 0 0,0-1 0 0 0,-5-1-15 0 0,4 2 0 0 0,0-1 0 0 0,0 1 0 0 0,0-1 0 0 0,-4-6 0 0 0,5 6 0 0 0,0 0 0 0 0,0 1 0 0 0,0 0 0 0 0,-4-3 0 0 0,-8-2 0 0 0,-6-6 0 0 0,8 2 0 0 0,5 4 0 0 0,0 0 0 0 0,0 1 0 0 0,-3-1 0 0 0,-65-55-920 0 0,48 43 499 0 0,22 14 382 0 0,-1 1 1 0 0,1 0-1 0 0,-11-5 39 0 0,-271-120-411 0 0,223 102 363 0 0,33 14-15 0 0,-18-3 63 0 0,13 4-21 0 0,32 11 21 0 0,0-1 0 0 0,0 1 0 0 0,0-1 0 0 0,1-1 0 0 0,0 1 0 0 0,-11-8 0 0 0,16 12 0 0 0,1 0 0 0 0,-1 0 0 0 0,1-1 0 0 0,-1 1 0 0 0,1 0 0 0 0,-1-1 0 0 0,1 1 0 0 0,-1-1 0 0 0,1 1 0 0 0,-1 0 0 0 0,1-1 0 0 0,0 1 0 0 0,-1-1 0 0 0,1 1 0 0 0,0-1 0 0 0,-1 1 0 0 0,1-1 0 0 0,0 0 0 0 0,0 1 0 0 0,-1-1 0 0 0,1-1 0 0 0,-1 1 0 0 0,0-1 0 0 0,0 0 0 0 0,0 1 0 0 0,0-1 0 0 0,0 0 0 0 0,0 1 0 0 0,-1-1 0 0 0,1 1 0 0 0,-1 0 0 0 0,1-1 0 0 0,-2 0 0 0 0,1 0-129 0 0,-1 0 0 0 0,0-1 0 0 0,1 1 0 0 0,-1 0 0 0 0,0 0 0 0 0,0 1 0 0 0,0-1 0 0 0,-1 1 0 0 0,1-1 0 0 0,0 1 0 0 0,0 0 0 0 0,-3 0 129 0 0,4 0-289 0 0,0 1 0 0 0,0 0 0 0 0,0 0 0 0 0,0 0-1 0 0,0 1 1 0 0,1-1 0 0 0,-1 0 0 0 0,0 1 0 0 0,0-1 0 0 0,-1 1 289 0 0,0 1-1057 0 0,1-1 1 0 0,-1 0 0 0 0,0 1 0 0 0,1 0 0 0 0,-1 0 0 0 0,1-1 0 0 0,-2 3 1056 0 0,-11 11-7711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0T21:06:05.934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57 464 18151 0 0,'0'1'106'0'0,"-1"0"-1"0"0,1 0 0 0 0,0 0 0 0 0,1 0 0 0 0,-1 0 0 0 0,0 0 0 0 0,0 0 0 0 0,0 0 0 0 0,1 0 0 0 0,-1 0 0 0 0,0 0 1 0 0,1 0-1 0 0,-1 0 0 0 0,1 0 0 0 0,-1-1 0 0 0,1 1 0 0 0,-1 0 0 0 0,1 0 0 0 0,0 0 0 0 0,0 0-105 0 0,0 0 224 0 0,1 0-1 0 0,0 0 1 0 0,0-1 0 0 0,0 1-1 0 0,-1 0 1 0 0,1-1-1 0 0,0 0 1 0 0,0 1-1 0 0,0-1 1 0 0,0 0 0 0 0,0 0-224 0 0,52 4 873 0 0,24-2-873 0 0,9 0 76 0 0,128 3 428 0 0,-102-4 33 0 0,163 2 1219 0 0,116 3-396 0 0,-284 1-987 0 0,44 11-373 0 0,-100-12-189 0 0,-26-4 31 0 0,1 2 0 0 0,11 4 158 0 0,-5-1-140 0 0,-21-5-179 0 0,0 1 1 0 0,-1 0-1 0 0,1 0 1 0 0,6 4 318 0 0,-2 0-1579 0 0,-3-5-76 0 0</inkml:trace>
  <inkml:trace contextRef="#ctx0" brushRef="#br0" timeOffset="940.487">521 1127 14336 0 0,'0'0'421'0'0,"3"5"134"0"0,-1-1-331 0 0,-2-3 854 0 0,-3 3 3358 0 0,3-4-4298 0 0,-1-1 0 0 0,1 1 0 0 0,-1-1 0 0 0,1 1 0 0 0,-1 0 0 0 0,1-1 0 0 0,-1 1 0 0 0,1 0 0 0 0,-1 0 0 0 0,0-1 0 0 0,1 1 0 0 0,-1 0 0 0 0,1 0 0 0 0,-1 0 0 0 0,0 0 0 0 0,1 0 0 0 0,-1 0 0 0 0,0 0 0 0 0,1 0 0 0 0,-1 0 0 0 0,1 0 0 0 0,-1 0 0 0 0,0 0 0 0 0,1 0 0 0 0,-1 0 0 0 0,1 1-1 0 0,-1-1 1 0 0,0 0-138 0 0,-1 1 175 0 0,1-1-1 0 0,-1 0 1 0 0,1 1-1 0 0,-1-1 1 0 0,0 0-1 0 0,1 0 0 0 0,-1 0 1 0 0,1 0-1 0 0,-2-1-174 0 0,-7-2 125 0 0,0-1 0 0 0,0 0 0 0 0,1-1 0 0 0,-1 0-1 0 0,1-1 1 0 0,0 0 0 0 0,1 0 0 0 0,-1 0 0 0 0,1-1 0 0 0,0-1-125 0 0,-14-16 88 0 0,0-1 1 0 0,-10-17-89 0 0,-1-1 351 0 0,16 19-152 0 0,1-1 0 0 0,2-1-1 0 0,-10-21-198 0 0,0-6 599 0 0,11 23-467 0 0,-16-28-132 0 0,-8 1 46 0 0,13 22-32 0 0,-6 1-14 0 0,25 30 0 0 0,0-1 0 0 0,1 1 0 0 0,0-1 0 0 0,-1 0 0 0 0,2 0 0 0 0,-1 0 0 0 0,1-1 0 0 0,0 0 0 0 0,0 1 0 0 0,0-1 0 0 0,1 0 0 0 0,-1-3 0 0 0,1 4 0 0 0,1 1 0 0 0,1-1 0 0 0,-1 0 0 0 0,1 1 0 0 0,-1-1 0 0 0,2 0 0 0 0,-1 1 0 0 0,0-1 0 0 0,1 0 0 0 0,0 1 0 0 0,0-1 0 0 0,0 1 0 0 0,0-1 0 0 0,1 1 0 0 0,0-1 0 0 0,0 1 0 0 0,0 0 0 0 0,1 0 0 0 0,-1 0 0 0 0,9-16 0 0 0,-2 0 0 0 0,0 0 0 0 0,5-20 0 0 0,-4 13 0 0 0,11-23 0 0 0,-18 46 3 0 0,0 0-1 0 0,-1 0 1 0 0,2 0 0 0 0,-1 1-1 0 0,0-1 1 0 0,1 1 0 0 0,-1 0-1 0 0,1 0 1 0 0,0 0 0 0 0,0 1-1 0 0,0-1 1 0 0,2 0-3 0 0,8-4 11 0 0,0 1-1 0 0,0 1 1 0 0,4-1-11 0 0,169-47 125 0 0,-24 7-1055 0 0,-55 9-3293 0 0,-73 22-4812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0T21:05:55.588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3673 261 11000 0 0,'0'0'248'0'0,"0"0"34"0"0,0 0 21 0 0,0 0-34 0 0,-1-1-174 0 0,-12-15 202 0 0,3-4 1154 0 0,6 11-1019 0 0,1 4-112 0 0,0 0 1 0 0,0 0-1 0 0,0 0 1 0 0,-1 1-1 0 0,0 0 0 0 0,0-1 1 0 0,0 1-1 0 0,0 0 1 0 0,-4-2-321 0 0,3 2 270 0 0,-1 1 0 0 0,0-1 1 0 0,0 1-1 0 0,0 1 0 0 0,0-1 1 0 0,0 1-1 0 0,-1 0 1 0 0,1 0-1 0 0,-1 1 0 0 0,1-1 1 0 0,-1 2-1 0 0,1-1 0 0 0,-4 1-270 0 0,-55-7 712 0 0,58 7-525 0 0,0-1-1 0 0,0 0 0 0 0,1 0 1 0 0,-1-1-1 0 0,1 0 0 0 0,-1 0 1 0 0,1-1-1 0 0,-1 0-186 0 0,-6-2 376 0 0,-2 1-218 0 0,0 1 0 0 0,0 0-1 0 0,-1 1 1 0 0,1 1 0 0 0,-1 0 0 0 0,1 1 0 0 0,-1 0 0 0 0,-1 2-158 0 0,-8-1 475 0 0,0-1 0 0 0,-22-3-475 0 0,-184-25 272 0 0,152 21-306 0 0,-1 1 112 0 0,46 3 323 0 0,19 3-111 0 0,1-1-1 0 0,-9-3-289 0 0,-9-3 199 0 0,4 1-24 0 0,0 1-1 0 0,0 1 1 0 0,-20 0-175 0 0,16 2-102 0 0,1-1 0 0 0,-14-4 102 0 0,2 1 86 0 0,32 4-58 0 0,-1 0 0 0 0,1 2 0 0 0,0-1 0 0 0,-1 2 0 0 0,-10 0-28 0 0,-3 1-65 0 0,1-1 0 0 0,-1-1 0 0 0,-3-2 65 0 0,6 1-2 0 0,0 0 0 0 0,0 2 0 0 0,-12 2 2 0 0,-87 10 0 0 0,79-9 0 0 0,17-2 0 0 0,1 2 0 0 0,-18 4 0 0 0,-36 5 0 0 0,34-6 0 0 0,33-6 0 0 0,1 1 0 0 0,-1-1 0 0 0,1 2 0 0 0,0 0 0 0 0,-3 1 0 0 0,-15 5 0 0 0,15-4 0 0 0,0-1 0 0 0,-12 7 0 0 0,-6 4 0 0 0,-1-1 0 0 0,0-2 0 0 0,-3 0 0 0 0,24-8 0 0 0,0 0 0 0 0,0 1 0 0 0,-3 2 0 0 0,4-1 0 0 0,0-1 0 0 0,0-1 0 0 0,-1 0 0 0 0,-2 0 0 0 0,11-3 1 0 0,-25 6 32 0 0,1 1 0 0 0,-18 8-33 0 0,31-11 4 0 0,-1 0 1 0 0,1-1-1 0 0,-7 1-4 0 0,-14 3 0 0 0,26-6 0 0 0,-1 0 1 0 0,1-1-1 0 0,-1 0 0 0 0,-4 0 0 0 0,4-1-3 0 0,1 1-1 0 0,-1 0 0 0 0,1 0 1 0 0,-5 2 3 0 0,-109 34 133 0 0,114-33-153 0 0,0-1 1 0 0,0 1-1 0 0,1 0 0 0 0,-1 1 0 0 0,1 0 1 0 0,0 0-1 0 0,1 0 0 0 0,-1 1 20 0 0,-3 2-24 0 0,0 0-1 0 0,-1-1 0 0 0,-1 1 25 0 0,-18 10 0 0 0,-19 15 0 0 0,21-13 0 0 0,-22 12 0 0 0,30-21-9 0 0,1 1 0 0 0,1 1 0 0 0,0 1 0 0 0,1 0-1 0 0,0 1 1 0 0,1 1 0 0 0,-12 16 9 0 0,-14 12-21 0 0,24-26-1 0 0,1 1 1 0 0,-12 15 21 0 0,-14 19 0 0 0,28-35 0 0 0,0 1 0 0 0,-7 12 0 0 0,9-12-25 0 0,-12 15 25 0 0,14-21-10 0 0,0 1 1 0 0,1 0-1 0 0,1 0 0 0 0,1 2 10 0 0,-28 52 54 0 0,0 3-122 0 0,17-36-16 0 0,12-25 63 0 0,2 0 1 0 0,-1 1-1 0 0,1 1 21 0 0,1-2 0 0 0,1-1 0 0 0,0-1 0 0 0,-1 0 0 0 0,0 0 0 0 0,-1 1 0 0 0,0 2 0 0 0,0 0 0 0 0,0 0 0 0 0,1 1 0 0 0,0 0 0 0 0,1 0 0 0 0,0 3 0 0 0,-10 33 0 0 0,7-29-10 0 0,2 0-1 0 0,0 1 0 0 0,1-1 1 0 0,0 1-1 0 0,2 0 0 0 0,1 3 11 0 0,3 51-54 0 0,9 51 54 0 0,-4-59-10 0 0,-6-52 10 0 0,1 0 0 0 0,0-1 0 0 0,1 1 0 0 0,1-1 0 0 0,0 1 0 0 0,5 12 0 0 0,-7-19-1 0 0,0 6-9 0 0,2-1-1 0 0,0 0 1 0 0,0 0-1 0 0,1-1 1 0 0,0 1-1 0 0,6 6 11 0 0,11 10-7 0 0,3 5-29 0 0,2-1 0 0 0,1-2 1 0 0,3 1 35 0 0,-26-27-46 0 0,6 7-197 0 0,0 1 1 0 0,0 0-1 0 0,4 6 243 0 0,42 51-280 0 0,26 35 962 0 0,-64-82-410 0 0,-14-15-252 0 0,-1-1 0 0 0,0 1 0 0 0,0 0 0 0 0,0 0 0 0 0,1 2-20 0 0,-3-1 3 0 0,1-1 13 0 0,0 0 0 0 0,0 0 0 0 0,1 0 0 0 0,1 1-16 0 0,-4-6-14 0 0,0 0 1 0 0,-1 0 0 0 0,1 0-1 0 0,0 0 1 0 0,0-1-1 0 0,0 1 1 0 0,1-1-1 0 0,-1 1 1 0 0,0-1-1 0 0,1 0 1 0 0,-1 0-1 0 0,1 0 1 0 0,-1 0-1 0 0,1 0 1 0 0,-1-1 0 0 0,2 1 13 0 0,11 2-259 0 0,-1 0 1 0 0,1 1 0 0 0,13 6 258 0 0,-8-3-61 0 0,-1 0-1 0 0,7-1 62 0 0,-19-4 18 0 0,1 0-1 0 0,-1 1 0 0 0,0 0 1 0 0,0 0-1 0 0,-1 0 0 0 0,1 1 1 0 0,0 0-1 0 0,-1 0 0 0 0,0 0 1 0 0,0 1-1 0 0,-1 0 0 0 0,1 0 1 0 0,3 5-18 0 0,5 4 118 0 0,1-2 1 0 0,1 0 0 0 0,0-1 0 0 0,0 0 0 0 0,1-2-1 0 0,0 0 1 0 0,1-1 0 0 0,0 0 0 0 0,6 0-119 0 0,-20-6 5 0 0,0 0 0 0 0,-1-1 1 0 0,1 0-1 0 0,0 0 0 0 0,0 0 0 0 0,0 0 1 0 0,-1-1-1 0 0,1 1 0 0 0,0-1 0 0 0,0 0 1 0 0,0 0-1 0 0,0-1 0 0 0,0 1 0 0 0,0-1 1 0 0,0 0-1 0 0,0 0 0 0 0,2-1-5 0 0,11-6 30 0 0,-13 6-21 0 0,0 0 1 0 0,0 0-1 0 0,0 0 0 0 0,1 0 1 0 0,-1 1-1 0 0,0 0 0 0 0,1 0 0 0 0,-1 0 1 0 0,1 0-1 0 0,-1 1 0 0 0,1-1 1 0 0,-1 1-1 0 0,1 0-9 0 0,4 3 19 0 0,1 0 0 0 0,-1 0 0 0 0,1 1 0 0 0,-1 0 0 0 0,0 0 0 0 0,7 5-19 0 0,28 13 15 0 0,-32-17-25 0 0,0-2 0 0 0,1 1 1 0 0,-1-1-1 0 0,4-1 10 0 0,-10-1-4 0 0,0 0 0 0 0,-1-1 0 0 0,1 0 0 0 0,0 0-1 0 0,0-1 1 0 0,0 0 0 0 0,-1 0 0 0 0,1 0 0 0 0,0 0 0 0 0,2-2 4 0 0,8-4 0 0 0,21-6 0 0 0,-34 13 0 0 0,0-1 0 0 0,0 1 0 0 0,0 0 0 0 0,0 0 0 0 0,0 0 0 0 0,0 0 0 0 0,1 0 0 0 0,-1 1 0 0 0,0-1 0 0 0,0 1 0 0 0,2 1 0 0 0,21 10 0 0 0,-23-9 0 0 0,0-2 0 0 0,0 1 0 0 0,0 0 0 0 0,0-1 0 0 0,1 1 0 0 0,-1-1 0 0 0,0 0 0 0 0,1 0 0 0 0,-1 0 0 0 0,1 0 0 0 0,-1-1 0 0 0,1 1 0 0 0,-1-1 0 0 0,1 0 0 0 0,-1 0 0 0 0,1-1 0 0 0,0 1 0 0 0,5-3 0 0 0,0 0 0 0 0,0-1 0 0 0,-1 0 0 0 0,6-3 0 0 0,24-11 0 0 0,-26 13 0 0 0,0 1 0 0 0,0 1 0 0 0,0 0 0 0 0,0 1 0 0 0,9-1 0 0 0,-16 2 0 0 0,-1 1 0 0 0,1 0 0 0 0,0 0 0 0 0,-1 1 0 0 0,1 0 0 0 0,0-1 0 0 0,-1 1 0 0 0,1 1 0 0 0,0-1 0 0 0,-1 1 0 0 0,0 0 0 0 0,1 0 0 0 0,-1 0 0 0 0,0 0 0 0 0,0 1 0 0 0,3 2 0 0 0,9 11 0 0 0,9 9 0 0 0,-23-23 0 0 0,1-1 0 0 0,-1 1 0 0 0,0-1 0 0 0,0 1 0 0 0,0-1 0 0 0,1 0 0 0 0,-1 0 0 0 0,1 0 0 0 0,-1 0 0 0 0,1-1 0 0 0,-1 1 0 0 0,1 0 0 0 0,0-2 0 0 0,1 1 0 0 0,-1 0 0 0 0,0-1 0 0 0,1 1 0 0 0,-1-1 0 0 0,0 0 0 0 0,0 0 0 0 0,0 0 0 0 0,0-1 0 0 0,1 1 0 0 0,24-9 0 0 0,-16 8 11 0 0,1 1 0 0 0,0 0 1 0 0,-1 1-1 0 0,1 0 0 0 0,6 2-11 0 0,14 2 157 0 0,15 5-157 0 0,-41-8 10 0 0,-1 0-1 0 0,1 0 1 0 0,-1 1-1 0 0,1 0 1 0 0,-1 0-1 0 0,0 1 1 0 0,0 0-1 0 0,0 0 0 0 0,0 0 1 0 0,0 1-1 0 0,-1 0 1 0 0,1 0-1 0 0,2 3-9 0 0,12 15 19 0 0,-9-10-6 0 0,0 0 1 0 0,0-1 0 0 0,7 5-14 0 0,-14-13 2 0 0,0-1-1 0 0,0 1 1 0 0,0-1-1 0 0,0 1 0 0 0,0-1 1 0 0,1 0-1 0 0,-1-1 1 0 0,1 1-1 0 0,-1-1 0 0 0,1 0 1 0 0,-1 0-1 0 0,1 0 1 0 0,0-1-1 0 0,0 0-1 0 0,6 0 0 0 0,-1-1 0 0 0,0-1 0 0 0,0 0 0 0 0,7-2 0 0 0,-6 1 0 0 0,1 1 0 0 0,0 0 0 0 0,3 0 0 0 0,95 2 53 0 0,-47 1 18 0 0,-36 0 68 0 0,0 2 0 0 0,11 3-139 0 0,-11-2 95 0 0,0-1 0 0 0,12-1-95 0 0,-1-2-118 0 0,0-2 0 0 0,-1-2-1 0 0,10-3 119 0 0,-35 5 84 0 0,-4 0-9 0 0,0 0 0 0 0,1 1 0 0 0,-1 0 0 0 0,0 0 0 0 0,1 1 1 0 0,-1 0-1 0 0,1 1 0 0 0,-1-1 0 0 0,1 2 0 0 0,4 0-75 0 0,2 3 53 0 0,-11-3-49 0 0,0 0 0 0 0,0 0 0 0 0,0-1 0 0 0,1 0 0 0 0,-1 0-1 0 0,0 0 1 0 0,1-1 0 0 0,-1 1 0 0 0,1-1 0 0 0,-1 0 0 0 0,1 0 0 0 0,-1-1 0 0 0,3 0-4 0 0,2-2 0 0 0,1 0 0 0 0,-1-1 0 0 0,0-1 0 0 0,0 1 0 0 0,1-3 0 0 0,-1 2 0 0 0,1 0 0 0 0,0 0 0 0 0,0 0 0 0 0,1 1 0 0 0,-8 3 0 0 0,1 0 0 0 0,-1 1 0 0 0,1-1 0 0 0,-1 1 0 0 0,1-1 0 0 0,-1 1 0 0 0,1 0 0 0 0,0 0 0 0 0,-1 1 0 0 0,1-1 0 0 0,-1 1 0 0 0,1 0 0 0 0,-1 0 0 0 0,2 0 0 0 0,14 7 0 0 0,-16-6-3 0 0,0 0 0 0 0,-1-1 0 0 0,1 0 0 0 0,0 1 0 0 0,0-1 0 0 0,0-1 0 0 0,0 1 0 0 0,0 0 0 0 0,1-1 0 0 0,-1 1 0 0 0,0-1 0 0 0,0 0 0 0 0,0 0 1 0 0,0 0-1 0 0,1 0 0 0 0,-1-1 0 0 0,0 1 0 0 0,1-1 3 0 0,5-3-3 0 0,0-1 1 0 0,0 1-1 0 0,-1-1 1 0 0,1-1-1 0 0,0 0 3 0 0,16-11 2 0 0,21-7 422 0 0,46-17-424 0 0,-62 31 421 0 0,24-6-421 0 0,-13 4-76 0 0,29-7-72 0 0,-67 18 150 0 0,1 0 0 0 0,-1 0 0 0 0,0 1 0 0 0,0 0 0 0 0,0 0 0 0 0,0 0 0 0 0,1 0 0 0 0,-1 0 0 0 0,0 0 0 0 0,0 1 0 0 0,0-1 0 0 0,0 1 0 0 0,0 0 0 0 0,1 1-2 0 0,3 1 28 0 0,0 1 0 0 0,0 0 1 0 0,-1 0-1 0 0,6 5-28 0 0,10 6 45 0 0,-20-14-43 0 0,-1 0 1 0 0,1 0-1 0 0,0 0 1 0 0,0 0-1 0 0,0 0 1 0 0,0 0-1 0 0,0-1 1 0 0,1 1-1 0 0,-1-1 0 0 0,0 1 1 0 0,0-1-1 0 0,0 0 1 0 0,0 0-1 0 0,1 0 1 0 0,-1 0-1 0 0,0-1 1 0 0,0 1-1 0 0,0 0 1 0 0,0-1-1 0 0,0 1 1 0 0,0-1-1 0 0,0 0 1 0 0,0 0-1 0 0,0 0 0 0 0,0 0 1 0 0,1-1-3 0 0,-1 1 1 0 0,1 0 0 0 0,-1 0 0 0 0,0 0 0 0 0,1 0-1 0 0,-1 0 1 0 0,1 0 0 0 0,-1 1 0 0 0,1-1 0 0 0,0 1 0 0 0,-1-1 0 0 0,1 1 0 0 0,-1 0 0 0 0,1 0 0 0 0,0 1-1 0 0,-1-1 1 0 0,1 0 0 0 0,-1 1 0 0 0,1 0 0 0 0,0 0-1 0 0,14 6 0 0 0,-15-5 0 0 0,0-1 0 0 0,0 1 0 0 0,1-1 0 0 0,-1 0 0 0 0,0 0 0 0 0,1 0 0 0 0,-1 0 0 0 0,1 0 0 0 0,0-1 0 0 0,-1 1 0 0 0,1-1 0 0 0,-1 0 0 0 0,1 0 0 0 0,0 0 0 0 0,-1 0 0 0 0,1 0 0 0 0,0 0 0 0 0,-1-1 0 0 0,1 1 0 0 0,-1-1 0 0 0,2 0 0 0 0,6-4-5 0 0,0-1 0 0 0,-1 0 0 0 0,0 0 0 0 0,0-1 0 0 0,1-1 5 0 0,2-2-14 0 0,1 1 0 0 0,0 0 0 0 0,7-3 14 0 0,13-4-15 0 0,11-1 15 0 0,16-8 15 0 0,-23 10 3 0 0,1 1 0 0 0,1 3 0 0 0,7-1-18 0 0,45-13 13 0 0,89-32-13 0 0,-151 48 0 0 0,-1-2 0 0 0,16-8 0 0 0,-33 15 0 0 0,1 0 0 0 0,10-2 0 0 0,-12 4 0 0 0,-1-1 0 0 0,1 0 0 0 0,-1-1 0 0 0,8-3 0 0 0,-1-3 0 0 0,-11 6 0 0 0,0 1 0 0 0,1 0 0 0 0,-1 1 0 0 0,1-1 0 0 0,-1 1 0 0 0,6-1 0 0 0,-3 0 0 0 0,0 1 0 0 0,0-1 0 0 0,-1-1 0 0 0,1 0 0 0 0,-1 0 0 0 0,0 0 0 0 0,0-1 0 0 0,47-37 0 0 0,-24 17 0 0 0,-19 15 0 0 0,-1 0 0 0 0,0 0 0 0 0,3-5 0 0 0,-6 6 0 0 0,0 1 0 0 0,1 0 0 0 0,0 0 0 0 0,1 1 0 0 0,-1 0 0 0 0,2 0 0 0 0,-7 5 0 0 0,0-1 0 0 0,0 0 0 0 0,0 0 0 0 0,0 0 0 0 0,0 0 0 0 0,0 0 0 0 0,-1-1 0 0 0,2-2 0 0 0,-2 3 0 0 0,-1 0 0 0 0,1 0 0 0 0,1 0 0 0 0,-1 0 0 0 0,0 1 0 0 0,1-1 0 0 0,0 0 0 0 0,-1 1 0 0 0,1 0 0 0 0,0 0 0 0 0,2-1 0 0 0,-1 1 7 0 0,0-1 0 0 0,0 1 1 0 0,0-1-1 0 0,0 0 0 0 0,0 0 0 0 0,-1 0 0 0 0,0 0 1 0 0,1-1-1 0 0,-1 1 0 0 0,0-1-7 0 0,5-8 61 0 0,0 0 1 0 0,3-8-62 0 0,-5 10 5 0 0,-1 0 1 0 0,1 1-1 0 0,0 0 0 0 0,4-3-5 0 0,-4 5 25 0 0,0 0 1 0 0,0-1-1 0 0,-1 1 0 0 0,-1-1 0 0 0,1 0 0 0 0,-1 0 1 0 0,0 0-1 0 0,-1 0 0 0 0,0-1 0 0 0,0-1-25 0 0,4-29-144 0 0,-6 12-116 0 0,-1 20 224 0 0,0-15 465 0 0,-3-4 465 0 0,0-1-370 0 0,0-13-348 0 0,-1 2-216 0 0,4 19-123 0 0,0-28-361 0 0,0 15 432 0 0,0 8 376 0 0,-8-46 208 0 0,7 46-492 0 0,-1 0 0 0 0,-2-6 0 0 0,-4-19 0 0 0,2 23 0 0 0,4 20 0 0 0,0 0 0 0 0,1 0 0 0 0,0 0 0 0 0,0-1 0 0 0,0-1 0 0 0,-2-25 0 0 0,-8-13 0 0 0,5 21 0 0 0,3 10 0 0 0,1-8 0 0 0,1 15 0 0 0,1 1 0 0 0,-2-1 0 0 0,1 1 0 0 0,-1-1 0 0 0,-2-5 0 0 0,-3-7 0 0 0,-2-11 0 0 0,1 3 0 0 0,2 10 0 0 0,0 2 0 0 0,-2 0 0 0 0,-4-8 0 0 0,-11-9 0 0 0,12 17 0 0 0,9 13 0 0 0,0 0 0 0 0,0 1 0 0 0,0-1 0 0 0,0 0 0 0 0,-1 1 0 0 0,1-1 0 0 0,-2 0 0 0 0,-11-10 0 0 0,9 8 0 0 0,0 0 0 0 0,0 0 0 0 0,-1 1 0 0 0,-4-4 0 0 0,-4 0 0 0 0,1-1 0 0 0,0-1 0 0 0,-7-7 0 0 0,10 9 0 0 0,-1 0 0 0 0,0 0 0 0 0,-10-3 0 0 0,-6-4 0 0 0,7 2 3 0 0,9 7-11 0 0,0-1 0 0 0,0-1 0 0 0,-4-4 8 0 0,3 1-191 0 0,-2 1 0 0 0,1 0 1 0 0,-1 1-1 0 0,-15-7 191 0 0,13 8 49 0 0,-1-2 1 0 0,1 0-1 0 0,-10-8-49 0 0,17 12 109 0 0,1 1-1 0 0,0 1 1 0 0,-1 0 0 0 0,-1 0-109 0 0,-25-12 209 0 0,16 5-236 0 0,6 3-67 0 0,0 1 0 0 0,-1 0 0 0 0,0 1 0 0 0,-2 0 94 0 0,-10-5-350 0 0,-3-2 131 0 0,3 7 179 0 0,-25-7-9 0 0,33 7 23 0 0,0 1-1 0 0,0 1 1 0 0,-18-2 26 0 0,18 3-17 0 0,-1 0-1 0 0,1-2 1 0 0,-8-2 17 0 0,-17-6-23 0 0,29 9 2 0 0,0-1 1 0 0,-14-6 20 0 0,24 9 0 0 0,0 0 0 0 0,0 1 0 0 0,0-1 0 0 0,0 1 0 0 0,-2 0 0 0 0,2 0 0 0 0,0 0 0 0 0,0 0 0 0 0,0 0 0 0 0,0-1 0 0 0,-2-1 0 0 0,0 1 0 0 0,0-1 0 0 0,0 1 0 0 0,0 0 0 0 0,0 1 0 0 0,0 0 0 0 0,0 0 0 0 0,-1 0 0 0 0,6 1 0 0 0,1 0 0 0 0,0 0 0 0 0,0 0 0 0 0,0 0 0 0 0,-1 0 0 0 0,1 0 0 0 0,0-1 0 0 0,0 1 0 0 0,0 0 0 0 0,0-1 0 0 0,-1 1 0 0 0,1-1 0 0 0,0 1 0 0 0,0-1 0 0 0,0 0 0 0 0,-1 1 0 0 0,1 0 0 0 0,0-1 0 0 0,-1 1 0 0 0,1 0 0 0 0,0 0 0 0 0,-1 0 0 0 0,1 0 0 0 0,0 0 0 0 0,-1 0 0 0 0,-6 0 0 0 0,-1-1 0 0 0,1 0 0 0 0,0 0 0 0 0,-5-2 0 0 0,13 3 0 0 0,-1 0 0 0 0,1 0 0 0 0,-1-1 0 0 0,1 1 0 0 0,-1 0 0 0 0,1 0 0 0 0,-1 0 0 0 0,1 0 0 0 0,-1 0 0 0 0,1 0 0 0 0,-1 0 0 0 0,1 0 0 0 0,-1 0 0 0 0,1 0 0 0 0,-1 0 0 0 0,1 0 0 0 0,-1 0 0 0 0,1 0 0 0 0,-1 0 0 0 0,1 0 0 0 0,-1 1 0 0 0,-5 0 0 0 0,-15-4 0 0 0,9-2 0 0 0,2-1 0 0 0,-33-9-575 0 0,40 15 632 0 0,-2-1-43 0 0,-8-10 411 0 0,-14-14-419 0 0,27 25-14 0 0,0-1 1 0 0,0 1 0 0 0,-1 0-1 0 0,1 0 1 0 0,0 0 0 0 0,0-1-1 0 0,-1 1 1 0 0,1 0-1 0 0,0 0 1 0 0,-1 0 0 0 0,1 0-1 0 0,0 0 1 0 0,0 0 0 0 0,-1-1-1 0 0,1 1 1 0 0,0 0 0 0 0,-1 0-1 0 0,1 0 1 0 0,0 0-1 0 0,-1 0 1 0 0,1 0 0 0 0,0 0-1 0 0,-1 0 1 0 0,1 0 0 0 0,0 1-1 0 0,0-1 1 0 0,-1 0-1 0 0,1 0 8 0 0,-11 0-248 0 0,1-3 124 0 0,8 2 187 0 0,2 1 86 0 0,-14-5 135 0 0,8 3-274 0 0,4 2-75 0 0,-40 1-420 0 0,29-1 485 0 0,10 0 14 0 0,1 0 0 0 0,-1 0-1 0 0,1 0 1 0 0,0-1 0 0 0,-1 1 0 0 0,1-1-1 0 0,0 1 1 0 0,0-1 0 0 0,-2 0-14 0 0,-6-2 132 0 0,8 3 29 0 0,1-1-183 0 0,-1 0-1 0 0,1-1 0 0 0,-1 1 0 0 0,0 0 0 0 0,1 0 1 0 0,-1 0-1 0 0,0 0 0 0 0,0 1 0 0 0,0-1 1 0 0,0 0-1 0 0,-1 0 23 0 0,-10-1-139 0 0,3-3 111 0 0,-1-2 28 0 0,8 2-143 0 0,3 4-593 0 0,0 1-237 0 0,0 0-1677 0 0,0 0-6559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20T21:07:08.566"/>
    </inkml:context>
    <inkml:brush xml:id="br0">
      <inkml:brushProperty name="width" value="0.2" units="cm"/>
      <inkml:brushProperty name="height" value="0.2" units="cm"/>
      <inkml:brushProperty name="color" value="#E71225"/>
    </inkml:brush>
  </inkml:definitions>
  <inkml:trace contextRef="#ctx0" brushRef="#br0">4383 0 17503 0 0,'0'0'399'0'0,"0"0"60"0"0,0 0 21 0 0,0 0-59 0 0,-3 0-276 0 0,-82 5 1467 0 0,-30-4 2680 0 0,-47 8-4292 0 0,37 4 1071 0 0,10-3 1239 0 0,-82-3-2310 0 0,-6-12 1235 0 0,-13-11-1235 0 0,-41 1 437 0 0,179 12-394 0 0,-194 1-92 0 0,148 3 34 0 0,-63 6 24 0 0,-3 0-21 0 0,-388 4-13 0 0,518-4-13 0 0,-1 2 1 0 0,1 2-1 0 0,-18 9 38 0 0,15-2-44 0 0,-33 16 44 0 0,20-6-47 0 0,48-17 31 0 0,0 1 0 0 0,1 1 0 0 0,1 2 0 0 0,-19 13 16 0 0,-187 119-141 0 0,206-131 17 0 0,-25 10 124 0 0,24-13-35 0 0,1 1-1 0 0,-3 4 36 0 0,-28 20 0 0 0,2 2 0 0 0,-21 22 0 0 0,64-49 5 0 0,0-1 1 0 0,1 2-1 0 0,0-1 0 0 0,1 2 1 0 0,1-1-1 0 0,-3 6-5 0 0,-10 24 32 0 0,-10 27-32 0 0,15-28-18 0 0,2 0 1 0 0,2 1-1 0 0,-2 19 18 0 0,5-20-19 0 0,-2 12-60 0 0,2 1 1 0 0,0 23 78 0 0,3-9-154 0 0,3-40 104 0 0,1-1 0 0 0,1 1 0 0 0,3 12 50 0 0,13 104-126 0 0,-10-119 104 0 0,2 0 0 0 0,0-1-1 0 0,2 0 1 0 0,4 9 22 0 0,-7-25-7 0 0,0 0 0 0 0,1-1 0 0 0,0 0 0 0 0,0 0-1 0 0,1 0 1 0 0,0-1 0 0 0,0 0 0 0 0,1 0 0 0 0,0-1 0 0 0,1 0 0 0 0,-1 0 0 0 0,1-1-1 0 0,1 0 1 0 0,-1-1 0 0 0,8 4 7 0 0,17 5-22 0 0,0-1 0 0 0,1-1-1 0 0,0-2 1 0 0,1-1 22 0 0,33 6-8 0 0,-1-4 1 0 0,2-2-1 0 0,33-2 8 0 0,212-5-35 0 0,-174-3 29 0 0,205-3 6 0 0,-89 8 0 0 0,-144 0 0 0 0,568 36 11 0 0,-496-25 209 0 0,11-9-220 0 0,19 0 187 0 0,91-2 83 0 0,329-9 255 0 0,-557 6-496 0 0,49 4 17 0 0,267 10 220 0 0,-254-12-180 0 0,292-13-137 0 0,-342 6 197 0 0,10 0-102 0 0,0-5 0 0 0,64-14-44 0 0,448-87 678 0 0,-447 79-1248 0 0,-120 22 560 0 0,6-3 10 0 0,39-8-61 0 0,-65 14 28 0 0,-1 0 0 0 0,1-2 1 0 0,-1-1-1 0 0,-1-1 0 0 0,21-11 33 0 0,-31 13-44 0 0,-1 0-1 0 0,0-1 1 0 0,-1 0-1 0 0,0 0 1 0 0,0-1-1 0 0,8-11 45 0 0,2-1-13 0 0,1 1-96 0 0,23-18 109 0 0,-27 23-63 0 0,-16 13 60 0 0,1 0 0 0 0,0 0 1 0 0,0 1-1 0 0,1-1 1 0 0,-1 1-1 0 0,2-1 3 0 0,19-12-56 0 0,1-2 1 0 0,-2-1-1 0 0,20-20 56 0 0,-39 35-10 0 0,13-14-41 0 0,-1 0 1 0 0,7-11 50 0 0,5-6-54 0 0,-18 23 54 0 0,0-1 0 0 0,-1-1 0 0 0,0 1 0 0 0,-1-1 0 0 0,-1-1 0 0 0,0 0 0 0 0,1-3 0 0 0,-4 3 29 0 0,0 0-1 0 0,-1 0 0 0 0,0 0 1 0 0,-2 0-1 0 0,1-1 1 0 0,-2 1-29 0 0,1-1 77 0 0,-1 9-45 0 0,0 0 1 0 0,0-1 0 0 0,-1 1-1 0 0,1 0 1 0 0,-1 0-1 0 0,0 0 1 0 0,-2-5-33 0 0,0 2 3 0 0,1-1 0 0 0,0 0 1 0 0,0-7-4 0 0,-6-25 66 0 0,-7-3 137 0 0,-4-6-203 0 0,18 49 12 0 0,-1 0 1 0 0,1-1 0 0 0,0 1-1 0 0,-1 0 1 0 0,1 0 0 0 0,-1 0 0 0 0,0 0-1 0 0,1 0-12 0 0,-10-11 80 0 0,5 4-72 0 0,-1 1-1 0 0,0 0 1 0 0,-1 0 0 0 0,1 1 0 0 0,-1 0-1 0 0,-7-4-7 0 0,-15-10 18 0 0,-10-4-18 0 0,32 20 0 0 0,-81-41 0 0 0,70 35 0 0 0,-1 1 0 0 0,0 0 0 0 0,-9-2 0 0 0,-14-6 0 0 0,-11-6 0 0 0,-29-8 0 0 0,56 21 0 0 0,-14-3 0 0 0,-54-12 744 0 0,53 18-480 0 0,-3 2-264 0 0,38 4 0 0 0,0 1 0 0 0,0-1 0 0 0,0 0 0 0 0,-3-2 0 0 0,-19-5 0 0 0,10 4 0 0 0,1-2 0 0 0,0 1 0 0 0,1-2 0 0 0,-5-3 0 0 0,-31-13 0 0 0,43 19 0 0 0,1 0 0 0 0,0 0 0 0 0,0-1 0 0 0,0 0 0 0 0,-1-1 0 0 0,0-1 0 0 0,-1 0 0 0 0,0 1 0 0 0,-6-2 0 0 0,-20-10 0 0 0,18 8 0 0 0,-19-6 0 0 0,31 14 0 0 0,0 0 0 0 0,-1 1 0 0 0,1 1 0 0 0,0-1 0 0 0,0 1 0 0 0,-1 0 0 0 0,-4 1 0 0 0,-109-6 0 0 0,58 9 0 0 0,37-2 0 0 0,0 0 0 0 0,0-1 0 0 0,-24-5 0 0 0,-3-4 0 0 0,-7-5 0 0 0,45 11 0 0 0,-1 0 0 0 0,-6 0 0 0 0,-23-4 0 0 0,29 3 0 0 0,-133-33 0 0 0,142 35 0 0 0,-1 0 0 0 0,0 0 0 0 0,0 1 0 0 0,0 1 0 0 0,0-1 0 0 0,0 1 0 0 0,0 1 0 0 0,-2 0 0 0 0,6-1 0 0 0,0 0 0 0 0,0 0 0 0 0,-1-1 0 0 0,1 1 0 0 0,0-1 0 0 0,0 0 0 0 0,-1 0 0 0 0,-1-2 0 0 0,1 2 0 0 0,0-1 0 0 0,0 1 0 0 0,-1 0 0 0 0,1 0 0 0 0,-3 1 0 0 0,-7-1 0 0 0,0 0 0 0 0,0-1 0 0 0,1-1 0 0 0,-8-2 0 0 0,12 2 0 0 0,-41-4-21 0 0,46 6-26 0 0,0 1-1 0 0,-1-1 1 0 0,1 1 0 0 0,-1 0 0 0 0,1 1 0 0 0,-4 0 47 0 0,-12 0 121 0 0,-38-6 102 0 0,13 0-438 0 0,30 3 95 0 0,1 0-1 0 0,-8 1 121 0 0,-56 1 424 0 0,74-1-418 0 0,0 1 0 0 0,0-1 0 0 0,0 0 0 0 0,0 0 0 0 0,0 0-6 0 0,0-1-1 0 0,-1 1 0 0 0,1 0-1 0 0,-1 0 1 0 0,1 1 0 0 0,-1-1 1 0 0,-15 2 0 0 0,3-1 0 0 0,0 0 0 0 0,0-2 0 0 0,-10-1 0 0 0,-11 3-347 0 0,27-3 108 0 0,3 1 373 0 0,-1 0-1 0 0,1 0 1 0 0,0 1-1 0 0,-10 0-133 0 0,17 1 7 0 0,0 0 0 0 0,-1-1 0 0 0,1 1 0 0 0,0-1 0 0 0,0 1-1 0 0,0-1 1 0 0,1 0 0 0 0,-3 0-7 0 0,2 0-27 0 0,0 0 0 0 0,0 0 1 0 0,0 1-1 0 0,-1-1 0 0 0,1 1 0 0 0,0-1 0 0 0,-1 1 0 0 0,-1 0 27 0 0,-27-5-1204 0 0,15 4-931 0 0,4 7-6860 0 0,4 4 726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DBF7-E9BF-4512-A322-42D91FE79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D44D5-D650-45C5-BAEA-4D24044E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070A9-6BC3-48EC-9952-A322FD87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37BB-0073-4766-BA39-FAADF32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EBB8-3A8F-4C5C-BFBD-9109A3B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2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E68-C726-420B-A48A-197459F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12EF0-E81B-4159-AA50-2FEF1096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396E-A234-4C0F-8104-5CA8233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9F2E-FC0C-45F5-A6F2-7BEED08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1C14-A13D-4A71-844F-36841DFF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4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012FF-4E37-4928-9C8F-9A7A1FD7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E842-371B-4BB0-8827-E8E2ADA5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1F45-56A8-47B4-827C-FE74FCD8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F8FD-3FD0-48EC-A218-12993B8F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ED08-DA31-409D-BA18-2E1DCC96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7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DAB0-4CC9-440C-B00A-7AD85A68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51B0-FBD4-4554-ACC2-77C25223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7E6C-9EDE-4B6C-915A-D226982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DBD3-7473-4462-A8E0-59898C0E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4D25-1BAE-49BB-BA20-6445E8BD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1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75A8-935A-4BA5-B0F2-107A4EA0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95CA-51EC-4E40-AC7E-081B4A8B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0077-AB7A-4663-BBE3-1D7B804D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3396-002B-48BF-A0F8-3FF05F73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C4B7-7471-49AE-9557-A02EFCF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7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72EE-6C41-4301-B399-19C3BF33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4AAF-81CA-4BB6-9A6C-FDE570A4A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9AA3-B711-4ABB-AA43-B6D7DC27E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28F6-CBDD-473A-B1F3-A598A838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6550-E0DD-4D11-9D72-7F069D91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6452-168A-4262-A6F3-91B51372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32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482-C902-4B21-857E-F6FC2934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FA54-B566-4A6E-B5F4-86CC49F2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ABC7F-73BF-4020-88CD-E6F7A5A6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84840-D89A-4F18-A756-8B9756956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A09FA-61D6-4FE5-8507-D17E103B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1E928-6A4A-4399-8B46-25185D14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EDA39-35ED-43C1-A3D4-B4B600E1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1FD4-E3B4-420F-B73C-AD7153AE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6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C6D-EBE2-466E-BB2F-9BC14C0A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70EC6-0167-4B76-9981-AC13647A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B3B9D-3346-4667-AB8B-43CA087C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AD387-8390-4D78-A223-FD2F7975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4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79746-70F5-4CD8-AE44-9B27078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6D682-B792-42C7-BB6D-B182F1C1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A551-F12A-40B9-AE2F-8EA34CD0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1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8203-F277-4AF6-A457-707A22B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CB94-EC57-483B-BE4D-245FFE87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835-95DD-4710-8447-AAC2D4AB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503F-805D-40D6-B738-01FF5D4D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A342-918C-4F90-B8F4-47DB750F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1F3DA-8DE9-4A8E-BBE3-18046DD5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9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3983-3AA9-43A5-A7D9-22741B6F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75253-A03C-488B-BB64-473927184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7EACB-50D9-4890-8A54-905EDED1D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3EF8-ECA6-4E4F-9575-A4EE78E8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19E1-9616-43FC-A12F-6A17C3F8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4D67-FCCE-4D80-B096-BD26DAE0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92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C819F-0305-4EC6-A894-DFC95F9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0E2B-4CC2-4A37-9730-48FC1AF8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F58F-3E7F-4FAF-8574-0D897DA8C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8E40-7D09-44F0-BD07-3CBD013A462A}" type="datetimeFigureOut">
              <a:rPr lang="en-CA" smtClean="0"/>
              <a:t>2018-10-20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D21-FDE2-4580-B1FF-C6F343B65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472B-3A50-4F9B-ADF6-6EF6DF03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9F86-C1BC-4FCE-A683-345F7133E2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7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A42D7C-2D3B-4252-AA5C-91BB2C3DE7EC}"/>
              </a:ext>
            </a:extLst>
          </p:cNvPr>
          <p:cNvSpPr/>
          <p:nvPr/>
        </p:nvSpPr>
        <p:spPr>
          <a:xfrm>
            <a:off x="2446910" y="1902076"/>
            <a:ext cx="7504733" cy="265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Challenge</a:t>
            </a:r>
            <a:endParaRPr lang="en-CA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 Loree’s Customizable Text to Speech Application </a:t>
            </a:r>
            <a:endParaRPr lang="en-CA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Paul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Laffon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Cédric Paris, Omar Rabie, Mackenzie Van Vliet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laffonp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parisc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rabieo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vanvlm1} @ mcmaster.ca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102</a:t>
            </a:r>
            <a:endParaRPr lang="en-CA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F7640-9D9D-4B9F-AB1E-2564ECF7F29C}"/>
              </a:ext>
            </a:extLst>
          </p:cNvPr>
          <p:cNvSpPr/>
          <p:nvPr/>
        </p:nvSpPr>
        <p:spPr>
          <a:xfrm>
            <a:off x="423907" y="584563"/>
            <a:ext cx="10573689" cy="396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</a:t>
            </a:r>
          </a:p>
          <a:p>
            <a:r>
              <a:rPr lang="en-CA" sz="3200" u="sng" dirty="0"/>
              <a:t>Email Notifications  </a:t>
            </a:r>
            <a:endParaRPr lang="en-CA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Every time “Email” is pressed an email is sent out to a specific “Don Speaks” email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This is useful for when Don wants to communicate with people in other rooms </a:t>
            </a:r>
          </a:p>
          <a:p>
            <a:pPr lvl="0"/>
            <a:endParaRPr lang="en-CA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FC48C-6244-415D-BCFB-CDB24DC739CC}"/>
              </a:ext>
            </a:extLst>
          </p:cNvPr>
          <p:cNvSpPr/>
          <p:nvPr/>
        </p:nvSpPr>
        <p:spPr>
          <a:xfrm>
            <a:off x="3048000" y="26903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2462A-5A2D-4CD8-9DAB-C2F139B8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7" b="56203"/>
          <a:stretch/>
        </p:blipFill>
        <p:spPr>
          <a:xfrm>
            <a:off x="897998" y="3644445"/>
            <a:ext cx="10287000" cy="25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7556A8-2DC9-4DB7-BE94-DC8435F268AF}"/>
              </a:ext>
            </a:extLst>
          </p:cNvPr>
          <p:cNvSpPr/>
          <p:nvPr/>
        </p:nvSpPr>
        <p:spPr>
          <a:xfrm>
            <a:off x="423907" y="584563"/>
            <a:ext cx="6914346" cy="363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 </a:t>
            </a:r>
            <a:endParaRPr lang="en-CA" sz="3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computers built in text-to-speech voice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y, friends and caretakers can download additional voices and set the voice to whatever they think suits Don best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47AB6-D134-4970-8DDA-87B1FA43C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6" r="46066" b="36807"/>
          <a:stretch/>
        </p:blipFill>
        <p:spPr>
          <a:xfrm>
            <a:off x="7645613" y="499462"/>
            <a:ext cx="3242662" cy="5697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1D4269-1FA8-4B5C-A53D-68FA7B8C7A5A}"/>
                  </a:ext>
                </a:extLst>
              </p14:cNvPr>
              <p14:cNvContentPartPr/>
              <p14:nvPr/>
            </p14:nvContentPartPr>
            <p14:xfrm>
              <a:off x="9644624" y="4434298"/>
              <a:ext cx="659160" cy="411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1D4269-1FA8-4B5C-A53D-68FA7B8C7A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8624" y="4398298"/>
                <a:ext cx="73080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40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B51F2F-C880-40AB-BDF1-14C1569E6D8B}"/>
              </a:ext>
            </a:extLst>
          </p:cNvPr>
          <p:cNvSpPr/>
          <p:nvPr/>
        </p:nvSpPr>
        <p:spPr>
          <a:xfrm>
            <a:off x="423907" y="176732"/>
            <a:ext cx="7206338" cy="403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 </a:t>
            </a:r>
            <a:endParaRPr lang="en-CA" sz="3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Button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Brings up Help menu that allows Don to choose what he needs help with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phrases can be added to meet Don’s needs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full of dropdown lists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5566E-B3CB-4368-B1A3-9A7BF6E6117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7" t="18046" r="42107" b="21571"/>
          <a:stretch/>
        </p:blipFill>
        <p:spPr bwMode="auto">
          <a:xfrm>
            <a:off x="6969419" y="725778"/>
            <a:ext cx="4671892" cy="5406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74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83C62-CAEF-4819-83D0-E7564D07B7CC}"/>
              </a:ext>
            </a:extLst>
          </p:cNvPr>
          <p:cNvSpPr/>
          <p:nvPr/>
        </p:nvSpPr>
        <p:spPr>
          <a:xfrm>
            <a:off x="423906" y="584563"/>
            <a:ext cx="11455609" cy="337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 </a:t>
            </a:r>
            <a:endParaRPr lang="en-CA" sz="3600" dirty="0"/>
          </a:p>
          <a:p>
            <a:r>
              <a:rPr lang="en-CA" sz="2800" u="sng" dirty="0"/>
              <a:t>Common Phrases Button </a:t>
            </a:r>
            <a:endParaRPr lang="en-CA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Brings up Common Phrases menu full of Don’s favourite, common phrases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Phrases can be added to this menu by Don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The advantage of this is that some longer phrases it would be easier to search and find the phrase than type it all out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This is also similar to the current way of communication he has 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A9754-EF5A-46C3-9F5E-90E6FED3CE4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t="19030" r="29707" b="48374"/>
          <a:stretch/>
        </p:blipFill>
        <p:spPr bwMode="auto">
          <a:xfrm>
            <a:off x="3168927" y="4158964"/>
            <a:ext cx="6336222" cy="1983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03BCF-CBAD-4FCD-9581-CDD322D1231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83874" r="1825" b="7474"/>
          <a:stretch/>
        </p:blipFill>
        <p:spPr bwMode="auto">
          <a:xfrm>
            <a:off x="5579516" y="794977"/>
            <a:ext cx="6031059" cy="488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CFED8F-7F64-4121-8199-464C2BA451A0}"/>
                  </a:ext>
                </a:extLst>
              </p14:cNvPr>
              <p14:cNvContentPartPr/>
              <p14:nvPr/>
            </p14:nvContentPartPr>
            <p14:xfrm>
              <a:off x="8221030" y="558587"/>
              <a:ext cx="1965600" cy="104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CFED8F-7F64-4121-8199-464C2BA451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5390" y="522587"/>
                <a:ext cx="2037240" cy="11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42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8A5EB-B888-4D9E-B354-F02A404D1F29}"/>
              </a:ext>
            </a:extLst>
          </p:cNvPr>
          <p:cNvSpPr/>
          <p:nvPr/>
        </p:nvSpPr>
        <p:spPr>
          <a:xfrm>
            <a:off x="423906" y="584563"/>
            <a:ext cx="9196504" cy="2713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 </a:t>
            </a:r>
            <a:endParaRPr lang="en-CA" sz="3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Emergency Button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Plays alarm at full volume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Hangout calls the email address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Activates Life Line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A80A3-1A29-4930-B11E-0C5E8ADFA97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83874" r="1825" b="7474"/>
          <a:stretch/>
        </p:blipFill>
        <p:spPr bwMode="auto">
          <a:xfrm>
            <a:off x="2183174" y="5766546"/>
            <a:ext cx="8167220" cy="501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8A472F-206F-419D-96D2-7A27DA2C1376}"/>
                  </a:ext>
                </a:extLst>
              </p14:cNvPr>
              <p14:cNvContentPartPr/>
              <p14:nvPr/>
            </p14:nvContentPartPr>
            <p14:xfrm>
              <a:off x="3464964" y="5676580"/>
              <a:ext cx="2632680" cy="74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8A472F-206F-419D-96D2-7A27DA2C1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8964" y="5640580"/>
                <a:ext cx="2704320" cy="8143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9B682E6-1DCD-4509-813A-1E82D01F4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30" y="850737"/>
            <a:ext cx="2041167" cy="4195733"/>
          </a:xfrm>
          <a:prstGeom prst="rect">
            <a:avLst/>
          </a:prstGeom>
        </p:spPr>
      </p:pic>
      <p:pic>
        <p:nvPicPr>
          <p:cNvPr id="9" name="Picture 6" descr="Image result for life alert">
            <a:extLst>
              <a:ext uri="{FF2B5EF4-FFF2-40B4-BE49-F238E27FC236}">
                <a16:creationId xmlns:a16="http://schemas.microsoft.com/office/drawing/2014/main" id="{44314C58-B5A0-4764-93EA-5189AA17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479">
            <a:off x="6780630" y="2630518"/>
            <a:ext cx="19431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2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04A1-3C8A-47CF-A433-DE437952C071}"/>
              </a:ext>
            </a:extLst>
          </p:cNvPr>
          <p:cNvSpPr/>
          <p:nvPr/>
        </p:nvSpPr>
        <p:spPr>
          <a:xfrm>
            <a:off x="2343633" y="987676"/>
            <a:ext cx="7504733" cy="4535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Challenge</a:t>
            </a:r>
            <a:endParaRPr lang="en-CA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 Loree’s Customizable Text to Speech Application </a:t>
            </a:r>
            <a:endParaRPr lang="en-CA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Paul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Laffon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Cédric Paris, Omar Rabie, Mackenzie Van Vliet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laffonp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parisc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rabieo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vanvlm1} @ mcmaster.ca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102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CA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CA" sz="6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1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7A6D6-F68A-4230-B3C9-442F2666DC41}"/>
              </a:ext>
            </a:extLst>
          </p:cNvPr>
          <p:cNvSpPr/>
          <p:nvPr/>
        </p:nvSpPr>
        <p:spPr>
          <a:xfrm>
            <a:off x="509031" y="587379"/>
            <a:ext cx="11276053" cy="2611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en-CA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text to speech output for Don Loree to use in his everyday life to communicate with his friends and family 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large font keyboard 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Plays audio when Don prompts it to 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4579D-FD57-4C4B-A5D7-6416FFFC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9" t="54890" r="39862" b="16819"/>
          <a:stretch/>
        </p:blipFill>
        <p:spPr>
          <a:xfrm>
            <a:off x="2238810" y="3376037"/>
            <a:ext cx="3857190" cy="2828607"/>
          </a:xfrm>
          <a:prstGeom prst="rect">
            <a:avLst/>
          </a:prstGeom>
        </p:spPr>
      </p:pic>
      <p:pic>
        <p:nvPicPr>
          <p:cNvPr id="1026" name="Picture 2" descr="Image result for speech bubble">
            <a:extLst>
              <a:ext uri="{FF2B5EF4-FFF2-40B4-BE49-F238E27FC236}">
                <a16:creationId xmlns:a16="http://schemas.microsoft.com/office/drawing/2014/main" id="{10CAB49F-1B1D-4A85-9514-1B1BD702F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3" t="23640" r="27716" b="20409"/>
          <a:stretch/>
        </p:blipFill>
        <p:spPr bwMode="auto">
          <a:xfrm>
            <a:off x="7533983" y="3429000"/>
            <a:ext cx="3057350" cy="24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1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70BB2-0C1A-4E84-A238-A50066A61D4F}"/>
              </a:ext>
            </a:extLst>
          </p:cNvPr>
          <p:cNvSpPr/>
          <p:nvPr/>
        </p:nvSpPr>
        <p:spPr>
          <a:xfrm>
            <a:off x="509030" y="587379"/>
            <a:ext cx="7159587" cy="215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Inspiration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ACAT created by Intel and Stephan Hawking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SwiftKey’s predictive text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Alert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ACAT stephan hawking">
            <a:extLst>
              <a:ext uri="{FF2B5EF4-FFF2-40B4-BE49-F238E27FC236}">
                <a16:creationId xmlns:a16="http://schemas.microsoft.com/office/drawing/2014/main" id="{E99FBB59-B2EF-4B0E-8DBE-E3BB6B77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2" y="3524694"/>
            <a:ext cx="4352229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wiftkey">
            <a:extLst>
              <a:ext uri="{FF2B5EF4-FFF2-40B4-BE49-F238E27FC236}">
                <a16:creationId xmlns:a16="http://schemas.microsoft.com/office/drawing/2014/main" id="{40438A58-6EB5-4BF7-8DFC-878EAB99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79" y="1152941"/>
            <a:ext cx="3630813" cy="253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ife alert">
            <a:extLst>
              <a:ext uri="{FF2B5EF4-FFF2-40B4-BE49-F238E27FC236}">
                <a16:creationId xmlns:a16="http://schemas.microsoft.com/office/drawing/2014/main" id="{391E1A0D-59DD-45C3-B015-FE4060AB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479">
            <a:off x="5884397" y="4138370"/>
            <a:ext cx="19431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7BBCB4-5C1D-4655-B343-43225BC6B482}"/>
              </a:ext>
            </a:extLst>
          </p:cNvPr>
          <p:cNvSpPr/>
          <p:nvPr/>
        </p:nvSpPr>
        <p:spPr>
          <a:xfrm>
            <a:off x="509030" y="587379"/>
            <a:ext cx="10392015" cy="4404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Design 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Written in C# using Visual Studio 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created specially for Don to use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further customized to meet Don’s needs and the needs of his friends, family and caretaker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a main interface with a large font keyboard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Emergency, Help and Common buttons are also included in the Design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D9D07-687B-4A50-99C1-C38DA87FF33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9844" r="1767" b="7474"/>
          <a:stretch/>
        </p:blipFill>
        <p:spPr bwMode="auto">
          <a:xfrm>
            <a:off x="2121701" y="1359996"/>
            <a:ext cx="8173421" cy="4788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0D5BDCAE-495C-4D5B-B78A-8DE19035F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1" y="584563"/>
            <a:ext cx="4516894" cy="65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Interface Design 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8C2156-FDE4-4C9C-8624-C42DD69090FC}"/>
              </a:ext>
            </a:extLst>
          </p:cNvPr>
          <p:cNvSpPr/>
          <p:nvPr/>
        </p:nvSpPr>
        <p:spPr>
          <a:xfrm>
            <a:off x="440361" y="584563"/>
            <a:ext cx="9530802" cy="351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Design 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 Layout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font QWERTY layout with numbers on top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capital letters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Period, comma, space, clear and back button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4FB1A-14D7-4B09-BF6D-C5F5A0C6331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26743" r="1767" b="17023"/>
          <a:stretch/>
        </p:blipFill>
        <p:spPr bwMode="auto">
          <a:xfrm>
            <a:off x="3135994" y="3719530"/>
            <a:ext cx="6100215" cy="224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62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7FC28-D49D-4EE2-8B4A-05A775006D34}"/>
              </a:ext>
            </a:extLst>
          </p:cNvPr>
          <p:cNvSpPr/>
          <p:nvPr/>
        </p:nvSpPr>
        <p:spPr>
          <a:xfrm>
            <a:off x="440361" y="584563"/>
            <a:ext cx="11511822" cy="409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Design 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Display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display is just for Don to see what he typed before he ‘speaks”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Don are speaking to can either read the text in the text display or listen to what he says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handle one line of speech 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button and clear is beside the text display so Don can review what he wants to say before he says 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76099-3B34-4400-8D54-8CF1FD5A89E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9844" r="1767" b="71316"/>
          <a:stretch/>
        </p:blipFill>
        <p:spPr bwMode="auto">
          <a:xfrm>
            <a:off x="2109561" y="4848547"/>
            <a:ext cx="8173421" cy="1091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A81B34-C054-4889-9FDA-6D68B6B2C0A4}"/>
                  </a:ext>
                </a:extLst>
              </p14:cNvPr>
              <p14:cNvContentPartPr/>
              <p14:nvPr/>
            </p14:nvContentPartPr>
            <p14:xfrm>
              <a:off x="3741804" y="4725460"/>
              <a:ext cx="4305600" cy="1106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A81B34-C054-4889-9FDA-6D68B6B2C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804" y="4689820"/>
                <a:ext cx="4377240" cy="11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58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E2036-0D51-4743-AA5F-531A06B426D9}"/>
              </a:ext>
            </a:extLst>
          </p:cNvPr>
          <p:cNvSpPr/>
          <p:nvPr/>
        </p:nvSpPr>
        <p:spPr>
          <a:xfrm>
            <a:off x="423907" y="584563"/>
            <a:ext cx="11602542" cy="3656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</a:t>
            </a:r>
          </a:p>
          <a:p>
            <a:r>
              <a:rPr lang="en-CA" sz="2800" u="sng" dirty="0"/>
              <a:t>Predictive Text</a:t>
            </a:r>
            <a:endParaRPr lang="en-CA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Default predictive text is: Yes, No, Okay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Predicts what word you are typing while typing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Predicts next word in sentence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Trained the predictive text with text files containing common English sentences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dirty="0"/>
              <a:t> </a:t>
            </a:r>
            <a:endParaRPr lang="en-CA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F9303-498F-4A8D-8233-CFBE9325BEF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9844" r="1767" b="71316"/>
          <a:stretch/>
        </p:blipFill>
        <p:spPr bwMode="auto">
          <a:xfrm>
            <a:off x="2009289" y="4448977"/>
            <a:ext cx="8173421" cy="1091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44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547C1-6785-4692-B984-52AF9AD97535}"/>
              </a:ext>
            </a:extLst>
          </p:cNvPr>
          <p:cNvSpPr txBox="1"/>
          <p:nvPr/>
        </p:nvSpPr>
        <p:spPr>
          <a:xfrm>
            <a:off x="8116477" y="6381947"/>
            <a:ext cx="425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MEC Programming Challenge – Group 102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F7640-9D9D-4B9F-AB1E-2564ECF7F29C}"/>
              </a:ext>
            </a:extLst>
          </p:cNvPr>
          <p:cNvSpPr/>
          <p:nvPr/>
        </p:nvSpPr>
        <p:spPr>
          <a:xfrm>
            <a:off x="423907" y="584563"/>
            <a:ext cx="10573689" cy="303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b="1" dirty="0"/>
              <a:t>Components of Design</a:t>
            </a:r>
          </a:p>
          <a:p>
            <a:r>
              <a:rPr lang="en-CA" sz="2800" u="sng" dirty="0"/>
              <a:t>Text to Speech </a:t>
            </a:r>
            <a:endParaRPr lang="en-CA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Uses Speech Synthesis that is a library available in Windows 10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“Speaks” when the speak button is hit</a:t>
            </a:r>
            <a:endParaRPr lang="en-CA" dirty="0"/>
          </a:p>
          <a:p>
            <a:pPr lvl="0"/>
            <a:endParaRPr lang="en-CA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915C6-7268-4E05-ADED-274572DF1F6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9844" r="1767" b="71316"/>
          <a:stretch/>
        </p:blipFill>
        <p:spPr bwMode="auto">
          <a:xfrm>
            <a:off x="1754952" y="3748590"/>
            <a:ext cx="8173421" cy="1091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414895-193C-433F-BD7D-F5087D902060}"/>
                  </a:ext>
                </a:extLst>
              </p14:cNvPr>
              <p14:cNvContentPartPr/>
              <p14:nvPr/>
            </p14:nvContentPartPr>
            <p14:xfrm>
              <a:off x="7906603" y="3656810"/>
              <a:ext cx="1683720" cy="8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414895-193C-433F-BD7D-F5087D9020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603" y="3620810"/>
                <a:ext cx="1755360" cy="9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6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Van Vliet</dc:creator>
  <cp:lastModifiedBy>Mackenzie Van Vliet</cp:lastModifiedBy>
  <cp:revision>11</cp:revision>
  <dcterms:created xsi:type="dcterms:W3CDTF">2018-10-20T20:07:06Z</dcterms:created>
  <dcterms:modified xsi:type="dcterms:W3CDTF">2018-10-21T13:28:54Z</dcterms:modified>
</cp:coreProperties>
</file>