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27E7E-721F-466B-BE35-899949DCB5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D6D1E-3787-456C-A7E0-81D6ACAE6D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D4E3E-2945-483B-82D9-D6C5019D02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4D54F-95B3-4A7B-8DD5-DB24D540F3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87391-4890-4047-88F9-D7D3365E08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AFB03-74B6-452F-BAAB-11C339176D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5187E-9FA9-4FE1-B41B-7C46089A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FD22E-AD44-4D68-9C75-FF49386B9F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AAFDD-3301-4EF2-905B-65EC7F8626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CC67A-F39D-49B7-AEEB-5FE565978C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46117-ACD7-4279-BCFE-396D61E73E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455901-4B03-4808-B446-D123050229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Convert PowerPoint file to pdf file.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宋体</vt:lpstr>
      <vt:lpstr>Default Design</vt:lpstr>
      <vt:lpstr>Convert PowerPoint file to pdf file.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PowerPoint file to pdf file.</dc:title>
  <cp:lastModifiedBy>Microsoft</cp:lastModifiedBy>
  <cp:revision>1</cp:revision>
  <dcterms:created xsi:type="dcterms:W3CDTF">2005-02-14T02:56:55Z</dcterms:created>
  <dcterms:modified xsi:type="dcterms:W3CDTF">2013-06-08T08:55:34Z</dcterms:modified>
</cp:coreProperties>
</file>