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62" r:id="rId2"/>
    <p:sldId id="267" r:id="rId3"/>
    <p:sldId id="324" r:id="rId4"/>
    <p:sldId id="302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5" r:id="rId13"/>
    <p:sldId id="326" r:id="rId14"/>
    <p:sldId id="327" r:id="rId15"/>
    <p:sldId id="328" r:id="rId16"/>
    <p:sldId id="329" r:id="rId17"/>
    <p:sldId id="266" r:id="rId18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</p14:sldIdLst>
        </p14:section>
        <p14:section name="Body" id="{18FAE958-DF6E-4AAC-835E-E68BDECA82A9}">
          <p14:sldIdLst>
            <p14:sldId id="324"/>
            <p14:sldId id="302"/>
            <p14:sldId id="315"/>
            <p14:sldId id="316"/>
            <p14:sldId id="317"/>
            <p14:sldId id="319"/>
            <p14:sldId id="320"/>
            <p14:sldId id="321"/>
            <p14:sldId id="322"/>
            <p14:sldId id="325"/>
            <p14:sldId id="326"/>
            <p14:sldId id="327"/>
            <p14:sldId id="328"/>
            <p14:sldId id="329"/>
          </p14:sldIdLst>
        </p14:section>
        <p14:section name="タイトルなしのセクション" id="{8B32CE9C-FD79-42FB-A49E-2398B5B72E1F}">
          <p14:sldIdLst/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25" autoAdjust="0"/>
    <p:restoredTop sz="87429" autoAdjust="0"/>
  </p:normalViewPr>
  <p:slideViewPr>
    <p:cSldViewPr snapToGrid="0" snapToObjects="1">
      <p:cViewPr varScale="1">
        <p:scale>
          <a:sx n="63" d="100"/>
          <a:sy n="63" d="100"/>
        </p:scale>
        <p:origin x="-102" y="-78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>
        <p:scale>
          <a:sx n="45" d="100"/>
          <a:sy n="45" d="100"/>
        </p:scale>
        <p:origin x="-4680" y="-1458"/>
      </p:cViewPr>
      <p:guideLst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2017/11/29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2017/11/29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99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＃本スライドの活用について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」は、ステークホルダーへの約束として、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グループの企業姿勢、実現したい世界観と、それに対する自らの「行動・能力」を表現したものです。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社外向け発信活動においては、必ず表紙の次ページに本スライドを挿入し、ブランドステートメントとともにどんなストーリーを展開するかを説明するように心掛けてください。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＜セリフ例＞</a:t>
            </a:r>
            <a:r>
              <a:rPr kumimoji="1" lang="en-US" altLang="ja-JP" dirty="0" smtClean="0"/>
              <a:t>-----</a:t>
            </a:r>
          </a:p>
          <a:p>
            <a:r>
              <a:rPr kumimoji="1" lang="ja-JP" altLang="en-US" dirty="0" smtClean="0"/>
              <a:t>私たち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グループは、お客さまや社会と共創して、社会価値を創造していきます。</a:t>
            </a:r>
          </a:p>
          <a:p>
            <a:r>
              <a:rPr kumimoji="1" lang="ja-JP" altLang="en-US" dirty="0" smtClean="0"/>
              <a:t>人が生きる、豊かに生きる、そして明るい未来につなげていくために。</a:t>
            </a:r>
          </a:p>
          <a:p>
            <a:r>
              <a:rPr kumimoji="1" lang="ja-JP" altLang="en-US" dirty="0" smtClean="0"/>
              <a:t>これをブランドステートメント「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」としました。</a:t>
            </a:r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グループが目指しているこの方向性の中で、本日は、○○○を実現する具体的な取り組み（ソリューション、サービス、技術）についてご説明します。</a:t>
            </a:r>
          </a:p>
          <a:p>
            <a:r>
              <a:rPr kumimoji="1" lang="en-US" altLang="ja-JP" dirty="0" smtClean="0"/>
              <a:t>-----------------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そのほか、言葉に込めた意味、マークデザインに込めた意味については、「</a:t>
            </a:r>
            <a:r>
              <a:rPr kumimoji="1" lang="en-US" altLang="ja-JP" dirty="0" smtClean="0"/>
              <a:t>NEC Brand Principles</a:t>
            </a:r>
            <a:r>
              <a:rPr kumimoji="1" lang="ja-JP" altLang="en-US" dirty="0" smtClean="0"/>
              <a:t>」で確認してください。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40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39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97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9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97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740595" y="6597840"/>
            <a:ext cx="26260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Communication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Systems,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Ltd. 2017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819727" y="6597840"/>
            <a:ext cx="15327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NCOS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82" r:id="rId3"/>
    <p:sldLayoutId id="2147483681" r:id="rId4"/>
    <p:sldLayoutId id="2147483699" r:id="rId5"/>
    <p:sldLayoutId id="2147483670" r:id="rId6"/>
    <p:sldLayoutId id="2147483672" r:id="rId7"/>
    <p:sldLayoutId id="2147483695" r:id="rId8"/>
    <p:sldLayoutId id="2147483673" r:id="rId9"/>
    <p:sldLayoutId id="2147483674" r:id="rId10"/>
    <p:sldLayoutId id="214748369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jdk9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oracle.com/javase/9/docs/api/deprecated-lis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9513" y="3127403"/>
            <a:ext cx="8784000" cy="528794"/>
          </a:xfrm>
        </p:spPr>
        <p:txBody>
          <a:bodyPr/>
          <a:lstStyle/>
          <a:p>
            <a:r>
              <a:rPr lang="en-US" altLang="ja-JP" dirty="0" smtClean="0"/>
              <a:t>Java 9 Summary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143903"/>
          </a:xfrm>
        </p:spPr>
        <p:txBody>
          <a:bodyPr/>
          <a:lstStyle/>
          <a:p>
            <a:r>
              <a:rPr lang="en-US" altLang="ja-JP" dirty="0"/>
              <a:t>Global Delivery Center Philippines</a:t>
            </a:r>
          </a:p>
          <a:p>
            <a:r>
              <a:rPr lang="en-US" altLang="ja-JP" dirty="0"/>
              <a:t>NEC Telecom Software Philippines, Inc.</a:t>
            </a:r>
          </a:p>
          <a:p>
            <a:r>
              <a:rPr lang="en-US" altLang="ja-JP" dirty="0" smtClean="0"/>
              <a:t>&lt;date&gt;</a:t>
            </a:r>
            <a:endParaRPr lang="ja-JP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7135998" y="841705"/>
            <a:ext cx="2160935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【NCOS Internal </a:t>
            </a:r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New in Java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Aside from the mentioned above, there are also features that were not released in Java 9 due to support issues. These are:</a:t>
            </a:r>
          </a:p>
          <a:p>
            <a:pPr lvl="1"/>
            <a:r>
              <a:rPr lang="en-US" dirty="0" smtClean="0"/>
              <a:t>Lightweight JSON API – API for consuming and generating documents and data stream via JSON data interchange format.</a:t>
            </a:r>
          </a:p>
          <a:p>
            <a:pPr lvl="1"/>
            <a:r>
              <a:rPr lang="en-US" dirty="0" smtClean="0"/>
              <a:t>Money &amp; Concurrency API – addresses the standardization of currencies and monetary amounts in Java.</a:t>
            </a:r>
          </a:p>
          <a:p>
            <a:endParaRPr lang="en-US" dirty="0"/>
          </a:p>
          <a:p>
            <a:r>
              <a:rPr lang="en-US" dirty="0" smtClean="0"/>
              <a:t>More details </a:t>
            </a:r>
            <a:r>
              <a:rPr lang="en-US" dirty="0"/>
              <a:t>of </a:t>
            </a:r>
            <a:r>
              <a:rPr lang="en-US" dirty="0" smtClean="0"/>
              <a:t>these </a:t>
            </a:r>
            <a:r>
              <a:rPr lang="en-US" dirty="0"/>
              <a:t>Java 9 Features will be discussed later </a:t>
            </a:r>
            <a:r>
              <a:rPr lang="en-US" dirty="0" smtClean="0"/>
              <a:t>on. A </a:t>
            </a:r>
            <a:r>
              <a:rPr lang="en-US" dirty="0"/>
              <a:t>complete list of the features may be found </a:t>
            </a:r>
            <a:r>
              <a:rPr lang="en-US" dirty="0" smtClean="0"/>
              <a:t>in: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://openjdk.java.net/projects/jdk9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3</a:t>
            </a:r>
            <a:r>
              <a:rPr lang="en-US" sz="3200" dirty="0"/>
              <a:t>. </a:t>
            </a:r>
            <a:r>
              <a:rPr lang="en-US" sz="3200" dirty="0" smtClean="0"/>
              <a:t>Java 9 Comparison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Java 9 Comparison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major differences between Java 9 and the previous versions. Below are some differences compared to Java9: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800" dirty="0" smtClean="0"/>
              <a:t>Modularity in Java 9 means that code are broken down and organized into modules. Compared to other versions, the Java Platform has become more lightweight and more scalable. There </a:t>
            </a:r>
            <a:r>
              <a:rPr lang="en-US" sz="1800" dirty="0"/>
              <a:t>are great advantages in Java 9 brought by the module system:</a:t>
            </a:r>
          </a:p>
          <a:p>
            <a:pPr lvl="1"/>
            <a:r>
              <a:rPr lang="en-US" sz="1400" dirty="0"/>
              <a:t>Code that are not meant to be accessed are now secured inside modules</a:t>
            </a:r>
          </a:p>
          <a:p>
            <a:pPr lvl="1"/>
            <a:r>
              <a:rPr lang="en-US" sz="1400" dirty="0"/>
              <a:t>With modular JRE, it is easier to scale down applications to smaller devices, even run in embedded systems</a:t>
            </a:r>
          </a:p>
          <a:p>
            <a:pPr lvl="1"/>
            <a:r>
              <a:rPr lang="en-US" sz="1400" dirty="0"/>
              <a:t>Easier maintainability in code since a class or classes in a module does not affect other classes in different </a:t>
            </a:r>
            <a:r>
              <a:rPr lang="en-US" sz="1400" dirty="0" smtClean="0"/>
              <a:t>modules</a:t>
            </a:r>
          </a:p>
          <a:p>
            <a:pPr lvl="1"/>
            <a:r>
              <a:rPr lang="en-US" sz="1400" dirty="0" smtClean="0"/>
              <a:t>Greater speed development due to reusable modules and easier to manage</a:t>
            </a:r>
            <a:endParaRPr lang="en-US" sz="1400" dirty="0"/>
          </a:p>
          <a:p>
            <a:endParaRPr lang="en-US" sz="1800" b="1" dirty="0"/>
          </a:p>
          <a:p>
            <a:r>
              <a:rPr lang="en-US" sz="1800" dirty="0" smtClean="0"/>
              <a:t>Java 9 has HTTP 2.0 support which is provide greater speed compared to HTTP 1.1</a:t>
            </a:r>
            <a:endParaRPr lang="en-US" sz="1800" dirty="0"/>
          </a:p>
          <a:p>
            <a:r>
              <a:rPr lang="en-US" sz="1800" dirty="0" smtClean="0"/>
              <a:t>Creating a collection of several elements can be done in single line compared to several lines of code in Java 8.</a:t>
            </a:r>
            <a:endParaRPr lang="en-US" sz="1800" dirty="0"/>
          </a:p>
          <a:p>
            <a:pPr marL="18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4. API List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API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Listed in the attached file are deprecated, removed, changed, and added APIs released in Java 9. Each item is provided with a short description.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00468"/>
              </p:ext>
            </p:extLst>
          </p:nvPr>
        </p:nvGraphicFramePr>
        <p:xfrm>
          <a:off x="3831451" y="1889762"/>
          <a:ext cx="1481098" cy="124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451" y="1889762"/>
                        <a:ext cx="1481098" cy="124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2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5. References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http://openjdk.java.net/projects/jdk9/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docs.oracle.com/javase/9/docs/api/deprecated-list.html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400" dirty="0">
              <a:latin typeface="+mn-ea"/>
            </a:endParaRPr>
          </a:p>
          <a:p>
            <a:pPr marL="1144588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7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43093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Java 9 Summary</a:t>
            </a:r>
            <a:endParaRPr kumimoji="1"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29197" y="1001700"/>
            <a:ext cx="7344000" cy="5112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 smtClean="0"/>
              <a:t>１．</a:t>
            </a:r>
            <a:r>
              <a:rPr lang="en-US" altLang="ja-JP" dirty="0" smtClean="0"/>
              <a:t>Overview</a:t>
            </a:r>
            <a:r>
              <a:rPr lang="en-US" dirty="0" smtClean="0"/>
              <a:t>		</a:t>
            </a:r>
            <a:endParaRPr lang="en-US" altLang="ja-JP" dirty="0" smtClean="0"/>
          </a:p>
          <a:p>
            <a:pPr>
              <a:spcBef>
                <a:spcPts val="400"/>
              </a:spcBef>
            </a:pPr>
            <a:r>
              <a:rPr kumimoji="1" lang="ja-JP" altLang="en-US" dirty="0" smtClean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New in Java 9</a:t>
            </a:r>
            <a:r>
              <a:rPr lang="en-US" dirty="0"/>
              <a:t>		</a:t>
            </a:r>
            <a:endParaRPr lang="en-US" altLang="ja-JP" dirty="0"/>
          </a:p>
          <a:p>
            <a:pPr>
              <a:spcBef>
                <a:spcPts val="400"/>
              </a:spcBef>
            </a:pPr>
            <a:r>
              <a:rPr lang="ja-JP" altLang="en-US" dirty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．</a:t>
            </a:r>
            <a:r>
              <a:rPr lang="en-US" sz="2400" dirty="0" smtClean="0"/>
              <a:t>Java 9 Comparison</a:t>
            </a:r>
            <a:r>
              <a:rPr lang="en-US" altLang="ja-JP" dirty="0" smtClean="0"/>
              <a:t>	</a:t>
            </a:r>
          </a:p>
          <a:p>
            <a:pPr>
              <a:spcBef>
                <a:spcPts val="400"/>
              </a:spcBef>
            </a:pPr>
            <a:r>
              <a:rPr lang="en-US" altLang="ja-JP" dirty="0"/>
              <a:t> </a:t>
            </a:r>
            <a:r>
              <a:rPr lang="en-US" altLang="ja-JP" dirty="0" smtClean="0"/>
              <a:t>4. API </a:t>
            </a:r>
            <a:r>
              <a:rPr lang="en-US" altLang="ja-JP" dirty="0" smtClean="0"/>
              <a:t>List</a:t>
            </a:r>
          </a:p>
          <a:p>
            <a:pPr>
              <a:spcBef>
                <a:spcPts val="400"/>
              </a:spcBef>
            </a:pPr>
            <a:r>
              <a:rPr lang="en-US" altLang="ja-JP" dirty="0"/>
              <a:t> </a:t>
            </a:r>
            <a:r>
              <a:rPr lang="en-US" altLang="ja-JP" dirty="0" smtClean="0"/>
              <a:t>5. References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26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1. Overview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9 is all about modularity, </a:t>
            </a:r>
            <a:r>
              <a:rPr lang="en-US" dirty="0" err="1"/>
              <a:t>JShell</a:t>
            </a:r>
            <a:r>
              <a:rPr lang="en-US" dirty="0"/>
              <a:t>, and API updates. </a:t>
            </a:r>
            <a:r>
              <a:rPr lang="en-US" dirty="0" smtClean="0"/>
              <a:t> While, Java </a:t>
            </a:r>
            <a:r>
              <a:rPr lang="en-US" dirty="0"/>
              <a:t>8 could be described as the major release of lambdas, streams, API </a:t>
            </a:r>
            <a:r>
              <a:rPr lang="en-US" dirty="0" smtClean="0"/>
              <a:t>changes.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Java 9 is a major release which has been postponed multiple times until September 2017. The delay was due to the </a:t>
            </a:r>
            <a:r>
              <a:rPr lang="en-US" altLang="en-US" dirty="0"/>
              <a:t>controversial acceptance of Project Jigsaw by Java Executive Committee. </a:t>
            </a:r>
            <a:endParaRPr lang="en-US" altLang="en-US" dirty="0" smtClean="0"/>
          </a:p>
          <a:p>
            <a:endParaRPr lang="en-US" dirty="0"/>
          </a:p>
          <a:p>
            <a:r>
              <a:rPr lang="en-US" dirty="0" smtClean="0"/>
              <a:t>Java 9 will not receive long-term support. Instead, Java is planned to have a six-month release cadence. The next major release will be version 18.3 due March 2018, followed by 18.9 on September 2018 which will be the next long-term release.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1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2. New in Java 9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New in Java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9 has a lot of changes and improvements introduced in its release. The following are some of the features released.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Modular JDK. </a:t>
            </a:r>
            <a:r>
              <a:rPr lang="en-US" dirty="0" smtClean="0"/>
              <a:t>JDK itself is modularized using the Java platform Module System. The JDK is divided into set of modules that can be combined at runtime.</a:t>
            </a:r>
          </a:p>
          <a:p>
            <a:endParaRPr lang="en-US" b="1" dirty="0"/>
          </a:p>
          <a:p>
            <a:r>
              <a:rPr lang="en-US" b="1" dirty="0" smtClean="0"/>
              <a:t>Modular Source  Code. </a:t>
            </a:r>
            <a:r>
              <a:rPr lang="en-US" dirty="0" smtClean="0"/>
              <a:t>JDK source code is reorganized into modules and build system is enhanced to compile modules.</a:t>
            </a:r>
          </a:p>
          <a:p>
            <a:endParaRPr lang="en-US" b="1" dirty="0"/>
          </a:p>
          <a:p>
            <a:r>
              <a:rPr lang="en-US" b="1" dirty="0" smtClean="0"/>
              <a:t>Module System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major change </a:t>
            </a:r>
            <a:r>
              <a:rPr lang="en-US" dirty="0"/>
              <a:t>introduced in Java 9 is </a:t>
            </a:r>
            <a:r>
              <a:rPr lang="en-US" dirty="0" smtClean="0"/>
              <a:t>the module system. The module system is used to modularize the Java Platform and the JDK. The modular structure allows the code to be secured and optimize application performance. </a:t>
            </a:r>
          </a:p>
          <a:p>
            <a:pPr lvl="1"/>
            <a:r>
              <a:rPr lang="en-US" b="1" dirty="0" smtClean="0"/>
              <a:t>Module </a:t>
            </a:r>
            <a:r>
              <a:rPr lang="en-US" dirty="0" smtClean="0"/>
              <a:t>is a collection of code. It will hold classes, data and other modules in the form of dependencies.</a:t>
            </a:r>
          </a:p>
          <a:p>
            <a:pPr marL="0" indent="0">
              <a:buNone/>
            </a:pPr>
            <a:endParaRPr lang="en-US" dirty="0"/>
          </a:p>
          <a:p>
            <a:pPr marL="1800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5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New in Java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Concurrency Updates. </a:t>
            </a:r>
            <a:r>
              <a:rPr lang="en-US" altLang="en-US" dirty="0" smtClean="0"/>
              <a:t>Implementation of interoperable publish-subscribe framework.</a:t>
            </a:r>
          </a:p>
          <a:p>
            <a:endParaRPr lang="en-US" altLang="en-US" dirty="0"/>
          </a:p>
          <a:p>
            <a:r>
              <a:rPr lang="en-US" b="1" dirty="0" err="1"/>
              <a:t>JShell</a:t>
            </a:r>
            <a:r>
              <a:rPr lang="en-US" b="1" dirty="0"/>
              <a:t>. </a:t>
            </a:r>
            <a:r>
              <a:rPr lang="en-US" dirty="0"/>
              <a:t>Is an interactive tool that provides a command line interface. </a:t>
            </a:r>
            <a:r>
              <a:rPr lang="en-US" altLang="en-US" dirty="0"/>
              <a:t>It is a Read-Evaluate-Print-Loop (REPL) that can evaluate a few lines of code as standalone and immediately shows the results, without the need to create a method or project. </a:t>
            </a:r>
            <a:endParaRPr lang="en-US" b="1" dirty="0"/>
          </a:p>
          <a:p>
            <a:endParaRPr lang="en-US" altLang="en-US" dirty="0" smtClean="0"/>
          </a:p>
          <a:p>
            <a:r>
              <a:rPr lang="en-US" altLang="en-US" b="1" dirty="0"/>
              <a:t>Encapsulate Most Internal APIs. </a:t>
            </a:r>
            <a:r>
              <a:rPr lang="en-US" altLang="en-US" dirty="0"/>
              <a:t>Most of the internal APIs of the JDK are encapsulated and inaccessible at compile time. By limiting access to these APIs improves the security of the platform.</a:t>
            </a:r>
            <a:endParaRPr lang="en-US" altLang="en-US" b="1" dirty="0"/>
          </a:p>
          <a:p>
            <a:endParaRPr lang="en-US" dirty="0"/>
          </a:p>
          <a:p>
            <a:r>
              <a:rPr lang="en-US" b="1" dirty="0"/>
              <a:t>Milling Project Coin. </a:t>
            </a:r>
            <a:r>
              <a:rPr lang="en-US" dirty="0" smtClean="0"/>
              <a:t>Language </a:t>
            </a:r>
            <a:r>
              <a:rPr lang="en-US" dirty="0"/>
              <a:t>changes </a:t>
            </a:r>
            <a:r>
              <a:rPr lang="en-US" dirty="0" smtClean="0"/>
              <a:t>that includes the usage of “_” </a:t>
            </a:r>
            <a:r>
              <a:rPr lang="en-US" dirty="0"/>
              <a:t>identifier, try-with-resources, &lt;&gt; with anonymous classes.</a:t>
            </a:r>
            <a:endParaRPr lang="en-US" b="1" dirty="0"/>
          </a:p>
          <a:p>
            <a:endParaRPr lang="en-US" alt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1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New in Java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Launch-Time JRE Version. </a:t>
            </a:r>
            <a:r>
              <a:rPr lang="en-US" dirty="0" smtClean="0"/>
              <a:t>JRE version request at launch time that is not the JRE being launched is removed.</a:t>
            </a:r>
          </a:p>
          <a:p>
            <a:endParaRPr lang="en-US" b="1" dirty="0"/>
          </a:p>
          <a:p>
            <a:r>
              <a:rPr lang="en-US" b="1" dirty="0" smtClean="0"/>
              <a:t>Multi-Release JAR Files. </a:t>
            </a:r>
            <a:r>
              <a:rPr lang="en-US" dirty="0" smtClean="0"/>
              <a:t>Multiple Java-release-specific versions of class files are allowed to co exist in a single archive.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Enhanced Deprecation. </a:t>
            </a:r>
            <a:r>
              <a:rPr lang="en-US" dirty="0" smtClean="0"/>
              <a:t>Enhance @Deprecated annotation that provide better information about status and disposition of APIs and a tool to analyze static usage of the deprecated APIs.</a:t>
            </a:r>
          </a:p>
          <a:p>
            <a:endParaRPr lang="en-US" b="1" dirty="0"/>
          </a:p>
          <a:p>
            <a:r>
              <a:rPr lang="en-US" b="1" dirty="0"/>
              <a:t>Process API. </a:t>
            </a:r>
            <a:r>
              <a:rPr lang="en-US" dirty="0"/>
              <a:t>Improvements for controlling and managing OS processes.</a:t>
            </a:r>
          </a:p>
          <a:p>
            <a:endParaRPr lang="en-US" b="1" dirty="0"/>
          </a:p>
          <a:p>
            <a:r>
              <a:rPr lang="en-US" b="1" dirty="0"/>
              <a:t>Stack-Walking API. </a:t>
            </a:r>
            <a:r>
              <a:rPr lang="en-US" dirty="0"/>
              <a:t>Introduced as a more performant and capable alternative to the </a:t>
            </a:r>
            <a:r>
              <a:rPr lang="en-US" dirty="0" err="1"/>
              <a:t>StackTraceElement</a:t>
            </a:r>
            <a:r>
              <a:rPr lang="en-US" dirty="0"/>
              <a:t> – and </a:t>
            </a:r>
            <a:r>
              <a:rPr lang="en-US" dirty="0" err="1"/>
              <a:t>SecurityManager</a:t>
            </a:r>
            <a:r>
              <a:rPr lang="en-US" dirty="0"/>
              <a:t> – related APIs.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9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22098</TotalTime>
  <Words>1240</Words>
  <Application>Microsoft Office PowerPoint</Application>
  <PresentationFormat>On-screen Show (4:3)</PresentationFormat>
  <Paragraphs>94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NEC_standard4_3</vt:lpstr>
      <vt:lpstr>Worksheet</vt:lpstr>
      <vt:lpstr>Java 9 Summary</vt:lpstr>
      <vt:lpstr>PowerPoint Presentation</vt:lpstr>
      <vt:lpstr>Java 9 Summary</vt:lpstr>
      <vt:lpstr>1. Overview</vt:lpstr>
      <vt:lpstr>1. Overview</vt:lpstr>
      <vt:lpstr>2. New in Java 9</vt:lpstr>
      <vt:lpstr>2. New in Java 9</vt:lpstr>
      <vt:lpstr>2. New in Java 9</vt:lpstr>
      <vt:lpstr>2. New in Java 9</vt:lpstr>
      <vt:lpstr>2. New in Java 9</vt:lpstr>
      <vt:lpstr>3. Java 9 Comparison</vt:lpstr>
      <vt:lpstr>3. Java 9 Comparison</vt:lpstr>
      <vt:lpstr>4. API List</vt:lpstr>
      <vt:lpstr>4. API List</vt:lpstr>
      <vt:lpstr>5. References</vt:lpstr>
      <vt:lpstr>5.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fukushima</dc:creator>
  <cp:lastModifiedBy>arriesgado.ap</cp:lastModifiedBy>
  <cp:revision>758</cp:revision>
  <cp:lastPrinted>2015-07-24T05:15:14Z</cp:lastPrinted>
  <dcterms:created xsi:type="dcterms:W3CDTF">2015-04-16T03:28:40Z</dcterms:created>
  <dcterms:modified xsi:type="dcterms:W3CDTF">2017-11-29T07:40:22Z</dcterms:modified>
</cp:coreProperties>
</file>