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62" r:id="rId2"/>
    <p:sldId id="267" r:id="rId3"/>
    <p:sldId id="324" r:id="rId4"/>
    <p:sldId id="302" r:id="rId5"/>
    <p:sldId id="326" r:id="rId6"/>
    <p:sldId id="327" r:id="rId7"/>
    <p:sldId id="315" r:id="rId8"/>
    <p:sldId id="325" r:id="rId9"/>
    <p:sldId id="266" r:id="rId10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7"/>
          </p14:sldIdLst>
        </p14:section>
        <p14:section name="Body" id="{18FAE958-DF6E-4AAC-835E-E68BDECA82A9}">
          <p14:sldIdLst>
            <p14:sldId id="324"/>
            <p14:sldId id="302"/>
            <p14:sldId id="326"/>
            <p14:sldId id="327"/>
            <p14:sldId id="315"/>
          </p14:sldIdLst>
        </p14:section>
        <p14:section name="Revision History" id="{8B32CE9C-FD79-42FB-A49E-2398B5B72E1F}">
          <p14:sldIdLst>
            <p14:sldId id="325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25" autoAdjust="0"/>
    <p:restoredTop sz="87429" autoAdjust="0"/>
  </p:normalViewPr>
  <p:slideViewPr>
    <p:cSldViewPr snapToGrid="0" snapToObjects="1">
      <p:cViewPr varScale="1">
        <p:scale>
          <a:sx n="53" d="100"/>
          <a:sy n="53" d="100"/>
        </p:scale>
        <p:origin x="-372" y="-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Grid="0" snapToObjects="1">
      <p:cViewPr>
        <p:scale>
          <a:sx n="45" d="100"/>
          <a:sy n="45" d="100"/>
        </p:scale>
        <p:origin x="-4680" y="-1458"/>
      </p:cViewPr>
      <p:guideLst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2017/12/15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2017/12/15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99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＃本スライドの活用について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グループのブランドステートメント「</a:t>
            </a:r>
            <a:r>
              <a:rPr kumimoji="1" lang="en-US" altLang="ja-JP" dirty="0" smtClean="0"/>
              <a:t>Orchestrating a brighter world</a:t>
            </a:r>
            <a:r>
              <a:rPr kumimoji="1" lang="ja-JP" altLang="en-US" dirty="0" smtClean="0"/>
              <a:t>」は、ステークホルダーへの約束として、</a:t>
            </a:r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グループの企業姿勢、実現したい世界観と、それに対する自らの「行動・能力」を表現したものです。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社外向け発信活動においては、必ず表紙の次ページに本スライドを挿入し、ブランドステートメントとともにどんなストーリーを展開するかを説明するように心掛けてください。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＜セリフ例＞</a:t>
            </a:r>
            <a:r>
              <a:rPr kumimoji="1" lang="en-US" altLang="ja-JP" dirty="0" smtClean="0"/>
              <a:t>-----</a:t>
            </a:r>
          </a:p>
          <a:p>
            <a:r>
              <a:rPr kumimoji="1" lang="ja-JP" altLang="en-US" dirty="0" smtClean="0"/>
              <a:t>私たち</a:t>
            </a:r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グループは、お客さまや社会と共創して、社会価値を創造していきます。</a:t>
            </a:r>
          </a:p>
          <a:p>
            <a:r>
              <a:rPr kumimoji="1" lang="ja-JP" altLang="en-US" dirty="0" smtClean="0"/>
              <a:t>人が生きる、豊かに生きる、そして明るい未来につなげていくために。</a:t>
            </a:r>
          </a:p>
          <a:p>
            <a:r>
              <a:rPr kumimoji="1" lang="ja-JP" altLang="en-US" dirty="0" smtClean="0"/>
              <a:t>これをブランドステートメント「</a:t>
            </a:r>
            <a:r>
              <a:rPr kumimoji="1" lang="en-US" altLang="ja-JP" dirty="0" smtClean="0"/>
              <a:t>Orchestrating a brighter world</a:t>
            </a:r>
            <a:r>
              <a:rPr kumimoji="1" lang="ja-JP" altLang="en-US" dirty="0" smtClean="0"/>
              <a:t>」としました。</a:t>
            </a:r>
          </a:p>
          <a:p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グループが目指しているこの方向性の中で、本日は、○○○を実現する具体的な取り組み（ソリューション、サービス、技術）についてご説明します。</a:t>
            </a:r>
          </a:p>
          <a:p>
            <a:r>
              <a:rPr kumimoji="1" lang="en-US" altLang="ja-JP" dirty="0" smtClean="0"/>
              <a:t>-----------------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そのほか、言葉に込めた意味、マークデザインに込めた意味については、「</a:t>
            </a:r>
            <a:r>
              <a:rPr kumimoji="1" lang="en-US" altLang="ja-JP" dirty="0" smtClean="0"/>
              <a:t>NEC Brand Principles</a:t>
            </a:r>
            <a:r>
              <a:rPr kumimoji="1" lang="ja-JP" altLang="en-US" dirty="0" smtClean="0"/>
              <a:t>」で確認してください。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40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3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740595" y="6597840"/>
            <a:ext cx="26260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Communication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Systems,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Ltd. 2017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819727" y="6597840"/>
            <a:ext cx="15327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NCOS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82" r:id="rId3"/>
    <p:sldLayoutId id="2147483681" r:id="rId4"/>
    <p:sldLayoutId id="2147483699" r:id="rId5"/>
    <p:sldLayoutId id="2147483670" r:id="rId6"/>
    <p:sldLayoutId id="2147483672" r:id="rId7"/>
    <p:sldLayoutId id="2147483695" r:id="rId8"/>
    <p:sldLayoutId id="2147483673" r:id="rId9"/>
    <p:sldLayoutId id="2147483674" r:id="rId10"/>
    <p:sldLayoutId id="214748369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9513" y="3127403"/>
            <a:ext cx="8784000" cy="528794"/>
          </a:xfrm>
        </p:spPr>
        <p:txBody>
          <a:bodyPr/>
          <a:lstStyle/>
          <a:p>
            <a:r>
              <a:rPr lang="en-US" altLang="ja-JP" dirty="0" smtClean="0"/>
              <a:t>Java 9 Compatibility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143903"/>
          </a:xfrm>
        </p:spPr>
        <p:txBody>
          <a:bodyPr/>
          <a:lstStyle/>
          <a:p>
            <a:r>
              <a:rPr lang="en-US" altLang="ja-JP" dirty="0"/>
              <a:t>Global Delivery Center Philippines</a:t>
            </a:r>
          </a:p>
          <a:p>
            <a:r>
              <a:rPr lang="en-US" altLang="ja-JP" dirty="0"/>
              <a:t>NEC Telecom Software Philippines, Inc.</a:t>
            </a:r>
          </a:p>
          <a:p>
            <a:r>
              <a:rPr lang="en-US" altLang="ja-JP" dirty="0" smtClean="0"/>
              <a:t>December 14, 2017</a:t>
            </a:r>
            <a:endParaRPr lang="ja-JP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7135998" y="841705"/>
            <a:ext cx="2160935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【NCOS Internal </a:t>
            </a:r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7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43093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Java 9 Compatibility</a:t>
            </a:r>
            <a:endParaRPr kumimoji="1" lang="ja-JP" alt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29197" y="1001700"/>
            <a:ext cx="7344000" cy="5112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dirty="0" smtClean="0"/>
              <a:t>１．</a:t>
            </a:r>
            <a:r>
              <a:rPr lang="en-US" altLang="ja-JP" dirty="0" smtClean="0"/>
              <a:t>Tools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0026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sz="3200" dirty="0" smtClean="0"/>
              <a:t>1. </a:t>
            </a:r>
            <a:r>
              <a:rPr lang="en-US" altLang="ja-JP" sz="3200" dirty="0"/>
              <a:t>Tools and Libraries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altLang="ja-JP" dirty="0"/>
              <a:t>Tools and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841070"/>
              </p:ext>
            </p:extLst>
          </p:nvPr>
        </p:nvGraphicFramePr>
        <p:xfrm>
          <a:off x="179389" y="860609"/>
          <a:ext cx="8784123" cy="5592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28041"/>
                <a:gridCol w="2928041"/>
                <a:gridCol w="2928041"/>
              </a:tblGrid>
              <a:tr h="3495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Tool/Library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Java 9 Support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Version</a:t>
                      </a: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Ant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Since 1.9.7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Dom4j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2.1.0 (latest)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err="1" smtClean="0"/>
                        <a:t>Gradle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Since 3.0 M2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Gnu Crypto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N/A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err="1" smtClean="0"/>
                        <a:t>Javassist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3.22.0-GA (latest)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err="1" smtClean="0"/>
                        <a:t>Jmockit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Since 1.23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JUnit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Since 5.0 GA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Log4j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Since 2.9.1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Maven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N/A (ongoing)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err="1" smtClean="0"/>
                        <a:t>Mybatis</a:t>
                      </a:r>
                      <a:r>
                        <a:rPr lang="en-US" sz="1400" b="0" dirty="0" smtClean="0"/>
                        <a:t> Spring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Oro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err="1" smtClean="0"/>
                        <a:t>Postgre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Slf4j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Since 1.7.23</a:t>
                      </a: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Spring Framework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Since 5.0.0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49536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Tomcat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8.5.24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and 9.0.2(beta)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35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altLang="ja-JP" dirty="0"/>
              <a:t>Tools and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*   May have support based on code in repository.</a:t>
            </a:r>
          </a:p>
          <a:p>
            <a:pPr marL="0" indent="0">
              <a:buNone/>
            </a:pPr>
            <a:r>
              <a:rPr lang="en-US" sz="1400" dirty="0" smtClean="0"/>
              <a:t>** With Java 9 related changes in specific versions.</a:t>
            </a:r>
            <a:endParaRPr lang="en-US" sz="14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675641"/>
              </p:ext>
            </p:extLst>
          </p:nvPr>
        </p:nvGraphicFramePr>
        <p:xfrm>
          <a:off x="179389" y="860607"/>
          <a:ext cx="8784123" cy="4930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28041"/>
                <a:gridCol w="2928041"/>
                <a:gridCol w="2928041"/>
              </a:tblGrid>
              <a:tr h="3081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Tool/Library 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Java 9 Support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Version</a:t>
                      </a: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 smtClean="0"/>
                        <a:t>Apache</a:t>
                      </a:r>
                      <a:r>
                        <a:rPr lang="en-US" sz="1400" b="0" baseline="0" dirty="0" smtClean="0"/>
                        <a:t> commons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err="1" smtClean="0"/>
                        <a:t>Bcel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6.1-6.2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err="1" smtClean="0"/>
                        <a:t>Beanutils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1.9.3 **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Codec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1.11 **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Collections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N/A *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Compress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1.15 **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Configuration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N/A *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Csv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N/A *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Daemon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err="1" smtClean="0"/>
                        <a:t>Dbcp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N/A *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IO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Lang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3.7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Logging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Net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**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308162">
                <a:tc>
                  <a:txBody>
                    <a:bodyPr/>
                    <a:lstStyle/>
                    <a:p>
                      <a:pPr lvl="2" algn="l"/>
                      <a:r>
                        <a:rPr lang="en-US" sz="1400" b="0" dirty="0" smtClean="0"/>
                        <a:t>Text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ja-JP" dirty="0"/>
              <a:t>Tools and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attached document contains </a:t>
            </a:r>
            <a:r>
              <a:rPr lang="en-US" dirty="0" smtClean="0"/>
              <a:t>more details </a:t>
            </a:r>
            <a:r>
              <a:rPr lang="en-US" dirty="0" smtClean="0"/>
              <a:t>of each tool/library in relation to Java 9 compatibility.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81212"/>
              </p:ext>
            </p:extLst>
          </p:nvPr>
        </p:nvGraphicFramePr>
        <p:xfrm>
          <a:off x="3918597" y="2088815"/>
          <a:ext cx="1306806" cy="110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8597" y="2088815"/>
                        <a:ext cx="1306806" cy="110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1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04307343"/>
              </p:ext>
            </p:extLst>
          </p:nvPr>
        </p:nvGraphicFramePr>
        <p:xfrm>
          <a:off x="179388" y="836613"/>
          <a:ext cx="8732383" cy="511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6043"/>
                <a:gridCol w="1194371"/>
                <a:gridCol w="1529398"/>
                <a:gridCol w="1625600"/>
                <a:gridCol w="3526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Version</a:t>
                      </a:r>
                    </a:p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Reviewer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00.01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2017/12/14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NSP-</a:t>
                      </a:r>
                      <a:r>
                        <a:rPr lang="en-US" sz="1400" dirty="0" err="1" smtClean="0"/>
                        <a:t>arriesgado.ap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/>
                        <a:t>Initial Creation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22313</TotalTime>
  <Words>635</Words>
  <Application>Microsoft Office PowerPoint</Application>
  <PresentationFormat>On-screen Show (4:3)</PresentationFormat>
  <Paragraphs>151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NEC_standard4_3</vt:lpstr>
      <vt:lpstr>Microsoft Excel Worksheet</vt:lpstr>
      <vt:lpstr>Java 9 Compatibility</vt:lpstr>
      <vt:lpstr>PowerPoint Presentation</vt:lpstr>
      <vt:lpstr>Java 9 Compatibility</vt:lpstr>
      <vt:lpstr>1. Tools and Libraries</vt:lpstr>
      <vt:lpstr>1. Tools and Libraries</vt:lpstr>
      <vt:lpstr>1. Tools and Libraries</vt:lpstr>
      <vt:lpstr>1. Tools and Libraries</vt:lpstr>
      <vt:lpstr>Revision History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fukushima</dc:creator>
  <cp:lastModifiedBy>arriesgado.ap</cp:lastModifiedBy>
  <cp:revision>794</cp:revision>
  <cp:lastPrinted>2015-07-24T05:15:14Z</cp:lastPrinted>
  <dcterms:created xsi:type="dcterms:W3CDTF">2015-04-16T03:28:40Z</dcterms:created>
  <dcterms:modified xsi:type="dcterms:W3CDTF">2017-12-15T02:25:04Z</dcterms:modified>
</cp:coreProperties>
</file>