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Lst>
  <p:notesMasterIdLst>
    <p:notesMasterId r:id="rId20"/>
  </p:notesMasterIdLst>
  <p:handoutMasterIdLst>
    <p:handoutMasterId r:id="rId21"/>
  </p:handoutMasterIdLst>
  <p:sldIdLst>
    <p:sldId id="262" r:id="rId2"/>
    <p:sldId id="267" r:id="rId3"/>
    <p:sldId id="268" r:id="rId4"/>
    <p:sldId id="351" r:id="rId5"/>
    <p:sldId id="263" r:id="rId6"/>
    <p:sldId id="340" r:id="rId7"/>
    <p:sldId id="285" r:id="rId8"/>
    <p:sldId id="341" r:id="rId9"/>
    <p:sldId id="276" r:id="rId10"/>
    <p:sldId id="342" r:id="rId11"/>
    <p:sldId id="344" r:id="rId12"/>
    <p:sldId id="345" r:id="rId13"/>
    <p:sldId id="343" r:id="rId14"/>
    <p:sldId id="346" r:id="rId15"/>
    <p:sldId id="339" r:id="rId16"/>
    <p:sldId id="347" r:id="rId17"/>
    <p:sldId id="349" r:id="rId18"/>
    <p:sldId id="266" r:id="rId19"/>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ldId id="262"/>
          </p14:sldIdLst>
        </p14:section>
        <p14:section name="Brand Statement" id="{E9B22BFF-877C-4AA1-9323-19B679BF99B1}">
          <p14:sldIdLst>
            <p14:sldId id="267"/>
            <p14:sldId id="268"/>
            <p14:sldId id="351"/>
          </p14:sldIdLst>
        </p14:section>
        <p14:section name="Table of Contents" id="{0B1E2898-31BC-42F3-A5A5-141726087CC7}">
          <p14:sldIdLst>
            <p14:sldId id="263"/>
          </p14:sldIdLst>
        </p14:section>
        <p14:section name="Body" id="{18FAE958-DF6E-4AAC-835E-E68BDECA82A9}">
          <p14:sldIdLst>
            <p14:sldId id="340"/>
            <p14:sldId id="285"/>
            <p14:sldId id="341"/>
            <p14:sldId id="276"/>
            <p14:sldId id="342"/>
            <p14:sldId id="344"/>
            <p14:sldId id="345"/>
            <p14:sldId id="343"/>
            <p14:sldId id="346"/>
            <p14:sldId id="339"/>
            <p14:sldId id="347"/>
            <p14:sldId id="349"/>
          </p14:sldIdLst>
        </p14:section>
        <p14:section name="Corporate Mark" id="{043BD1DC-881F-4DDA-BE71-3D4C881D9A5E}">
          <p14:sldIdLst>
            <p14:sldId id="266"/>
          </p14:sldIdLst>
        </p14:section>
      </p14:sectionLst>
    </p:ext>
    <p:ext uri="{EFAFB233-063F-42B5-8137-9DF3F51BA10A}">
      <p15:sldGuideLst xmlns:p15="http://schemas.microsoft.com/office/powerpoint/2012/main" xmlns="">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xmlns="">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7294" autoAdjust="0"/>
    <p:restoredTop sz="91553" autoAdjust="0"/>
  </p:normalViewPr>
  <p:slideViewPr>
    <p:cSldViewPr snapToGrid="0" snapToObjects="1">
      <p:cViewPr>
        <p:scale>
          <a:sx n="100" d="100"/>
          <a:sy n="100" d="100"/>
        </p:scale>
        <p:origin x="-972"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snapToObjects="1">
      <p:cViewPr varScale="1">
        <p:scale>
          <a:sx n="55" d="100"/>
          <a:sy n="55" d="100"/>
        </p:scale>
        <p:origin x="-3054" y="-78"/>
      </p:cViewPr>
      <p:guideLst>
        <p:guide orient="horz" pos="3130"/>
        <p:guide pos="2145"/>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787" cy="496967"/>
          </a:xfrm>
          <a:prstGeom prst="rect">
            <a:avLst/>
          </a:prstGeom>
        </p:spPr>
        <p:txBody>
          <a:bodyPr vert="horz" lIns="92221" tIns="46111" rIns="92221" bIns="46111"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9" y="1"/>
            <a:ext cx="2949787" cy="496967"/>
          </a:xfrm>
          <a:prstGeom prst="rect">
            <a:avLst/>
          </a:prstGeom>
        </p:spPr>
        <p:txBody>
          <a:bodyPr vert="horz" lIns="92221" tIns="46111" rIns="92221" bIns="46111" rtlCol="0"/>
          <a:lstStyle>
            <a:lvl1pPr algn="r">
              <a:defRPr sz="1200"/>
            </a:lvl1pPr>
          </a:lstStyle>
          <a:p>
            <a:fld id="{D829EBEE-5DBD-45D0-BA62-80122688BEB8}" type="datetimeFigureOut">
              <a:rPr kumimoji="1" lang="ja-JP" altLang="en-US" smtClean="0">
                <a:ea typeface="メイリオ" panose="020B0604030504040204" pitchFamily="50" charset="-128"/>
              </a:rPr>
              <a:t>2017/8/14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440647"/>
            <a:ext cx="2949787" cy="496967"/>
          </a:xfrm>
          <a:prstGeom prst="rect">
            <a:avLst/>
          </a:prstGeom>
        </p:spPr>
        <p:txBody>
          <a:bodyPr vert="horz" lIns="92221" tIns="46111" rIns="92221" bIns="46111"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9" y="9440647"/>
            <a:ext cx="2949787" cy="496967"/>
          </a:xfrm>
          <a:prstGeom prst="rect">
            <a:avLst/>
          </a:prstGeom>
        </p:spPr>
        <p:txBody>
          <a:bodyPr vert="horz" lIns="92221" tIns="46111" rIns="92221" bIns="46111"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9" y="1"/>
            <a:ext cx="2949787" cy="288000"/>
          </a:xfrm>
          <a:prstGeom prst="rect">
            <a:avLst/>
          </a:prstGeom>
        </p:spPr>
        <p:txBody>
          <a:bodyPr vert="horz" lIns="92221" tIns="46111" rIns="92221" bIns="46111" rtlCol="0"/>
          <a:lstStyle>
            <a:lvl1pPr algn="r">
              <a:defRPr sz="1000">
                <a:ea typeface="メイリオ" panose="020B0604030504040204" pitchFamily="50" charset="-128"/>
              </a:defRPr>
            </a:lvl1pPr>
          </a:lstStyle>
          <a:p>
            <a:fld id="{4B26993D-C081-44EB-B0F5-A9F467792B62}" type="datetimeFigureOut">
              <a:rPr lang="ja-JP" altLang="en-US" smtClean="0"/>
              <a:pPr/>
              <a:t>2017/8/14</a:t>
            </a:fld>
            <a:endParaRPr lang="ja-JP" altLang="en-US" dirty="0"/>
          </a:p>
        </p:txBody>
      </p:sp>
      <p:sp>
        <p:nvSpPr>
          <p:cNvPr id="7" name="スライド番号プレースホルダー 6"/>
          <p:cNvSpPr>
            <a:spLocks noGrp="1"/>
          </p:cNvSpPr>
          <p:nvPr>
            <p:ph type="sldNum" sz="quarter" idx="5"/>
          </p:nvPr>
        </p:nvSpPr>
        <p:spPr>
          <a:xfrm>
            <a:off x="3855839" y="9652150"/>
            <a:ext cx="2949787" cy="288000"/>
          </a:xfrm>
          <a:prstGeom prst="rect">
            <a:avLst/>
          </a:prstGeom>
        </p:spPr>
        <p:txBody>
          <a:bodyPr vert="horz" lIns="92221" tIns="46111" rIns="92221" bIns="46111"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19163" y="431800"/>
            <a:ext cx="4968875" cy="3725863"/>
          </a:xfrm>
          <a:prstGeom prst="rect">
            <a:avLst/>
          </a:prstGeom>
          <a:noFill/>
          <a:ln w="12700">
            <a:solidFill>
              <a:prstClr val="black"/>
            </a:solidFill>
          </a:ln>
        </p:spPr>
        <p:txBody>
          <a:bodyPr vert="horz" lIns="91433" tIns="45716" rIns="91433" bIns="45716" rtlCol="0" anchor="ctr"/>
          <a:lstStyle/>
          <a:p>
            <a:endParaRPr lang="ja-JP" altLang="en-US" dirty="0"/>
          </a:p>
        </p:txBody>
      </p:sp>
      <p:sp>
        <p:nvSpPr>
          <p:cNvPr id="9" name="ノート プレースホルダー 8"/>
          <p:cNvSpPr>
            <a:spLocks noGrp="1"/>
          </p:cNvSpPr>
          <p:nvPr>
            <p:ph type="body" sz="quarter" idx="3"/>
          </p:nvPr>
        </p:nvSpPr>
        <p:spPr>
          <a:xfrm>
            <a:off x="91601" y="4320000"/>
            <a:ext cx="6624000" cy="5220000"/>
          </a:xfrm>
          <a:prstGeom prst="rect">
            <a:avLst/>
          </a:prstGeom>
        </p:spPr>
        <p:txBody>
          <a:bodyPr vert="horz" lIns="0" tIns="45716" rIns="0" bIns="45716"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Verdana" panose="020B0604030504040204" pitchFamily="34" charset="0"/>
        <a:ea typeface="メイリオ" panose="020B0604030504040204" pitchFamily="50" charset="-128"/>
        <a:cs typeface="Verdana" panose="020B0604030504040204" pitchFamily="34" charset="0"/>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a:t>
            </a:fld>
            <a:endParaRPr lang="ja-JP" altLang="en-US" dirty="0"/>
          </a:p>
        </p:txBody>
      </p:sp>
    </p:spTree>
    <p:extLst>
      <p:ext uri="{BB962C8B-B14F-4D97-AF65-F5344CB8AC3E}">
        <p14:creationId xmlns:p14="http://schemas.microsoft.com/office/powerpoint/2010/main" val="88462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19163" y="431800"/>
            <a:ext cx="4968875"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dirty="0"/>
          </a:p>
        </p:txBody>
      </p:sp>
    </p:spTree>
    <p:extLst>
      <p:ext uri="{BB962C8B-B14F-4D97-AF65-F5344CB8AC3E}">
        <p14:creationId xmlns:p14="http://schemas.microsoft.com/office/powerpoint/2010/main" val="2260743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3049388"/>
            <a:ext cx="8784000" cy="584775"/>
          </a:xfrm>
        </p:spPr>
        <p:txBody>
          <a:bodyPr anchor="b" anchorCtr="0">
            <a:spAutoFit/>
          </a:bodyPr>
          <a:lstStyle>
            <a:lvl1pPr>
              <a:defRPr sz="3200">
                <a:solidFill>
                  <a:schemeClr val="accent6"/>
                </a:solidFill>
                <a:effectLst/>
                <a:latin typeface="+mj-lt"/>
                <a:cs typeface="Verdana" panose="020B0604030504040204" pitchFamily="34" charset="0"/>
              </a:defRPr>
            </a:lvl1pPr>
          </a:lstStyle>
          <a:p>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baseline="0">
                <a:latin typeface="+mj-lt"/>
                <a:cs typeface="Verdana" panose="020B0604030504040204" pitchFamily="34" charset="0"/>
              </a:defRPr>
            </a:lvl1pPr>
          </a:lstStyle>
          <a:p>
            <a:r>
              <a:rPr lang="en-US" altLang="ja-JP" dirty="0" smtClean="0"/>
              <a:t>Enter the addressee as required.</a:t>
            </a:r>
            <a:endParaRPr lang="ja-JP" altLang="en-US" dirty="0"/>
          </a:p>
        </p:txBody>
      </p:sp>
      <p:sp>
        <p:nvSpPr>
          <p:cNvPr id="5" name="テキスト プレースホルダー"/>
          <p:cNvSpPr>
            <a:spLocks noGrp="1"/>
          </p:cNvSpPr>
          <p:nvPr>
            <p:ph type="body" sz="quarter" idx="10" hasCustomPrompt="1"/>
          </p:nvPr>
        </p:nvSpPr>
        <p:spPr bwMode="invGray">
          <a:xfrm>
            <a:off x="179513" y="4032000"/>
            <a:ext cx="6552727" cy="707886"/>
          </a:xfrm>
        </p:spPr>
        <p:txBody>
          <a:bodyPr wrap="square">
            <a:spAutoFit/>
          </a:bodyPr>
          <a:lstStyle>
            <a:lvl1pPr marL="0" indent="0">
              <a:buNone/>
              <a:defRPr sz="2000" baseline="0">
                <a:solidFill>
                  <a:schemeClr val="bg1"/>
                </a:solidFill>
                <a:latin typeface="+mn-lt"/>
                <a:cs typeface="Verdana" panose="020B0604030504040204" pitchFamily="34" charset="0"/>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br>
              <a:rPr kumimoji="1" lang="en-US" altLang="ja-JP" dirty="0" smtClean="0"/>
            </a:br>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pic>
        <p:nvPicPr>
          <p:cNvPr id="7"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two-line headline</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5720" rIns="90000" bIns="45720" rtlCol="0">
            <a:noAutofit/>
          </a:bodyPr>
          <a:lstStyle>
            <a:lvl1pPr>
              <a:defRPr lang="ja-JP" altLang="en-US" i="0" u="none" strike="noStrike" kern="0" cap="none" spc="0" normalizeH="0" baseline="0" dirty="0" smtClean="0">
                <a:ln>
                  <a:noFill/>
                </a:ln>
                <a:solidFill>
                  <a:srgbClr val="000000"/>
                </a:solidFill>
                <a:effectLst/>
                <a:uLnTx/>
                <a:uFillTx/>
                <a:latin typeface="+mn-lt"/>
              </a:defRPr>
            </a:lvl1pPr>
            <a:lvl2pPr>
              <a:defRPr lang="ja-JP" altLang="en-US" i="0" u="none" strike="noStrike" kern="0" cap="none" spc="0" normalizeH="0" baseline="0" dirty="0" smtClean="0">
                <a:ln>
                  <a:noFill/>
                </a:ln>
                <a:solidFill>
                  <a:srgbClr val="000000"/>
                </a:solidFill>
                <a:effectLst/>
                <a:uLnTx/>
                <a:uFillTx/>
                <a:latin typeface="+mn-lt"/>
              </a:defRPr>
            </a:lvl2pPr>
            <a:lvl3pPr>
              <a:defRPr lang="ja-JP" altLang="en-US" i="0" u="none" strike="noStrike" kern="0" cap="none" spc="0" normalizeH="0" baseline="0" dirty="0" smtClean="0">
                <a:ln>
                  <a:noFill/>
                </a:ln>
                <a:solidFill>
                  <a:srgbClr val="000000"/>
                </a:solidFill>
                <a:effectLst/>
                <a:uLnTx/>
                <a:uFillTx/>
                <a:latin typeface="+mn-lt"/>
              </a:defRPr>
            </a:lvl3pPr>
            <a:lvl4pPr>
              <a:defRPr lang="ja-JP" altLang="en-US" i="0" u="none" strike="noStrike" kern="0" cap="none" spc="0" normalizeH="0" baseline="0" dirty="0" smtClean="0">
                <a:ln>
                  <a:noFill/>
                </a:ln>
                <a:solidFill>
                  <a:srgbClr val="000000"/>
                </a:solidFill>
                <a:effectLst/>
                <a:uLnTx/>
                <a:uFillTx/>
                <a:latin typeface="+mn-lt"/>
              </a:defRPr>
            </a:lvl4pPr>
          </a:lstStyle>
          <a:p>
            <a:pPr marR="0" lvl="0" defTabSz="914400" eaLnBrk="0" latinLnBrk="0">
              <a:lnSpc>
                <a:spcPct val="100000"/>
              </a:lnSpc>
              <a:buClr>
                <a:srgbClr val="002B62"/>
              </a:buClr>
              <a:buSzTx/>
              <a:tabLst/>
            </a:pPr>
            <a:r>
              <a:rPr kumimoji="1" lang="en-US" altLang="ja-JP" dirty="0" smtClean="0"/>
              <a:t>Enter the text.</a:t>
            </a:r>
            <a:endParaRPr kumimoji="1" lang="ja-JP" altLang="en-US" dirty="0" smtClean="0"/>
          </a:p>
          <a:p>
            <a:pPr marR="0" lvl="1" defTabSz="914400" eaLnBrk="0" latinLnBrk="0">
              <a:lnSpc>
                <a:spcPct val="100000"/>
              </a:lnSpc>
              <a:buClr>
                <a:srgbClr val="002B62"/>
              </a:buClr>
              <a:buSzTx/>
              <a:tabLst/>
            </a:pPr>
            <a:r>
              <a:rPr kumimoji="1" lang="en-US" altLang="ja-JP" dirty="0" smtClean="0"/>
              <a:t>Second level</a:t>
            </a:r>
            <a:endParaRPr kumimoji="1" lang="ja-JP" altLang="en-US" dirty="0" smtClean="0"/>
          </a:p>
          <a:p>
            <a:pPr marR="0" lvl="2" defTabSz="914400" eaLnBrk="0" latinLnBrk="0">
              <a:lnSpc>
                <a:spcPct val="100000"/>
              </a:lnSpc>
              <a:buClr>
                <a:srgbClr val="002B62"/>
              </a:buClr>
              <a:buSzTx/>
              <a:tabLst/>
            </a:pPr>
            <a:r>
              <a:rPr kumimoji="1" lang="en-US" altLang="ja-JP" dirty="0" smtClean="0"/>
              <a:t>Third level</a:t>
            </a:r>
            <a:endParaRPr kumimoji="1" lang="ja-JP" altLang="en-US" dirty="0" smtClean="0"/>
          </a:p>
          <a:p>
            <a:pPr marR="0" lvl="3" defTabSz="914400" eaLnBrk="0" latinLnBrk="0">
              <a:lnSpc>
                <a:spcPct val="100000"/>
              </a:lnSpc>
              <a:buClr>
                <a:srgbClr val="002B62"/>
              </a:buClr>
              <a:buSzTx/>
              <a:tabLst/>
            </a:pPr>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pic>
        <p:nvPicPr>
          <p:cNvPr id="10"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latin typeface="+mn-lt"/>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mn-lt"/>
                <a:cs typeface="Verdana" panose="020B0604030504040204" pitchFamily="34" charset="0"/>
              </a:defRPr>
            </a:lvl4pPr>
          </a:lstStyle>
          <a:p>
            <a:pPr lvl="0"/>
            <a:r>
              <a:rPr kumimoji="1" lang="en-US" altLang="ja-JP" dirty="0" smtClean="0"/>
              <a:t>Enter the text.</a:t>
            </a:r>
            <a:endParaRPr kumimoji="1" lang="ja-JP" altLang="en-US" dirty="0" smtClean="0"/>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Tree>
    <p:extLst>
      <p:ext uri="{BB962C8B-B14F-4D97-AF65-F5344CB8AC3E}">
        <p14:creationId xmlns:p14="http://schemas.microsoft.com/office/powerpoint/2010/main" val="1620020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27354117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when the leading sentence is written on one line.</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05480195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45720" bIns="45720" anchor="ctr">
            <a:noAutofit/>
          </a:bodyPr>
          <a:lstStyle>
            <a:lvl1pPr marL="0" indent="0" algn="l" eaLnBrk="1" hangingPunct="1">
              <a:spcBef>
                <a:spcPts val="0"/>
              </a:spcBef>
              <a:buNone/>
              <a:defRPr baseline="0">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79497443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9000" y="0"/>
            <a:ext cx="9162000" cy="701198"/>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tx1">
                    <a:lumMod val="95000"/>
                    <a:lumOff val="5000"/>
                  </a:schemeClr>
                </a:solidFill>
              </a:defRPr>
            </a:lvl1pPr>
          </a:lstStyle>
          <a:p>
            <a:pPr lvl="0"/>
            <a:r>
              <a:rPr kumimoji="1" lang="en-US" altLang="ja-JP" dirty="0" smtClean="0"/>
              <a:t>Enter the title.</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572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en-US" altLang="ja-JP" dirty="0" smtClean="0"/>
              <a:t>Enter the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31462807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3"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blue)">
    <p:bg bwMode="ltGray">
      <p:bgPr>
        <a:solidFill>
          <a:schemeClr val="accent6"/>
        </a:solidFill>
        <a:effectLst/>
      </p:bgPr>
    </p:bg>
    <p:spTree>
      <p:nvGrpSpPr>
        <p:cNvPr id="1" name=""/>
        <p:cNvGrpSpPr/>
        <p:nvPr/>
      </p:nvGrpSpPr>
      <p:grpSpPr>
        <a:xfrm>
          <a:off x="0" y="0"/>
          <a:ext cx="0" cy="0"/>
          <a:chOff x="0" y="0"/>
          <a:chExt cx="0" cy="0"/>
        </a:xfrm>
      </p:grpSpPr>
      <p:pic>
        <p:nvPicPr>
          <p:cNvPr id="5" name="Background_TitleBlu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905844"/>
            <a:ext cx="8760432" cy="585866"/>
          </a:xfrm>
        </p:spPr>
        <p:txBody>
          <a:bodyPr vert="horz" lIns="91440" tIns="4572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en-US" altLang="ja-JP" dirty="0" smtClean="0"/>
              <a:t>Enter the title.</a:t>
            </a:r>
            <a:endParaRPr kumimoji="1" lang="ja-JP" altLang="en-US" dirty="0"/>
          </a:p>
        </p:txBody>
      </p:sp>
      <p:sp>
        <p:nvSpPr>
          <p:cNvPr id="16" name="テキスト プレースホルダー"/>
          <p:cNvSpPr>
            <a:spLocks noGrp="1"/>
          </p:cNvSpPr>
          <p:nvPr>
            <p:ph type="body" sz="quarter" idx="10" hasCustomPrompt="1"/>
          </p:nvPr>
        </p:nvSpPr>
        <p:spPr bwMode="invGray">
          <a:xfrm>
            <a:off x="179513" y="3926256"/>
            <a:ext cx="6768975" cy="772006"/>
          </a:xfrm>
        </p:spPr>
        <p:txBody>
          <a:bodyPr wrap="square" tIns="45720">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en-US" altLang="ja-JP" dirty="0" smtClean="0"/>
              <a:t>Date, name and affiliation of author, etc.</a:t>
            </a:r>
          </a:p>
          <a:p>
            <a:pPr lvl="0"/>
            <a:r>
              <a:rPr kumimoji="1" lang="en-US" altLang="ja-JP" dirty="0" smtClean="0"/>
              <a:t> (Start a new line as appropriate.)</a:t>
            </a:r>
            <a:endParaRPr kumimoji="1" lang="ja-JP" altLang="en-US" dirty="0"/>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8" name="グループ化 17"/>
          <p:cNvGrpSpPr/>
          <p:nvPr/>
        </p:nvGrpSpPr>
        <p:grpSpPr bwMode="gray">
          <a:xfrm>
            <a:off x="0" y="0"/>
            <a:ext cx="9144000" cy="6858000"/>
            <a:chOff x="0" y="0"/>
            <a:chExt cx="9144000" cy="6858000"/>
          </a:xfrm>
        </p:grpSpPr>
        <p:pic>
          <p:nvPicPr>
            <p:cNvPr id="19"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0"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21"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7"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2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2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2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27" name="グループ化 26"/>
          <p:cNvGrpSpPr/>
          <p:nvPr userDrawn="1"/>
        </p:nvGrpSpPr>
        <p:grpSpPr bwMode="gray">
          <a:xfrm>
            <a:off x="0" y="0"/>
            <a:ext cx="9144000" cy="6858000"/>
            <a:chOff x="0" y="0"/>
            <a:chExt cx="9144000" cy="6858000"/>
          </a:xfrm>
        </p:grpSpPr>
        <p:pic>
          <p:nvPicPr>
            <p:cNvPr id="28"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9" name="brighter_logo_poji"/>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pic>
          <p:nvPicPr>
            <p:cNvPr id="30" name="kaisetubun_3"/>
            <p:cNvPicPr>
              <a:picLocks noChangeAspect="1" noChangeArrowheads="1"/>
            </p:cNvPicPr>
            <p:nvPr userDrawn="1"/>
          </p:nvPicPr>
          <p:blipFill>
            <a:blip r:embed="rId10">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949688" y="3525123"/>
              <a:ext cx="61880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627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1000"/>
                                        <p:tgtEl>
                                          <p:spTgt spid="23"/>
                                        </p:tgtEl>
                                      </p:cBhvr>
                                    </p:animEffect>
                                  </p:childTnLst>
                                </p:cTn>
                              </p:par>
                              <p:par>
                                <p:cTn id="8" presetID="22" presetClass="entr" presetSubtype="4" fill="hold" nodeType="withEffect">
                                  <p:stCondLst>
                                    <p:cond delay="190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1000"/>
                                        <p:tgtEl>
                                          <p:spTgt spid="24"/>
                                        </p:tgtEl>
                                      </p:cBhvr>
                                    </p:animEffect>
                                  </p:childTnLst>
                                </p:cTn>
                              </p:par>
                              <p:par>
                                <p:cTn id="11" presetID="22" presetClass="entr" presetSubtype="2" fill="hold" nodeType="withEffect">
                                  <p:stCondLst>
                                    <p:cond delay="2600"/>
                                  </p:stCondLst>
                                  <p:childTnLst>
                                    <p:set>
                                      <p:cBhvr>
                                        <p:cTn id="12" dur="1" fill="hold">
                                          <p:stCondLst>
                                            <p:cond delay="0"/>
                                          </p:stCondLst>
                                        </p:cTn>
                                        <p:tgtEl>
                                          <p:spTgt spid="25"/>
                                        </p:tgtEl>
                                        <p:attrNameLst>
                                          <p:attrName>style.visibility</p:attrName>
                                        </p:attrNameLst>
                                      </p:cBhvr>
                                      <p:to>
                                        <p:strVal val="visible"/>
                                      </p:to>
                                    </p:set>
                                    <p:animEffect transition="in" filter="wipe(right)">
                                      <p:cBhvr>
                                        <p:cTn id="13" dur="1000"/>
                                        <p:tgtEl>
                                          <p:spTgt spid="25"/>
                                        </p:tgtEl>
                                      </p:cBhvr>
                                    </p:animEffect>
                                  </p:childTnLst>
                                </p:cTn>
                              </p:par>
                              <p:par>
                                <p:cTn id="14" presetID="22" presetClass="entr" presetSubtype="8" fill="hold" nodeType="withEffect">
                                  <p:stCondLst>
                                    <p:cond delay="350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1000"/>
                                        <p:tgtEl>
                                          <p:spTgt spid="2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childTnLst>
                                </p:cTn>
                              </p:par>
                              <p:par>
                                <p:cTn id="21" presetID="10" presetClass="exit" presetSubtype="0" fill="hold" nodeType="withEffect">
                                  <p:stCondLst>
                                    <p:cond delay="1000"/>
                                  </p:stCondLst>
                                  <p:childTnLst>
                                    <p:animEffect transition="out" filter="fade">
                                      <p:cBhvr>
                                        <p:cTn id="22" dur="800"/>
                                        <p:tgtEl>
                                          <p:spTgt spid="22"/>
                                        </p:tgtEl>
                                      </p:cBhvr>
                                    </p:animEffect>
                                    <p:set>
                                      <p:cBhvr>
                                        <p:cTn id="23" dur="1" fill="hold">
                                          <p:stCondLst>
                                            <p:cond delay="799"/>
                                          </p:stCondLst>
                                        </p:cTn>
                                        <p:tgtEl>
                                          <p:spTgt spid="2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4"/>
                                        </p:tgtEl>
                                      </p:cBhvr>
                                    </p:animEffect>
                                    <p:set>
                                      <p:cBhvr>
                                        <p:cTn id="35" dur="1" fill="hold">
                                          <p:stCondLst>
                                            <p:cond delay="499"/>
                                          </p:stCondLst>
                                        </p:cTn>
                                        <p:tgtEl>
                                          <p:spTgt spid="2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3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1260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430930"/>
            <a:ext cx="7344000" cy="405683"/>
          </a:xfrm>
        </p:spPr>
        <p:txBody>
          <a:bodyPr wrap="square" anchor="b">
            <a:spAutoFit/>
          </a:bodyPr>
          <a:lstStyle>
            <a:lvl1pPr>
              <a:defRPr b="0" baseline="0">
                <a:solidFill>
                  <a:schemeClr val="tx2">
                    <a:lumMod val="65000"/>
                    <a:lumOff val="35000"/>
                  </a:schemeClr>
                </a:solidFill>
              </a:defRPr>
            </a:lvl1pPr>
          </a:lstStyle>
          <a:p>
            <a:r>
              <a:rPr kumimoji="1" lang="en-US" altLang="ja-JP" dirty="0" smtClean="0"/>
              <a:t>Enter the title of the table of contents.</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baseline="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en-US" altLang="ja-JP" dirty="0" smtClean="0"/>
              <a:t>Enter the items in the table of contents.</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787856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3045072"/>
            <a:ext cx="8784000" cy="467239"/>
          </a:xfrm>
        </p:spPr>
        <p:txBody>
          <a:bodyPr wrap="square" anchor="b">
            <a:spAutoFit/>
          </a:bodyPr>
          <a:lstStyle>
            <a:lvl1pPr>
              <a:defRPr sz="2800" b="0">
                <a:solidFill>
                  <a:schemeClr val="bg1"/>
                </a:solidFill>
              </a:defRPr>
            </a:lvl1pPr>
          </a:lstStyle>
          <a:p>
            <a:r>
              <a:rPr kumimoji="1" lang="en-US" altLang="ja-JP" dirty="0" smtClean="0"/>
              <a:t>Enter the title.</a:t>
            </a:r>
            <a:endParaRPr kumimoji="1" lang="ja-JP" altLang="en-US" dirty="0"/>
          </a:p>
        </p:txBody>
      </p:sp>
      <p:sp>
        <p:nvSpPr>
          <p:cNvPr id="5" name="テキスト プレースホルダー"/>
          <p:cNvSpPr>
            <a:spLocks noGrp="1"/>
          </p:cNvSpPr>
          <p:nvPr>
            <p:ph type="body" sz="quarter" idx="10" hasCustomPrompt="1"/>
          </p:nvPr>
        </p:nvSpPr>
        <p:spPr bwMode="gray">
          <a:xfrm>
            <a:off x="179388" y="3852000"/>
            <a:ext cx="7200900" cy="1269578"/>
          </a:xfrm>
        </p:spPr>
        <p:txBody>
          <a:bodyPr>
            <a:spAutoFit/>
          </a:bodyPr>
          <a:lstStyle>
            <a:lvl1pPr marL="0" indent="0">
              <a:buNone/>
              <a:defRPr b="0">
                <a:latin typeface="+mn-lt"/>
              </a:defRPr>
            </a:lvl1pPr>
            <a:lvl2pPr marL="72000" indent="0">
              <a:buNone/>
              <a:defRPr sz="1800" b="0">
                <a:latin typeface="+mn-lt"/>
              </a:defRPr>
            </a:lvl2pPr>
            <a:lvl3pPr marL="222962" indent="0">
              <a:buNone/>
              <a:defRPr b="0">
                <a:latin typeface="+mn-lt"/>
              </a:defRPr>
            </a:lvl3pPr>
            <a:lvl4pPr marL="327787" indent="0">
              <a:buNone/>
              <a:defRPr b="0">
                <a:latin typeface="+mn-lt"/>
              </a:defRPr>
            </a:lvl4pPr>
            <a:lvl5pPr marL="311400" indent="0">
              <a:buNone/>
              <a:defRPr b="0"/>
            </a:lvl5pPr>
          </a:lstStyle>
          <a:p>
            <a:pPr lvl="0"/>
            <a:r>
              <a:rPr kumimoji="1" lang="en-US" altLang="ja-JP" dirty="0" smtClean="0"/>
              <a:t>Enter the subtitle.</a:t>
            </a:r>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45720" bIns="45720">
            <a:normAutofit/>
          </a:bodyPr>
          <a:lstStyle>
            <a:lvl1pPr>
              <a:defRPr sz="2400" b="0">
                <a:solidFill>
                  <a:schemeClr val="bg1"/>
                </a:solidFill>
              </a:defRPr>
            </a:lvl1pPr>
          </a:lstStyle>
          <a:p>
            <a:r>
              <a:rPr kumimoji="1" lang="en-US" altLang="ja-JP" dirty="0" smtClean="0"/>
              <a:t>Enter the title.</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latin typeface="+mj-lt"/>
                <a:cs typeface="Verdana" panose="020B0604030504040204" pitchFamily="34" charset="0"/>
              </a:defRPr>
            </a:lvl1pPr>
          </a:lstStyle>
          <a:p>
            <a:pPr lvl="0"/>
            <a:r>
              <a:rPr kumimoji="1" lang="en-US" altLang="ja-JP" dirty="0" smtClean="0"/>
              <a:t>Enter the title.</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baseline="0" noProof="0" dirty="0" smtClean="0">
                <a:latin typeface="Verdana" panose="020B0604030504040204" pitchFamily="34" charset="0"/>
                <a:cs typeface="Verdana" panose="020B0604030504040204" pitchFamily="34" charset="0"/>
              </a:defRPr>
            </a:lvl1pPr>
            <a:lvl2pPr>
              <a:defRPr lang="ja-JP" altLang="en-US" noProof="0" dirty="0" smtClean="0">
                <a:latin typeface="Verdana" panose="020B0604030504040204" pitchFamily="34" charset="0"/>
                <a:cs typeface="Verdana" panose="020B0604030504040204" pitchFamily="34" charset="0"/>
              </a:defRPr>
            </a:lvl2pPr>
            <a:lvl3pPr marL="466725" indent="-107950">
              <a:defRPr lang="ja-JP" altLang="en-US" noProof="0" dirty="0" smtClean="0">
                <a:latin typeface="Verdana" panose="020B0604030504040204" pitchFamily="34" charset="0"/>
                <a:cs typeface="Verdana" panose="020B0604030504040204" pitchFamily="34" charset="0"/>
              </a:defRPr>
            </a:lvl3pPr>
            <a:lvl4pPr>
              <a:defRPr lang="ja-JP" altLang="en-US" noProof="0" dirty="0" smtClean="0">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45720" rIns="91440" bIns="45720" rtlCol="0" anchor="ctr">
            <a:normAutofit/>
          </a:bodyPr>
          <a:lstStyle>
            <a:lvl1pPr>
              <a:defRPr lang="ja-JP" altLang="en-US" dirty="0">
                <a:solidFill>
                  <a:schemeClr val="bg1"/>
                </a:solidFill>
              </a:defRPr>
            </a:lvl1pPr>
          </a:lstStyle>
          <a:p>
            <a:pPr lvl="0"/>
            <a:r>
              <a:rPr kumimoji="1" lang="en-US" altLang="ja-JP" dirty="0" smtClean="0"/>
              <a:t>Enter the title.</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45720" bIns="45720">
            <a:noAutofit/>
          </a:bodyPr>
          <a:lstStyle>
            <a:lvl1pPr marL="0" indent="0" algn="l" eaLnBrk="1" hangingPunct="1">
              <a:spcBef>
                <a:spcPts val="0"/>
              </a:spcBef>
              <a:buNone/>
              <a:defRPr baseline="0">
                <a:solidFill>
                  <a:schemeClr val="bg1"/>
                </a:solidFill>
                <a:latin typeface="+mj-lt"/>
                <a:cs typeface="Verdana" panose="020B0604030504040204" pitchFamily="34" charset="0"/>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en-US" altLang="ja-JP" dirty="0" smtClean="0"/>
              <a:t>Use this layout for a one-line headline</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1pPr>
            <a:lvl2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2pPr>
            <a:lvl3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3pPr>
            <a:lvl4pPr>
              <a:defRPr lang="ja-JP" altLang="en-US" i="0" u="none" strike="noStrike" kern="0" cap="none" spc="0" normalizeH="0" baseline="0" noProof="0" dirty="0" smtClean="0">
                <a:ln>
                  <a:noFill/>
                </a:ln>
                <a:solidFill>
                  <a:srgbClr val="000000"/>
                </a:solidFill>
                <a:effectLst/>
                <a:uLnTx/>
                <a:uFillTx/>
                <a:latin typeface="Verdana" panose="020B0604030504040204" pitchFamily="34" charset="0"/>
                <a:cs typeface="Verdana" panose="020B0604030504040204" pitchFamily="34" charset="0"/>
              </a:defRPr>
            </a:lvl4pPr>
          </a:lstStyle>
          <a:p>
            <a:pPr lvl="0"/>
            <a:r>
              <a:rPr kumimoji="1" lang="en-US" altLang="ja-JP" sz="2000" b="0" i="0" u="none" strike="noStrike" kern="0" cap="none" spc="0" normalizeH="0" baseline="0" noProof="0" dirty="0" smtClean="0">
                <a:ln>
                  <a:noFill/>
                </a:ln>
                <a:solidFill>
                  <a:srgbClr val="000000"/>
                </a:solidFill>
                <a:effectLst/>
                <a:uLnTx/>
                <a:uFillTx/>
                <a:latin typeface="+mn-lt"/>
                <a:ea typeface="+mn-ea"/>
                <a:cs typeface="+mn-cs"/>
              </a:rPr>
              <a:t>Enter the text.</a:t>
            </a:r>
            <a:endParaRPr kumimoji="1" lang="ja-JP" altLang="en-US" sz="2000" b="0" i="0" u="none" strike="noStrike" kern="0" cap="none" spc="0" normalizeH="0" baseline="0" noProof="0" dirty="0" smtClean="0">
              <a:ln>
                <a:noFill/>
              </a:ln>
              <a:solidFill>
                <a:srgbClr val="000000"/>
              </a:solidFill>
              <a:effectLst/>
              <a:uLnTx/>
              <a:uFillTx/>
              <a:latin typeface="+mn-lt"/>
              <a:ea typeface="+mn-ea"/>
              <a:cs typeface="+mn-cs"/>
            </a:endParaRPr>
          </a:p>
          <a:p>
            <a:pPr lvl="1"/>
            <a:r>
              <a:rPr kumimoji="1" lang="en-US" altLang="ja-JP" sz="1600" b="0" i="0" u="none" strike="noStrike" kern="0" cap="none" spc="0" normalizeH="0" baseline="0" noProof="0" dirty="0" smtClean="0">
                <a:ln>
                  <a:noFill/>
                </a:ln>
                <a:solidFill>
                  <a:srgbClr val="000000"/>
                </a:solidFill>
                <a:effectLst/>
                <a:uLnTx/>
                <a:uFillTx/>
                <a:latin typeface="+mn-lt"/>
                <a:ea typeface="+mn-ea"/>
              </a:rPr>
              <a:t>Second level</a:t>
            </a:r>
            <a:endParaRPr kumimoji="1" lang="ja-JP" altLang="en-US" sz="1600" b="0" i="0" u="none" strike="noStrike" kern="0" cap="none" spc="0" normalizeH="0" baseline="0" noProof="0" dirty="0" smtClean="0">
              <a:ln>
                <a:noFill/>
              </a:ln>
              <a:solidFill>
                <a:srgbClr val="000000"/>
              </a:solidFill>
              <a:effectLst/>
              <a:uLnTx/>
              <a:uFillTx/>
              <a:latin typeface="+mn-lt"/>
              <a:ea typeface="+mn-ea"/>
            </a:endParaRPr>
          </a:p>
          <a:p>
            <a:pPr lvl="2"/>
            <a:r>
              <a:rPr kumimoji="1" lang="en-US" altLang="ja-JP" sz="1400" b="0" i="0" u="none" strike="noStrike" kern="0" cap="none" spc="0" normalizeH="0" baseline="0" noProof="0" dirty="0" smtClean="0">
                <a:ln>
                  <a:noFill/>
                </a:ln>
                <a:solidFill>
                  <a:srgbClr val="000000"/>
                </a:solidFill>
                <a:effectLst/>
                <a:uLnTx/>
                <a:uFillTx/>
                <a:latin typeface="+mn-lt"/>
                <a:ea typeface="+mn-ea"/>
              </a:rPr>
              <a:t>Third level</a:t>
            </a:r>
            <a:endParaRPr kumimoji="1" lang="ja-JP" altLang="en-US" sz="1400" b="0" i="0" u="none" strike="noStrike" kern="0" cap="none" spc="0" normalizeH="0" baseline="0" noProof="0" dirty="0" smtClean="0">
              <a:ln>
                <a:noFill/>
              </a:ln>
              <a:solidFill>
                <a:srgbClr val="000000"/>
              </a:solidFill>
              <a:effectLst/>
              <a:uLnTx/>
              <a:uFillTx/>
              <a:latin typeface="+mn-lt"/>
              <a:ea typeface="+mn-ea"/>
            </a:endParaRPr>
          </a:p>
          <a:p>
            <a:pPr lvl="3"/>
            <a:r>
              <a:rPr kumimoji="1" lang="en-US" altLang="ja-JP" sz="1200" b="0" i="0" u="none" strike="noStrike" kern="0" cap="none" spc="0" normalizeH="0" baseline="0" noProof="0" dirty="0" smtClean="0">
                <a:ln>
                  <a:noFill/>
                </a:ln>
                <a:solidFill>
                  <a:srgbClr val="000000"/>
                </a:solidFill>
                <a:effectLst/>
                <a:uLnTx/>
                <a:uFillTx/>
                <a:latin typeface="+mn-lt"/>
                <a:ea typeface="+mn-ea"/>
              </a:rPr>
              <a:t>Fourth level</a:t>
            </a:r>
            <a:endParaRPr kumimoji="1" lang="ja-JP" altLang="en-US" sz="1200" b="0" i="0" u="none" strike="noStrike" kern="0" cap="none" spc="0" normalizeH="0" baseline="0" noProof="0" dirty="0" smtClean="0">
              <a:ln>
                <a:noFill/>
              </a:ln>
              <a:solidFill>
                <a:srgbClr val="000000"/>
              </a:solidFill>
              <a:effectLst/>
              <a:uLnTx/>
              <a:uFillTx/>
              <a:latin typeface="+mn-lt"/>
              <a:ea typeface="+mn-ea"/>
            </a:endParaRP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45720" rIns="91440" bIns="45720" rtlCol="0" anchor="ctr">
            <a:noAutofit/>
          </a:bodyPr>
          <a:lstStyle/>
          <a:p>
            <a:r>
              <a:rPr kumimoji="1" lang="en-US" altLang="ja-JP" dirty="0" smtClean="0"/>
              <a:t>Formatting for the master title</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en-US" altLang="ja-JP" dirty="0" smtClean="0"/>
              <a:t>Formatting for the master text</a:t>
            </a:r>
            <a:endParaRPr kumimoji="1" lang="ja-JP" altLang="en-US" dirty="0" smtClean="0"/>
          </a:p>
          <a:p>
            <a:pPr lvl="1"/>
            <a:r>
              <a:rPr kumimoji="1" lang="en-US" altLang="ja-JP" dirty="0" smtClean="0"/>
              <a:t>Second level</a:t>
            </a:r>
            <a:endParaRPr kumimoji="1" lang="ja-JP" altLang="en-US" dirty="0" smtClean="0"/>
          </a:p>
          <a:p>
            <a:pPr lvl="2"/>
            <a:r>
              <a:rPr kumimoji="1" lang="en-US" altLang="ja-JP" dirty="0" smtClean="0"/>
              <a:t>Third level</a:t>
            </a:r>
            <a:endParaRPr kumimoji="1" lang="ja-JP" altLang="en-US" dirty="0" smtClean="0"/>
          </a:p>
          <a:p>
            <a:pPr lvl="3"/>
            <a:r>
              <a:rPr kumimoji="1" lang="en-US" altLang="ja-JP" dirty="0" smtClean="0"/>
              <a:t>Fourth level</a:t>
            </a:r>
            <a:endParaRPr kumimoji="1" lang="ja-JP" altLang="en-US" dirty="0" smtClean="0"/>
          </a:p>
        </p:txBody>
      </p:sp>
      <p:sp>
        <p:nvSpPr>
          <p:cNvPr id="8" name="PageNumber"/>
          <p:cNvSpPr txBox="1"/>
          <p:nvPr/>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Verdana" panose="020B0604030504040204" pitchFamily="34" charset="0"/>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Verdana" panose="020B0604030504040204" pitchFamily="34" charset="0"/>
              <a:ea typeface="+mn-ea"/>
              <a:cs typeface="Verdana" panose="020B0604030504040204" pitchFamily="34" charset="0"/>
            </a:endParaRPr>
          </a:p>
        </p:txBody>
      </p:sp>
      <p:sp>
        <p:nvSpPr>
          <p:cNvPr id="9" name="Credit"/>
          <p:cNvSpPr txBox="1"/>
          <p:nvPr/>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 NEC Corporation 2015</a:t>
            </a:r>
          </a:p>
        </p:txBody>
      </p:sp>
      <p:sp>
        <p:nvSpPr>
          <p:cNvPr id="10" name="Confidential"/>
          <p:cNvSpPr txBox="1"/>
          <p:nvPr/>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rPr>
              <a:t>NEC Group Internal Use Only</a:t>
            </a:r>
          </a:p>
        </p:txBody>
      </p:sp>
      <p:pic>
        <p:nvPicPr>
          <p:cNvPr id="11" name="Foote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12" name="PageNumber"/>
          <p:cNvSpPr txBox="1"/>
          <p:nvPr userDrawn="1"/>
        </p:nvSpPr>
        <p:spPr bwMode="black">
          <a:xfrm>
            <a:off x="168810" y="6597840"/>
            <a:ext cx="684000" cy="234000"/>
          </a:xfrm>
          <a:prstGeom prst="rect">
            <a:avLst/>
          </a:prstGeom>
          <a:noFill/>
        </p:spPr>
        <p:txBody>
          <a:bodyPr wrap="none" tIns="45720" bIns="4572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Verdana" panose="020B060403050404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smtClean="0">
              <a:ln>
                <a:noFill/>
              </a:ln>
              <a:solidFill>
                <a:srgbClr val="FFFFFF"/>
              </a:solidFill>
              <a:effectLst/>
              <a:uLnTx/>
              <a:uFillTx/>
              <a:latin typeface="+mn-lt"/>
              <a:ea typeface="+mn-ea"/>
              <a:cs typeface="Verdana" panose="020B0604030504040204" pitchFamily="34" charset="0"/>
            </a:endParaRPr>
          </a:p>
        </p:txBody>
      </p:sp>
      <p:sp>
        <p:nvSpPr>
          <p:cNvPr id="13" name="Credit"/>
          <p:cNvSpPr txBox="1"/>
          <p:nvPr userDrawn="1"/>
        </p:nvSpPr>
        <p:spPr bwMode="black">
          <a:xfrm>
            <a:off x="1096858" y="6597840"/>
            <a:ext cx="1638590" cy="230832"/>
          </a:xfrm>
          <a:prstGeom prst="rect">
            <a:avLst/>
          </a:prstGeom>
          <a:noFill/>
        </p:spPr>
        <p:txBody>
          <a:bodyPr wrap="none" tIns="4572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 NEC Corporation 2016</a:t>
            </a:r>
          </a:p>
        </p:txBody>
      </p:sp>
      <p:sp>
        <p:nvSpPr>
          <p:cNvPr id="14" name="Confidential"/>
          <p:cNvSpPr txBox="1"/>
          <p:nvPr userDrawn="1"/>
        </p:nvSpPr>
        <p:spPr bwMode="black">
          <a:xfrm>
            <a:off x="3621250" y="6597840"/>
            <a:ext cx="1882247" cy="230832"/>
          </a:xfrm>
          <a:prstGeom prst="rect">
            <a:avLst/>
          </a:prstGeom>
          <a:noFill/>
        </p:spPr>
        <p:txBody>
          <a:bodyPr wrap="none" tIns="4572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smtClean="0">
                <a:ln>
                  <a:noFill/>
                </a:ln>
                <a:solidFill>
                  <a:srgbClr val="FFFFFF"/>
                </a:solidFill>
                <a:effectLst/>
                <a:uLnTx/>
                <a:uFillTx/>
                <a:latin typeface="+mn-lt"/>
                <a:ea typeface="Verdana" panose="020B0604030504040204" pitchFamily="34" charset="0"/>
                <a:cs typeface="Verdana" panose="020B0604030504040204" pitchFamily="34" charset="0"/>
              </a:rPr>
              <a:t>NEC Group Internal Use Only</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725" r:id="rId1"/>
    <p:sldLayoutId id="2147483707" r:id="rId2"/>
    <p:sldLayoutId id="2147483708" r:id="rId3"/>
    <p:sldLayoutId id="2147483709" r:id="rId4"/>
    <p:sldLayoutId id="2147483710" r:id="rId5"/>
    <p:sldLayoutId id="2147483726"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Lst>
  <p:timing>
    <p:tnLst>
      <p:par>
        <p:cTn id="1" dur="indefinite" restart="never" nodeType="tmRoot"/>
      </p:par>
    </p:tnLst>
  </p:timing>
  <p:hf sldNum="0" hdr="0" ftr="0" dt="0"/>
  <p:txStyles>
    <p:titleStyle>
      <a:lvl1pPr algn="l" rtl="0" eaLnBrk="1" fontAlgn="base" hangingPunct="1">
        <a:spcBef>
          <a:spcPct val="0"/>
        </a:spcBef>
        <a:spcAft>
          <a:spcPct val="0"/>
        </a:spcAft>
        <a:defRPr kumimoji="1" sz="2400" b="0" baseline="0">
          <a:solidFill>
            <a:schemeClr val="tx1"/>
          </a:solidFill>
          <a:latin typeface="+mj-lt"/>
          <a:ea typeface="+mj-ea"/>
          <a:cs typeface="Verdana" panose="020B0604030504040204" pitchFamily="34" charset="0"/>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Verdana" panose="020B0604030504040204" pitchFamily="34" charset="0"/>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cs typeface="Verdana" panose="020B0604030504040204" pitchFamily="34" charset="0"/>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cs typeface="Verdana" panose="020B0604030504040204" pitchFamily="34" charset="0"/>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cs typeface="Verdana" panose="020B0604030504040204" pitchFamily="34" charset="0"/>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3049388"/>
            <a:ext cx="8784000" cy="584775"/>
          </a:xfrm>
        </p:spPr>
        <p:txBody>
          <a:bodyPr/>
          <a:lstStyle/>
          <a:p>
            <a:r>
              <a:rPr kumimoji="1" lang="en-US" altLang="ja-JP" dirty="0" smtClean="0"/>
              <a:t>MySQL Cluster</a:t>
            </a:r>
            <a:endParaRPr kumimoji="1" lang="ja-JP" altLang="en-US" dirty="0"/>
          </a:p>
        </p:txBody>
      </p:sp>
      <p:sp>
        <p:nvSpPr>
          <p:cNvPr id="4" name="テキスト プレースホルダー 3"/>
          <p:cNvSpPr>
            <a:spLocks noGrp="1"/>
          </p:cNvSpPr>
          <p:nvPr>
            <p:ph type="body" sz="quarter" idx="10"/>
          </p:nvPr>
        </p:nvSpPr>
        <p:spPr>
          <a:xfrm>
            <a:off x="179513" y="4032000"/>
            <a:ext cx="6552727" cy="725840"/>
          </a:xfrm>
        </p:spPr>
        <p:txBody>
          <a:bodyPr/>
          <a:lstStyle/>
          <a:p>
            <a:r>
              <a:rPr kumimoji="1" lang="en-US" altLang="ja-JP" dirty="0" smtClean="0"/>
              <a:t>OSS Technical Center</a:t>
            </a:r>
          </a:p>
          <a:p>
            <a:r>
              <a:rPr kumimoji="1" lang="en-US" altLang="ja-JP" sz="1700" dirty="0" smtClean="0"/>
              <a:t>NEC Telecom Software Philippines</a:t>
            </a:r>
          </a:p>
        </p:txBody>
      </p:sp>
      <p:sp>
        <p:nvSpPr>
          <p:cNvPr id="11" name="Text Box 7"/>
          <p:cNvSpPr txBox="1">
            <a:spLocks noChangeArrowheads="1"/>
          </p:cNvSpPr>
          <p:nvPr/>
        </p:nvSpPr>
        <p:spPr bwMode="ltGray">
          <a:xfrm>
            <a:off x="6269746" y="841705"/>
            <a:ext cx="2623429" cy="2342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B4A0"/>
                </a:solidFill>
                <a:miter lim="800000"/>
                <a:headEnd/>
                <a:tailEnd/>
              </a14:hiddenLine>
            </a:ext>
            <a:ext uri="{AF507438-7753-43E0-B8FC-AC1667EBCBE1}">
              <a14:hiddenEffects xmlns:a14="http://schemas.microsoft.com/office/drawing/2010/main">
                <a:effectLst>
                  <a:outerShdw dist="17961" dir="2700000" algn="ctr" rotWithShape="0">
                    <a:schemeClr val="bg2">
                      <a:alpha val="50000"/>
                    </a:schemeClr>
                  </a:outerShdw>
                </a:effectLst>
              </a14:hiddenEffects>
            </a:ext>
          </a:extLst>
        </p:spPr>
        <p:txBody>
          <a:bodyPr wrap="square" lIns="36000" tIns="36000" rIns="36000" bIns="36000">
            <a:spAutoFit/>
          </a:bodyPr>
          <a:lstStyle/>
          <a:p>
            <a:pPr algn="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[NEC </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Group Internal Use </a:t>
            </a:r>
            <a:r>
              <a:rPr lang="en-US" altLang="ja-JP" sz="1050" dirty="0" smtClean="0">
                <a:solidFill>
                  <a:schemeClr val="accent2"/>
                </a:solidFill>
                <a:latin typeface="Verdana" panose="020B0604030504040204" pitchFamily="34" charset="0"/>
                <a:ea typeface="Verdana" panose="020B0604030504040204" pitchFamily="34" charset="0"/>
                <a:cs typeface="Verdana" panose="020B0604030504040204" pitchFamily="34" charset="0"/>
              </a:rPr>
              <a:t>Only</a:t>
            </a:r>
            <a:r>
              <a:rPr lang="en-US" altLang="ja-JP" sz="1050" dirty="0">
                <a:solidFill>
                  <a:schemeClr val="accent2"/>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lvl="1">
              <a:buFont typeface="Wingdings" panose="05000000000000000000" pitchFamily="2" charset="2"/>
              <a:buChar char="Ø"/>
            </a:pPr>
            <a:r>
              <a:rPr lang="en-US" altLang="ja-JP" sz="1300" dirty="0"/>
              <a:t>When partitioning is specified without </a:t>
            </a:r>
            <a:r>
              <a:rPr lang="en-US" altLang="ja-JP" sz="1300" dirty="0" smtClean="0"/>
              <a:t>size</a:t>
            </a:r>
            <a:r>
              <a:rPr lang="en-US" altLang="ja-JP" sz="1300" dirty="0"/>
              <a:t>, newly created table will have only 1 partition.</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a:p>
          <a:p>
            <a:pPr marL="0" lvl="1" indent="0">
              <a:buNone/>
            </a:pPr>
            <a:endParaRPr lang="en-US" altLang="ja-JP" sz="1000" dirty="0" smtClean="0">
              <a:cs typeface="Calibri" panose="020F0502020204030204" pitchFamily="34" charset="0"/>
            </a:endParaRPr>
          </a:p>
          <a:p>
            <a:pPr marL="0" lvl="1" indent="0">
              <a:buNone/>
            </a:pPr>
            <a:endParaRPr lang="en-US" altLang="ja-JP" sz="1000" dirty="0">
              <a:cs typeface="Calibri" panose="020F0502020204030204" pitchFamily="34" charset="0"/>
            </a:endParaRPr>
          </a:p>
          <a:p>
            <a:pPr marL="0" lvl="1" indent="0">
              <a:buNone/>
            </a:pPr>
            <a:endParaRPr lang="en-US" altLang="ja-JP" sz="1000" dirty="0" smtClean="0">
              <a:cs typeface="Calibri" panose="020F0502020204030204" pitchFamily="34" charset="0"/>
            </a:endParaRPr>
          </a:p>
          <a:p>
            <a:pPr marL="0" lvl="1" indent="0">
              <a:buNone/>
            </a:pPr>
            <a:endParaRPr lang="en-US" altLang="ja-JP" sz="1000" dirty="0">
              <a:cs typeface="Calibri" panose="020F0502020204030204" pitchFamily="34" charset="0"/>
            </a:endParaRPr>
          </a:p>
          <a:p>
            <a:pPr marL="0" lvl="1" indent="0">
              <a:buNone/>
            </a:pPr>
            <a:r>
              <a:rPr lang="en-US" altLang="ja-JP" sz="1000" dirty="0" smtClean="0">
                <a:latin typeface="+mj-lt"/>
                <a:cs typeface="Calibri" panose="020F0502020204030204" pitchFamily="34" charset="0"/>
              </a:rPr>
              <a:t>       </a:t>
            </a:r>
            <a:r>
              <a:rPr lang="en-US" altLang="ja-JP" sz="1000" dirty="0">
                <a:latin typeface="+mj-lt"/>
                <a:cs typeface="Calibri" panose="020F0502020204030204" pitchFamily="34" charset="0"/>
              </a:rPr>
              <a:t>[Note]</a:t>
            </a:r>
          </a:p>
          <a:p>
            <a:pPr marL="546463" lvl="4" indent="-171450"/>
            <a:r>
              <a:rPr lang="en-US" altLang="ja-JP" sz="1000" b="0" dirty="0">
                <a:cs typeface="Calibri" panose="020F0502020204030204" pitchFamily="34" charset="0"/>
              </a:rPr>
              <a:t>In this case, “</a:t>
            </a:r>
            <a:r>
              <a:rPr lang="en-US" altLang="ja-JP" sz="1000" b="0" i="1" dirty="0">
                <a:cs typeface="Calibri" panose="020F0502020204030204" pitchFamily="34" charset="0"/>
              </a:rPr>
              <a:t>engine=</a:t>
            </a:r>
            <a:r>
              <a:rPr lang="en-US" altLang="ja-JP" sz="1000" b="0" i="1" dirty="0" err="1">
                <a:cs typeface="Calibri" panose="020F0502020204030204" pitchFamily="34" charset="0"/>
              </a:rPr>
              <a:t>ndbcluster</a:t>
            </a:r>
            <a:r>
              <a:rPr lang="en-US" altLang="ja-JP" sz="1000" b="0" dirty="0">
                <a:cs typeface="Calibri" panose="020F0502020204030204" pitchFamily="34" charset="0"/>
              </a:rPr>
              <a:t>” becomes optional.</a:t>
            </a:r>
          </a:p>
          <a:p>
            <a:pPr marL="546463" lvl="4" indent="-171450"/>
            <a:r>
              <a:rPr lang="en-US" altLang="ja-JP" sz="1000" dirty="0" err="1">
                <a:cs typeface="Calibri" panose="020F0502020204030204" pitchFamily="34" charset="0"/>
              </a:rPr>
              <a:t>mysql</a:t>
            </a:r>
            <a:r>
              <a:rPr lang="en-US" altLang="ja-JP" sz="1000" b="0" dirty="0">
                <a:cs typeface="Calibri" panose="020F0502020204030204" pitchFamily="34" charset="0"/>
              </a:rPr>
              <a:t> will prompt for the key to use for partitioning if table to partition does not contain a PRIMARY KEY and the column to use is not specified.</a:t>
            </a:r>
            <a:endParaRPr lang="en-US" altLang="ja-JP" sz="1000" dirty="0"/>
          </a:p>
          <a:p>
            <a:pPr lvl="1">
              <a:buFont typeface="Wingdings" panose="05000000000000000000" pitchFamily="2" charset="2"/>
              <a:buChar char="Ø"/>
            </a:pPr>
            <a:endParaRPr lang="en-US" sz="1200" dirty="0"/>
          </a:p>
          <a:p>
            <a:pPr lvl="1">
              <a:buFont typeface="Wingdings" panose="05000000000000000000" pitchFamily="2" charset="2"/>
              <a:buChar char="Ø"/>
            </a:pPr>
            <a:r>
              <a:rPr lang="en-US" altLang="ja-JP" sz="1300" dirty="0"/>
              <a:t>When </a:t>
            </a:r>
            <a:r>
              <a:rPr lang="en-US" altLang="ja-JP" sz="1300" dirty="0" smtClean="0"/>
              <a:t>number of partitions (up to the maximum allowed based on the formula) is specified, </a:t>
            </a:r>
            <a:r>
              <a:rPr lang="en-US" altLang="ja-JP" sz="1300" dirty="0"/>
              <a:t>newly created table will have </a:t>
            </a:r>
            <a:r>
              <a:rPr lang="en-US" altLang="ja-JP" sz="1300" dirty="0" smtClean="0"/>
              <a:t>that number of partitions.</a:t>
            </a:r>
            <a:endParaRPr lang="en-US" altLang="ja-JP" sz="13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smtClean="0"/>
          </a:p>
          <a:p>
            <a:pPr marL="0" lvl="1" indent="0">
              <a:buNone/>
            </a:pPr>
            <a:r>
              <a:rPr lang="en-US" altLang="ja-JP" sz="1000" dirty="0" smtClean="0">
                <a:latin typeface="+mj-lt"/>
                <a:cs typeface="Calibri" panose="020F0502020204030204" pitchFamily="34" charset="0"/>
              </a:rPr>
              <a:t>        </a:t>
            </a:r>
            <a:endParaRPr lang="en-US" altLang="ja-JP" sz="1200" dirty="0" smtClean="0"/>
          </a:p>
        </p:txBody>
      </p:sp>
      <p:sp>
        <p:nvSpPr>
          <p:cNvPr id="6" name="TextBox 5"/>
          <p:cNvSpPr txBox="1"/>
          <p:nvPr/>
        </p:nvSpPr>
        <p:spPr>
          <a:xfrm>
            <a:off x="574962" y="143222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test_table2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test_table2;</a:t>
            </a:r>
            <a:endParaRPr lang="en-US" altLang="ja-JP" sz="1000" dirty="0">
              <a:latin typeface="Calibri" panose="020F0502020204030204" pitchFamily="34" charset="0"/>
              <a:cs typeface="Calibri" panose="020F0502020204030204" pitchFamily="34"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34" y="1905000"/>
            <a:ext cx="6412230" cy="89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74962" y="449927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test_table3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partitions 8;</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4957763"/>
            <a:ext cx="7038023"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9434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Applying partitioning on a table without partitions</a:t>
            </a:r>
          </a:p>
          <a:p>
            <a:pPr lvl="1">
              <a:buFont typeface="Wingdings" panose="05000000000000000000" pitchFamily="2" charset="2"/>
              <a:buChar char="Ø"/>
            </a:pPr>
            <a:r>
              <a:rPr lang="en-US" altLang="ja-JP" sz="1200" dirty="0" smtClean="0"/>
              <a:t>Existing tables that are not partitioned can be updated with partitioning.</a:t>
            </a:r>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a:p>
          <a:p>
            <a:pPr marL="180000" lvl="1" indent="0">
              <a:buNone/>
            </a:pPr>
            <a:endParaRPr lang="en-US" altLang="ja-JP" sz="1200" dirty="0" smtClean="0"/>
          </a:p>
          <a:p>
            <a:pPr marL="180000" lvl="1" indent="0">
              <a:buNone/>
            </a:pPr>
            <a:endParaRPr lang="en-US" altLang="ja-JP" sz="1200" dirty="0" smtClean="0"/>
          </a:p>
          <a:p>
            <a:pPr marL="180000" lvl="1" indent="0">
              <a:buNone/>
            </a:pPr>
            <a:endParaRPr lang="en-US" altLang="ja-JP" sz="1200" dirty="0"/>
          </a:p>
          <a:p>
            <a:pPr>
              <a:buFont typeface="Arial" panose="020B0604020202020204" pitchFamily="34" charset="0"/>
              <a:buChar char="•"/>
            </a:pPr>
            <a:r>
              <a:rPr lang="en-US" altLang="ja-JP" sz="1400" dirty="0" smtClean="0"/>
              <a:t>Removing partitions of a table</a:t>
            </a:r>
          </a:p>
          <a:p>
            <a:pPr lvl="1">
              <a:buFont typeface="Wingdings" panose="05000000000000000000" pitchFamily="2" charset="2"/>
              <a:buChar char="Ø"/>
            </a:pPr>
            <a:r>
              <a:rPr lang="en-US" altLang="ja-JP" sz="1200" dirty="0" smtClean="0"/>
              <a:t>To reduce the partitions of a table, COALESCE command is used. The example below assumes </a:t>
            </a:r>
            <a:r>
              <a:rPr lang="en-US" altLang="ja-JP" sz="1200" i="1" dirty="0" smtClean="0"/>
              <a:t>test_table3</a:t>
            </a:r>
            <a:r>
              <a:rPr lang="en-US" altLang="ja-JP" sz="1200" dirty="0" smtClean="0"/>
              <a:t> partitions are to be reduced to 4 (from current 8); the last 4 partitions are removed.</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p:txBody>
      </p:sp>
      <p:sp>
        <p:nvSpPr>
          <p:cNvPr id="6" name="TextBox 5"/>
          <p:cNvSpPr txBox="1"/>
          <p:nvPr/>
        </p:nvSpPr>
        <p:spPr>
          <a:xfrm>
            <a:off x="574962" y="2022778"/>
            <a:ext cx="7803573" cy="553998"/>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a:t>
            </a:r>
            <a:r>
              <a:rPr lang="en-US" altLang="ja-JP" sz="1000" dirty="0" err="1" smtClean="0">
                <a:latin typeface="Calibri" panose="020F0502020204030204" pitchFamily="34" charset="0"/>
                <a:cs typeface="Calibri" panose="020F0502020204030204" pitchFamily="34" charset="0"/>
              </a:rPr>
              <a:t>no_partitioning</a:t>
            </a:r>
            <a:r>
              <a:rPr lang="en-US" altLang="ja-JP" sz="1000" dirty="0">
                <a:latin typeface="Calibri" panose="020F0502020204030204" pitchFamily="34" charset="0"/>
                <a:cs typeface="Calibri" panose="020F0502020204030204" pitchFamily="34" charset="0"/>
              </a:rPr>
              <a:t> </a:t>
            </a:r>
            <a:r>
              <a:rPr lang="en-US" altLang="ja-JP" sz="1000" dirty="0" smtClean="0">
                <a:latin typeface="Calibri" panose="020F0502020204030204" pitchFamily="34" charset="0"/>
                <a:cs typeface="Calibri" panose="020F0502020204030204" pitchFamily="34" charset="0"/>
              </a:rPr>
              <a:t>(</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a:t>
            </a:r>
            <a:r>
              <a:rPr lang="en-US" altLang="ja-JP" sz="1000" dirty="0" err="1" smtClean="0">
                <a:latin typeface="Calibri" panose="020F0502020204030204" pitchFamily="34" charset="0"/>
                <a:cs typeface="Calibri" panose="020F0502020204030204" pitchFamily="34" charset="0"/>
              </a:rPr>
              <a:t>no_partitioning</a:t>
            </a:r>
            <a:r>
              <a:rPr lang="en-US" altLang="ja-JP" sz="1000" dirty="0" smtClean="0">
                <a:latin typeface="Calibri" panose="020F0502020204030204" pitchFamily="34" charset="0"/>
                <a:cs typeface="Calibri" panose="020F0502020204030204" pitchFamily="34" charset="0"/>
              </a:rPr>
              <a:t> partition by key(</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a:t>
            </a:r>
            <a:r>
              <a:rPr lang="en-US" altLang="ja-JP" sz="1000" dirty="0" err="1">
                <a:latin typeface="Calibri" panose="020F0502020204030204" pitchFamily="34" charset="0"/>
                <a:cs typeface="Calibri" panose="020F0502020204030204" pitchFamily="34" charset="0"/>
              </a:rPr>
              <a:t>no_partitioning</a:t>
            </a:r>
            <a:r>
              <a:rPr lang="en-US" altLang="ja-JP" sz="1000" dirty="0" smtClean="0">
                <a:latin typeface="Calibri" panose="020F0502020204030204" pitchFamily="34" charset="0"/>
                <a:cs typeface="Calibri" panose="020F0502020204030204" pitchFamily="34" charset="0"/>
              </a:rPr>
              <a:t>;</a:t>
            </a:r>
            <a:endParaRPr lang="en-US" altLang="ja-JP" sz="1000" dirty="0">
              <a:latin typeface="Calibri" panose="020F0502020204030204" pitchFamily="34" charset="0"/>
              <a:cs typeface="Calibri" panose="020F050202020403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647950"/>
            <a:ext cx="6652260" cy="89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74961" y="4760952"/>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test_table3 coalesce partition 4;</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5281613"/>
            <a:ext cx="6403658"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294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p>
          <a:p>
            <a:endParaRPr lang="en-US" altLang="ja-JP" sz="1600" b="1" dirty="0"/>
          </a:p>
          <a:p>
            <a:pPr lvl="1">
              <a:buFont typeface="Wingdings" panose="05000000000000000000" pitchFamily="2" charset="2"/>
              <a:buChar char="Ø"/>
            </a:pPr>
            <a:r>
              <a:rPr lang="en-US" altLang="ja-JP" sz="1200" dirty="0" smtClean="0"/>
              <a:t>To remove all partitions:</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a:buFont typeface="Arial" panose="020B0604020202020204" pitchFamily="34" charset="0"/>
              <a:buChar char="•"/>
            </a:pPr>
            <a:r>
              <a:rPr lang="en-US" altLang="ja-JP" sz="1400" dirty="0" smtClean="0"/>
              <a:t>Increasing </a:t>
            </a:r>
            <a:r>
              <a:rPr lang="en-US" altLang="ja-JP" sz="1400" dirty="0"/>
              <a:t>the partitions of a table</a:t>
            </a:r>
          </a:p>
          <a:p>
            <a:pPr lvl="1">
              <a:buFont typeface="Wingdings" panose="05000000000000000000" pitchFamily="2" charset="2"/>
              <a:buChar char="Ø"/>
            </a:pPr>
            <a:r>
              <a:rPr lang="en-US" altLang="ja-JP" sz="1200" dirty="0" smtClean="0"/>
              <a:t>To increase the number of partitions (up to the maximum allowed based on the formula):</a:t>
            </a:r>
            <a:endParaRPr lang="en-US" altLang="ja-JP" sz="1200" b="1"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marL="0" lvl="1" indent="0">
              <a:buNone/>
            </a:pPr>
            <a:r>
              <a:rPr lang="en-US" altLang="ja-JP" sz="1000" dirty="0" smtClean="0">
                <a:cs typeface="Calibri" panose="020F0502020204030204" pitchFamily="34" charset="0"/>
              </a:rPr>
              <a:t>     </a:t>
            </a:r>
            <a:r>
              <a:rPr lang="en-US" altLang="ja-JP" sz="1000" dirty="0">
                <a:cs typeface="Calibri" panose="020F0502020204030204" pitchFamily="34" charset="0"/>
              </a:rPr>
              <a:t>[Note]</a:t>
            </a:r>
          </a:p>
          <a:p>
            <a:pPr marL="546463" lvl="4" indent="-171450"/>
            <a:r>
              <a:rPr lang="en-US" altLang="ja-JP" sz="1000" b="0" dirty="0" smtClean="0">
                <a:cs typeface="Calibri" panose="020F0502020204030204" pitchFamily="34" charset="0"/>
              </a:rPr>
              <a:t>The key to use for partitioning is required in this case.</a:t>
            </a:r>
          </a:p>
          <a:p>
            <a:pPr marL="546463" lvl="4" indent="-171450"/>
            <a:r>
              <a:rPr lang="en-US" altLang="ja-JP" sz="1000" b="0" dirty="0" smtClean="0">
                <a:cs typeface="Calibri" panose="020F0502020204030204" pitchFamily="34" charset="0"/>
              </a:rPr>
              <a:t>Using the current number of partitions as the new size of the partition is allowed (no change to table schema).</a:t>
            </a:r>
            <a:endParaRPr lang="en-US" altLang="ja-JP" sz="1200" b="0" dirty="0" smtClean="0"/>
          </a:p>
        </p:txBody>
      </p:sp>
      <p:sp>
        <p:nvSpPr>
          <p:cNvPr id="6" name="TextBox 5"/>
          <p:cNvSpPr txBox="1"/>
          <p:nvPr/>
        </p:nvSpPr>
        <p:spPr>
          <a:xfrm>
            <a:off x="574962" y="176560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alter table test_table3 remove partitioning;</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test_table3;</a:t>
            </a:r>
            <a:endParaRPr lang="en-US" altLang="ja-JP" sz="1000" dirty="0">
              <a:latin typeface="Calibri" panose="020F0502020204030204" pitchFamily="34" charset="0"/>
              <a:cs typeface="Calibri" panose="020F050202020403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2233613"/>
            <a:ext cx="6437948" cy="882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74962" y="404207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alter table test_table2 partition by key(</a:t>
            </a:r>
            <a:r>
              <a:rPr lang="en-US" altLang="ja-JP" sz="1000" dirty="0" err="1">
                <a:latin typeface="Calibri" panose="020F0502020204030204" pitchFamily="34" charset="0"/>
                <a:cs typeface="Calibri" panose="020F0502020204030204" pitchFamily="34" charset="0"/>
              </a:rPr>
              <a:t>indx</a:t>
            </a:r>
            <a:r>
              <a:rPr lang="en-US" altLang="ja-JP" sz="1000" dirty="0">
                <a:latin typeface="Calibri" panose="020F0502020204030204" pitchFamily="34" charset="0"/>
                <a:cs typeface="Calibri" panose="020F0502020204030204" pitchFamily="34" charset="0"/>
              </a:rPr>
              <a:t>) partitions 2;</a:t>
            </a:r>
            <a:endParaRPr lang="en-US" altLang="ja-JP" sz="1000" dirty="0" smtClean="0">
              <a:latin typeface="Calibri" panose="020F0502020204030204" pitchFamily="34" charset="0"/>
              <a:cs typeface="Calibri" panose="020F0502020204030204" pitchFamily="34" charset="0"/>
            </a:endParaRP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test_table2;</a:t>
            </a:r>
            <a:endParaRPr lang="en-US" altLang="ja-JP" sz="1000" dirty="0">
              <a:latin typeface="Calibri" panose="020F0502020204030204" pitchFamily="34" charset="0"/>
              <a:cs typeface="Calibri" panose="020F0502020204030204" pitchFamily="34" charset="0"/>
            </a:endParaRP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4510088"/>
            <a:ext cx="6412230"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94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Storage of Data in Partitioned Tables</a:t>
            </a:r>
            <a:endParaRPr lang="en-US" altLang="ja-JP" sz="1400" dirty="0"/>
          </a:p>
          <a:p>
            <a:pPr lvl="1">
              <a:buFont typeface="Wingdings" panose="05000000000000000000" pitchFamily="2" charset="2"/>
              <a:buChar char="Ø"/>
            </a:pPr>
            <a:r>
              <a:rPr lang="en-US" altLang="ja-JP" sz="1200" dirty="0" smtClean="0"/>
              <a:t>When a record is to be inserted onto a table that was partitioned without a key specified (explicitly or by PRIMARY KEY availability) during partitioning, MySQL Cluster will store that record in any of the available partitions.  And when this specific record is searched in a SELECT query, all partitions are scanned for the presence of that record.</a:t>
            </a:r>
          </a:p>
          <a:p>
            <a:pPr marL="180000" lvl="1" indent="0">
              <a:buNone/>
            </a:pPr>
            <a:endParaRPr lang="en-US" altLang="ja-JP" sz="1200" dirty="0" smtClean="0"/>
          </a:p>
          <a:p>
            <a:pPr marL="180000" lvl="1" indent="0">
              <a:buNone/>
            </a:pPr>
            <a:r>
              <a:rPr lang="en-US" altLang="ja-JP" sz="1200" dirty="0" smtClean="0"/>
              <a:t>   Consider the example of </a:t>
            </a:r>
            <a:r>
              <a:rPr lang="en-US" altLang="ja-JP" sz="1200" i="1" dirty="0" smtClean="0"/>
              <a:t>test_table1</a:t>
            </a:r>
            <a:r>
              <a:rPr lang="en-US" altLang="ja-JP" sz="1200" dirty="0" smtClean="0"/>
              <a:t>, where 5 unique records were inserted.</a:t>
            </a:r>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lvl="1">
              <a:buFont typeface="Wingdings" panose="05000000000000000000" pitchFamily="2" charset="2"/>
              <a:buChar char="Ø"/>
            </a:pPr>
            <a:endParaRPr lang="en-US" altLang="ja-JP" sz="1200" dirty="0" smtClean="0"/>
          </a:p>
          <a:p>
            <a:pPr lvl="1">
              <a:buFont typeface="Wingdings" panose="05000000000000000000" pitchFamily="2" charset="2"/>
              <a:buChar char="Ø"/>
            </a:pPr>
            <a:endParaRPr lang="en-US" altLang="ja-JP" sz="1200" dirty="0"/>
          </a:p>
          <a:p>
            <a:pPr marL="180000" lvl="1" indent="0">
              <a:buNone/>
            </a:pPr>
            <a:endParaRPr lang="en-US" altLang="ja-JP" sz="1200" b="1" dirty="0"/>
          </a:p>
        </p:txBody>
      </p:sp>
      <p:sp>
        <p:nvSpPr>
          <p:cNvPr id="10" name="TextBox 9"/>
          <p:cNvSpPr txBox="1"/>
          <p:nvPr/>
        </p:nvSpPr>
        <p:spPr>
          <a:xfrm>
            <a:off x="574962" y="3118153"/>
            <a:ext cx="7803573" cy="553998"/>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insert into test_table1 values (1, ‘AAAA’); insert </a:t>
            </a:r>
            <a:r>
              <a:rPr lang="en-US" altLang="ja-JP" sz="1000" dirty="0">
                <a:latin typeface="Calibri" panose="020F0502020204030204" pitchFamily="34" charset="0"/>
                <a:cs typeface="Calibri" panose="020F0502020204030204" pitchFamily="34" charset="0"/>
              </a:rPr>
              <a:t>into test_table1 values </a:t>
            </a:r>
            <a:r>
              <a:rPr lang="en-US" altLang="ja-JP" sz="1000" dirty="0" smtClean="0">
                <a:latin typeface="Calibri" panose="020F0502020204030204" pitchFamily="34" charset="0"/>
                <a:cs typeface="Calibri" panose="020F0502020204030204" pitchFamily="34" charset="0"/>
              </a:rPr>
              <a:t>(2, ‘BBBB’);</a:t>
            </a:r>
            <a:r>
              <a:rPr lang="en-US" altLang="ja-JP" sz="1000" dirty="0">
                <a:latin typeface="Calibri" panose="020F0502020204030204" pitchFamily="34" charset="0"/>
                <a:cs typeface="Calibri" panose="020F0502020204030204" pitchFamily="34" charset="0"/>
              </a:rPr>
              <a:t> insert into test_table1 values </a:t>
            </a:r>
            <a:r>
              <a:rPr lang="en-US" altLang="ja-JP" sz="1000" dirty="0" smtClean="0">
                <a:latin typeface="Calibri" panose="020F0502020204030204" pitchFamily="34" charset="0"/>
                <a:cs typeface="Calibri" panose="020F0502020204030204" pitchFamily="34" charset="0"/>
              </a:rPr>
              <a:t>(3, ‘CCCC’);</a:t>
            </a:r>
          </a:p>
          <a:p>
            <a:r>
              <a:rPr lang="en-US" altLang="ja-JP" sz="1000" dirty="0" err="1">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insert into test_table1 values </a:t>
            </a:r>
            <a:r>
              <a:rPr lang="en-US" altLang="ja-JP" sz="1000" dirty="0" smtClean="0">
                <a:latin typeface="Calibri" panose="020F0502020204030204" pitchFamily="34" charset="0"/>
                <a:cs typeface="Calibri" panose="020F0502020204030204" pitchFamily="34" charset="0"/>
              </a:rPr>
              <a:t>(4, ‘DDDD’); </a:t>
            </a:r>
            <a:r>
              <a:rPr lang="en-US" altLang="ja-JP" sz="1000" dirty="0">
                <a:latin typeface="Calibri" panose="020F0502020204030204" pitchFamily="34" charset="0"/>
                <a:cs typeface="Calibri" panose="020F0502020204030204" pitchFamily="34" charset="0"/>
              </a:rPr>
              <a:t>insert into test_table1 values </a:t>
            </a:r>
            <a:r>
              <a:rPr lang="en-US" altLang="ja-JP" sz="1000" dirty="0" smtClean="0">
                <a:latin typeface="Calibri" panose="020F0502020204030204" pitchFamily="34" charset="0"/>
                <a:cs typeface="Calibri" panose="020F0502020204030204" pitchFamily="34" charset="0"/>
              </a:rPr>
              <a:t>(</a:t>
            </a:r>
            <a:r>
              <a:rPr lang="en-US" altLang="ja-JP" sz="1000" dirty="0">
                <a:latin typeface="Calibri" panose="020F0502020204030204" pitchFamily="34" charset="0"/>
                <a:cs typeface="Calibri" panose="020F0502020204030204" pitchFamily="34" charset="0"/>
              </a:rPr>
              <a:t>5</a:t>
            </a:r>
            <a:r>
              <a:rPr lang="en-US" altLang="ja-JP" sz="1000" dirty="0" smtClean="0">
                <a:latin typeface="Calibri" panose="020F0502020204030204" pitchFamily="34" charset="0"/>
                <a:cs typeface="Calibri" panose="020F0502020204030204" pitchFamily="34" charset="0"/>
              </a:rPr>
              <a:t>, ‘EEEE’);</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test_table1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1;</a:t>
            </a:r>
            <a:endParaRPr lang="en-US" altLang="ja-JP" sz="1000" dirty="0">
              <a:latin typeface="Calibri" panose="020F0502020204030204" pitchFamily="34" charset="0"/>
              <a:cs typeface="Calibri" panose="020F0502020204030204" pitchFamily="34" charset="0"/>
            </a:endParaRPr>
          </a:p>
        </p:txBody>
      </p:sp>
      <p:sp>
        <p:nvSpPr>
          <p:cNvPr id="11" name="TextBox 10"/>
          <p:cNvSpPr txBox="1"/>
          <p:nvPr/>
        </p:nvSpPr>
        <p:spPr>
          <a:xfrm>
            <a:off x="574961" y="47088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test_table1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2;</a:t>
            </a:r>
            <a:endParaRPr lang="en-US" altLang="ja-JP" sz="1000" dirty="0">
              <a:latin typeface="Calibri" panose="020F0502020204030204" pitchFamily="34" charset="0"/>
              <a:cs typeface="Calibri" panose="020F050202020403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63" y="3751633"/>
            <a:ext cx="86868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63" y="5019675"/>
            <a:ext cx="868680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62963" y="4212417"/>
            <a:ext cx="3520784"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i="1" dirty="0" smtClean="0">
                <a:solidFill>
                  <a:schemeClr val="accent6">
                    <a:lumMod val="10000"/>
                    <a:lumOff val="90000"/>
                  </a:schemeClr>
                </a:solidFill>
              </a:rPr>
              <a:t>rows</a:t>
            </a:r>
            <a:r>
              <a:rPr lang="en-US" sz="900" dirty="0" smtClean="0">
                <a:solidFill>
                  <a:schemeClr val="accent6">
                    <a:lumMod val="10000"/>
                    <a:lumOff val="90000"/>
                  </a:schemeClr>
                </a:solidFill>
              </a:rPr>
              <a:t> of 5 implies</a:t>
            </a:r>
            <a:r>
              <a:rPr lang="ja-JP" altLang="en-US" sz="900" dirty="0">
                <a:solidFill>
                  <a:schemeClr val="accent6">
                    <a:lumMod val="10000"/>
                    <a:lumOff val="90000"/>
                  </a:schemeClr>
                </a:solidFill>
              </a:rPr>
              <a:t> </a:t>
            </a:r>
            <a:r>
              <a:rPr lang="en-US" sz="900" dirty="0" smtClean="0">
                <a:solidFill>
                  <a:schemeClr val="accent6">
                    <a:lumMod val="10000"/>
                    <a:lumOff val="90000"/>
                  </a:schemeClr>
                </a:solidFill>
              </a:rPr>
              <a:t>that all 5 rows will be traversed</a:t>
            </a:r>
            <a:endParaRPr lang="en-US" sz="900" dirty="0">
              <a:solidFill>
                <a:schemeClr val="accent6">
                  <a:lumMod val="10000"/>
                  <a:lumOff val="90000"/>
                </a:schemeClr>
              </a:solidFill>
            </a:endParaRPr>
          </a:p>
        </p:txBody>
      </p:sp>
      <p:sp>
        <p:nvSpPr>
          <p:cNvPr id="16" name="TextBox 15"/>
          <p:cNvSpPr txBox="1"/>
          <p:nvPr/>
        </p:nvSpPr>
        <p:spPr>
          <a:xfrm>
            <a:off x="1762613" y="4207491"/>
            <a:ext cx="1760392"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dirty="0" smtClean="0">
                <a:solidFill>
                  <a:schemeClr val="accent6">
                    <a:lumMod val="10000"/>
                    <a:lumOff val="90000"/>
                  </a:schemeClr>
                </a:solidFill>
              </a:rPr>
              <a:t>All </a:t>
            </a:r>
            <a:r>
              <a:rPr lang="en-US" sz="900" i="1" dirty="0" smtClean="0">
                <a:solidFill>
                  <a:schemeClr val="accent6">
                    <a:lumMod val="10000"/>
                    <a:lumOff val="90000"/>
                  </a:schemeClr>
                </a:solidFill>
              </a:rPr>
              <a:t>partitions</a:t>
            </a:r>
            <a:r>
              <a:rPr lang="en-US" sz="900" dirty="0" smtClean="0">
                <a:solidFill>
                  <a:schemeClr val="accent6">
                    <a:lumMod val="10000"/>
                    <a:lumOff val="90000"/>
                  </a:schemeClr>
                </a:solidFill>
              </a:rPr>
              <a:t> are traversed</a:t>
            </a:r>
            <a:endParaRPr lang="en-US" sz="900" dirty="0">
              <a:solidFill>
                <a:schemeClr val="accent6">
                  <a:lumMod val="10000"/>
                  <a:lumOff val="90000"/>
                </a:schemeClr>
              </a:solidFill>
            </a:endParaRPr>
          </a:p>
        </p:txBody>
      </p:sp>
    </p:spTree>
    <p:extLst>
      <p:ext uri="{BB962C8B-B14F-4D97-AF65-F5344CB8AC3E}">
        <p14:creationId xmlns:p14="http://schemas.microsoft.com/office/powerpoint/2010/main" val="3558360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a:buFont typeface="Arial" panose="020B0604020202020204" pitchFamily="34" charset="0"/>
              <a:buChar char="•"/>
            </a:pPr>
            <a:endParaRPr lang="en-US" altLang="ja-JP" sz="1600" dirty="0"/>
          </a:p>
          <a:p>
            <a:pPr>
              <a:buFont typeface="Arial" panose="020B0604020202020204" pitchFamily="34" charset="0"/>
              <a:buChar char="•"/>
            </a:pPr>
            <a:r>
              <a:rPr lang="en-US" altLang="ja-JP" sz="1400" dirty="0" smtClean="0"/>
              <a:t>Storage of Data in Partitioned Tables</a:t>
            </a:r>
            <a:endParaRPr lang="en-US" altLang="ja-JP" sz="1400" dirty="0"/>
          </a:p>
          <a:p>
            <a:pPr lvl="1">
              <a:buFont typeface="Wingdings" panose="05000000000000000000" pitchFamily="2" charset="2"/>
              <a:buChar char="Ø"/>
            </a:pPr>
            <a:r>
              <a:rPr lang="en-US" altLang="ja-JP" sz="1200" dirty="0" smtClean="0"/>
              <a:t>But when a key was specified during partitioning, MySQL Cluster will store </a:t>
            </a:r>
            <a:r>
              <a:rPr lang="en-US" altLang="ja-JP" sz="1200" dirty="0"/>
              <a:t>the data using a powers-of-two algorithm rather than modulo arithmetic on the </a:t>
            </a:r>
            <a:r>
              <a:rPr lang="en-US" altLang="ja-JP" sz="1200" dirty="0" smtClean="0"/>
              <a:t>key, resulting in a record being inserted into a specific partition. And when </a:t>
            </a:r>
            <a:r>
              <a:rPr lang="en-US" altLang="ja-JP" sz="1200" dirty="0"/>
              <a:t>a record is to be inserted onto </a:t>
            </a:r>
            <a:r>
              <a:rPr lang="en-US" altLang="ja-JP" sz="1200" dirty="0" smtClean="0"/>
              <a:t>that table, </a:t>
            </a:r>
            <a:r>
              <a:rPr lang="en-US" altLang="ja-JP" sz="1200" dirty="0"/>
              <a:t>MySQL Cluster will </a:t>
            </a:r>
            <a:r>
              <a:rPr lang="en-US" altLang="ja-JP" sz="1200" dirty="0" smtClean="0"/>
              <a:t>determine the partition to store </a:t>
            </a:r>
            <a:r>
              <a:rPr lang="en-US" altLang="ja-JP" sz="1200" dirty="0"/>
              <a:t>that record </a:t>
            </a:r>
            <a:r>
              <a:rPr lang="en-US" altLang="ja-JP" sz="1200" dirty="0" smtClean="0"/>
              <a:t>in. And by virtue of </a:t>
            </a:r>
            <a:r>
              <a:rPr lang="en-US" altLang="ja-JP" sz="1200" i="1" dirty="0" smtClean="0"/>
              <a:t>Partition Pruning</a:t>
            </a:r>
            <a:r>
              <a:rPr lang="en-US" altLang="ja-JP" sz="1200" dirty="0" smtClean="0"/>
              <a:t>, when </a:t>
            </a:r>
            <a:r>
              <a:rPr lang="en-US" altLang="ja-JP" sz="1200" dirty="0"/>
              <a:t>this specific record is searched in a </a:t>
            </a:r>
            <a:r>
              <a:rPr lang="en-US" altLang="ja-JP" sz="1200" dirty="0" smtClean="0"/>
              <a:t>SELECT…WHERE query only the partition that stores that record is scanned.</a:t>
            </a:r>
            <a:endParaRPr lang="en-US" altLang="ja-JP" sz="1200" dirty="0"/>
          </a:p>
          <a:p>
            <a:pPr lvl="1">
              <a:buFont typeface="Wingdings" panose="05000000000000000000" pitchFamily="2" charset="2"/>
              <a:buChar char="Ø"/>
            </a:pPr>
            <a:endParaRPr lang="en-US" altLang="ja-JP" sz="1200" dirty="0" smtClean="0"/>
          </a:p>
          <a:p>
            <a:pPr marL="180000" lvl="1" indent="0">
              <a:buNone/>
            </a:pPr>
            <a:r>
              <a:rPr lang="en-US" altLang="ja-JP" sz="1200" dirty="0"/>
              <a:t> </a:t>
            </a:r>
            <a:r>
              <a:rPr lang="en-US" altLang="ja-JP" sz="1200" dirty="0" smtClean="0"/>
              <a:t>  Consider </a:t>
            </a:r>
            <a:r>
              <a:rPr lang="en-US" altLang="ja-JP" sz="1200" dirty="0"/>
              <a:t>the example of </a:t>
            </a:r>
            <a:r>
              <a:rPr lang="en-US" altLang="ja-JP" sz="1200" i="1" dirty="0" smtClean="0"/>
              <a:t>test_table2</a:t>
            </a:r>
            <a:r>
              <a:rPr lang="en-US" altLang="ja-JP" sz="1200" dirty="0" smtClean="0"/>
              <a:t>, </a:t>
            </a:r>
            <a:r>
              <a:rPr lang="en-US" altLang="ja-JP" sz="1200" dirty="0"/>
              <a:t>where 2 unique records </a:t>
            </a:r>
            <a:r>
              <a:rPr lang="en-US" altLang="ja-JP" sz="1200" dirty="0" smtClean="0"/>
              <a:t>are stored</a:t>
            </a:r>
            <a:r>
              <a:rPr lang="en-US" altLang="ja-JP" sz="1200" dirty="0"/>
              <a:t>.</a:t>
            </a:r>
            <a:endParaRPr lang="en-US" altLang="ja-JP" sz="1200" b="1" dirty="0"/>
          </a:p>
        </p:txBody>
      </p:sp>
      <p:sp>
        <p:nvSpPr>
          <p:cNvPr id="10" name="TextBox 9"/>
          <p:cNvSpPr txBox="1"/>
          <p:nvPr/>
        </p:nvSpPr>
        <p:spPr>
          <a:xfrm>
            <a:off x="574962" y="3241978"/>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insert into test_table1 values (2, ‘AAAA’); insert </a:t>
            </a:r>
            <a:r>
              <a:rPr lang="en-US" altLang="ja-JP" sz="1000" dirty="0">
                <a:latin typeface="Calibri" panose="020F0502020204030204" pitchFamily="34" charset="0"/>
                <a:cs typeface="Calibri" panose="020F0502020204030204" pitchFamily="34" charset="0"/>
              </a:rPr>
              <a:t>into </a:t>
            </a:r>
            <a:r>
              <a:rPr lang="en-US" altLang="ja-JP" sz="1000" dirty="0" smtClean="0">
                <a:latin typeface="Calibri" panose="020F0502020204030204" pitchFamily="34" charset="0"/>
                <a:cs typeface="Calibri" panose="020F0502020204030204" pitchFamily="34" charset="0"/>
              </a:rPr>
              <a:t>test_table2 </a:t>
            </a:r>
            <a:r>
              <a:rPr lang="en-US" altLang="ja-JP" sz="1000" dirty="0">
                <a:latin typeface="Calibri" panose="020F0502020204030204" pitchFamily="34" charset="0"/>
                <a:cs typeface="Calibri" panose="020F0502020204030204" pitchFamily="34" charset="0"/>
              </a:rPr>
              <a:t>values </a:t>
            </a:r>
            <a:r>
              <a:rPr lang="en-US" altLang="ja-JP" sz="1000" dirty="0" smtClean="0">
                <a:latin typeface="Calibri" panose="020F0502020204030204" pitchFamily="34" charset="0"/>
                <a:cs typeface="Calibri" panose="020F0502020204030204" pitchFamily="34" charset="0"/>
              </a:rPr>
              <a:t>(2, ‘BBBB’);</a:t>
            </a:r>
          </a:p>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test_table2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1;</a:t>
            </a:r>
            <a:endParaRPr lang="en-US" altLang="ja-JP" sz="1000" dirty="0">
              <a:latin typeface="Calibri" panose="020F0502020204030204" pitchFamily="34" charset="0"/>
              <a:cs typeface="Calibri" panose="020F0502020204030204" pitchFamily="34" charset="0"/>
            </a:endParaRPr>
          </a:p>
        </p:txBody>
      </p:sp>
      <p:sp>
        <p:nvSpPr>
          <p:cNvPr id="11" name="TextBox 10"/>
          <p:cNvSpPr txBox="1"/>
          <p:nvPr/>
        </p:nvSpPr>
        <p:spPr>
          <a:xfrm>
            <a:off x="574961" y="467072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explain select * from test_table2 where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 2;</a:t>
            </a:r>
            <a:endParaRPr lang="en-US" altLang="ja-JP" sz="1000" dirty="0">
              <a:latin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5" y="3718016"/>
            <a:ext cx="581406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265" y="5002674"/>
            <a:ext cx="5814060" cy="79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623216" y="4171079"/>
            <a:ext cx="3341272" cy="229144"/>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i="1" dirty="0" smtClean="0">
                <a:solidFill>
                  <a:schemeClr val="accent6">
                    <a:lumMod val="10000"/>
                    <a:lumOff val="90000"/>
                  </a:schemeClr>
                </a:solidFill>
              </a:rPr>
              <a:t>rows</a:t>
            </a:r>
            <a:r>
              <a:rPr lang="en-US" sz="900" dirty="0" smtClean="0">
                <a:solidFill>
                  <a:schemeClr val="accent6">
                    <a:lumMod val="10000"/>
                    <a:lumOff val="90000"/>
                  </a:schemeClr>
                </a:solidFill>
              </a:rPr>
              <a:t> of 1 indicates that only target record is traversed</a:t>
            </a:r>
            <a:endParaRPr lang="en-US" sz="900" dirty="0">
              <a:solidFill>
                <a:schemeClr val="accent6">
                  <a:lumMod val="10000"/>
                  <a:lumOff val="90000"/>
                </a:schemeClr>
              </a:solidFill>
            </a:endParaRPr>
          </a:p>
        </p:txBody>
      </p:sp>
      <p:sp>
        <p:nvSpPr>
          <p:cNvPr id="12" name="TextBox 11"/>
          <p:cNvSpPr txBox="1"/>
          <p:nvPr/>
        </p:nvSpPr>
        <p:spPr>
          <a:xfrm>
            <a:off x="2877037" y="4171079"/>
            <a:ext cx="2580788" cy="230832"/>
          </a:xfrm>
          <a:prstGeom prst="rect">
            <a:avLst/>
          </a:prstGeom>
          <a:ln w="6350">
            <a:solidFill>
              <a:schemeClr val="accent6">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900" dirty="0" smtClean="0">
                <a:solidFill>
                  <a:schemeClr val="accent6">
                    <a:lumMod val="10000"/>
                    <a:lumOff val="90000"/>
                  </a:schemeClr>
                </a:solidFill>
              </a:rPr>
              <a:t>Only the </a:t>
            </a:r>
            <a:r>
              <a:rPr lang="en-US" sz="900" i="1" dirty="0" smtClean="0">
                <a:solidFill>
                  <a:schemeClr val="accent6">
                    <a:lumMod val="10000"/>
                    <a:lumOff val="90000"/>
                  </a:schemeClr>
                </a:solidFill>
              </a:rPr>
              <a:t>partitions</a:t>
            </a:r>
            <a:r>
              <a:rPr lang="en-US" sz="900" dirty="0" smtClean="0">
                <a:solidFill>
                  <a:schemeClr val="accent6">
                    <a:lumMod val="10000"/>
                    <a:lumOff val="90000"/>
                  </a:schemeClr>
                </a:solidFill>
              </a:rPr>
              <a:t> of record is traversed</a:t>
            </a:r>
            <a:endParaRPr lang="en-US" sz="900" dirty="0">
              <a:solidFill>
                <a:schemeClr val="accent6">
                  <a:lumMod val="10000"/>
                  <a:lumOff val="90000"/>
                </a:schemeClr>
              </a:solidFill>
            </a:endParaRPr>
          </a:p>
        </p:txBody>
      </p:sp>
    </p:spTree>
    <p:extLst>
      <p:ext uri="{BB962C8B-B14F-4D97-AF65-F5344CB8AC3E}">
        <p14:creationId xmlns:p14="http://schemas.microsoft.com/office/powerpoint/2010/main" val="2984243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Auto-</a:t>
            </a:r>
            <a:r>
              <a:rPr lang="en-US" altLang="ja-JP" dirty="0" err="1" smtClean="0">
                <a:solidFill>
                  <a:schemeClr val="accent6">
                    <a:lumMod val="90000"/>
                    <a:lumOff val="10000"/>
                  </a:schemeClr>
                </a:solidFill>
              </a:rPr>
              <a:t>sharding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38653239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Auto-</a:t>
            </a:r>
            <a:r>
              <a:rPr kumimoji="1" lang="en-US" altLang="ja-JP" dirty="0" err="1" smtClean="0"/>
              <a:t>sharding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Cluster is implemented as a fully distributed multi-master database ensuring updates made by any </a:t>
            </a:r>
            <a:r>
              <a:rPr lang="en-US" altLang="ja-JP" sz="1600" dirty="0" smtClean="0"/>
              <a:t>client </a:t>
            </a:r>
            <a:r>
              <a:rPr lang="en-US" altLang="ja-JP" sz="1600" dirty="0"/>
              <a:t>are instantly available to all of the other clients accessing the cluster. All data nodes can accept write </a:t>
            </a:r>
            <a:r>
              <a:rPr lang="en-US" altLang="ja-JP" sz="1600" dirty="0" smtClean="0"/>
              <a:t>operations </a:t>
            </a:r>
            <a:r>
              <a:rPr lang="en-US" altLang="ja-JP" sz="1600" dirty="0"/>
              <a:t>and automatically resolve conflicting updates.</a:t>
            </a:r>
          </a:p>
          <a:p>
            <a:endParaRPr lang="en-US" altLang="ja-JP" sz="1600" dirty="0"/>
          </a:p>
          <a:p>
            <a:r>
              <a:rPr lang="en-US" altLang="ja-JP" sz="1600" dirty="0" smtClean="0"/>
              <a:t>MySQL Cluster supports </a:t>
            </a:r>
            <a:r>
              <a:rPr lang="en-US" altLang="ja-JP" sz="1600" dirty="0"/>
              <a:t>auto-</a:t>
            </a:r>
            <a:r>
              <a:rPr lang="en-US" altLang="ja-JP" sz="1600" dirty="0" err="1"/>
              <a:t>sharding</a:t>
            </a:r>
            <a:r>
              <a:rPr lang="en-US" altLang="ja-JP" sz="1600" dirty="0"/>
              <a:t>, which is a type of horizontal partitioning (that in itself is a type of </a:t>
            </a:r>
            <a:r>
              <a:rPr lang="en-US" altLang="ja-JP" sz="1600" dirty="0" smtClean="0"/>
              <a:t>partitioning) that </a:t>
            </a:r>
            <a:r>
              <a:rPr lang="en-US" altLang="ja-JP" sz="1600" dirty="0"/>
              <a:t>involves splitting </a:t>
            </a:r>
            <a:r>
              <a:rPr lang="en-US" altLang="ja-JP" sz="1600" dirty="0" smtClean="0"/>
              <a:t>of </a:t>
            </a:r>
            <a:r>
              <a:rPr lang="en-US" altLang="ja-JP" sz="1600" dirty="0"/>
              <a:t>rows of data (records) onto partitions. Tables are automatically </a:t>
            </a:r>
            <a:r>
              <a:rPr lang="en-US" altLang="ja-JP" sz="1600" dirty="0" err="1"/>
              <a:t>sharded</a:t>
            </a:r>
            <a:r>
              <a:rPr lang="en-US" altLang="ja-JP" sz="1600" dirty="0"/>
              <a:t> (partitioned) across a pool of low cost commodity data nodes, enabling the database to scale horizontally, accessed both from SQL and directly via NoSQL APIs. By default, </a:t>
            </a:r>
            <a:r>
              <a:rPr lang="en-US" altLang="ja-JP" sz="1600" dirty="0" err="1"/>
              <a:t>sharding</a:t>
            </a:r>
            <a:r>
              <a:rPr lang="en-US" altLang="ja-JP" sz="1600" dirty="0"/>
              <a:t> is based on hashing of the primary key, which generally leads to a more even distribution of data and queries across the cluster than alternative approaches such as range partitioning.</a:t>
            </a:r>
          </a:p>
          <a:p>
            <a:endParaRPr lang="en-US" altLang="ja-JP" sz="1600" dirty="0"/>
          </a:p>
          <a:p>
            <a:r>
              <a:rPr lang="en-US" altLang="ja-JP" sz="1600" dirty="0" smtClean="0"/>
              <a:t>By </a:t>
            </a:r>
            <a:r>
              <a:rPr lang="en-US" altLang="ja-JP" sz="1600" dirty="0"/>
              <a:t>automatically </a:t>
            </a:r>
            <a:r>
              <a:rPr lang="en-US" altLang="ja-JP" sz="1600" dirty="0" err="1"/>
              <a:t>sharding</a:t>
            </a:r>
            <a:r>
              <a:rPr lang="en-US" altLang="ja-JP" sz="1600" dirty="0"/>
              <a:t> tables at the database layer, MySQL Cluster eliminates the need to shard at the </a:t>
            </a:r>
            <a:r>
              <a:rPr lang="en-US" altLang="ja-JP" sz="1600" dirty="0" smtClean="0"/>
              <a:t>application </a:t>
            </a:r>
            <a:r>
              <a:rPr lang="en-US" altLang="ja-JP" sz="1600" dirty="0"/>
              <a:t>layer, greatly simplifying application development and maintenance. </a:t>
            </a:r>
            <a:r>
              <a:rPr lang="en-US" altLang="ja-JP" sz="1600" dirty="0" err="1"/>
              <a:t>Sharding</a:t>
            </a:r>
            <a:r>
              <a:rPr lang="en-US" altLang="ja-JP" sz="1600" dirty="0"/>
              <a:t> is entirely </a:t>
            </a:r>
            <a:r>
              <a:rPr lang="en-US" altLang="ja-JP" sz="1600" dirty="0" smtClean="0"/>
              <a:t>transparent </a:t>
            </a:r>
            <a:r>
              <a:rPr lang="en-US" altLang="ja-JP" sz="1600" dirty="0"/>
              <a:t>to the application which is able to connect to any node in the cluster and have queries </a:t>
            </a:r>
            <a:r>
              <a:rPr lang="en-US" altLang="ja-JP" sz="1600" dirty="0" smtClean="0"/>
              <a:t>automatically </a:t>
            </a:r>
            <a:r>
              <a:rPr lang="en-US" altLang="ja-JP" sz="1600" dirty="0"/>
              <a:t>access the correct shards needed to satisfy a query or commit a transaction.</a:t>
            </a:r>
          </a:p>
          <a:p>
            <a:endParaRPr lang="en-US" altLang="ja-JP" sz="1600" dirty="0"/>
          </a:p>
          <a:p>
            <a:endParaRPr lang="en-US" altLang="ja-JP" sz="1600" dirty="0" smtClean="0"/>
          </a:p>
          <a:p>
            <a:endParaRPr lang="en-US" altLang="ja-JP" sz="1600" dirty="0"/>
          </a:p>
          <a:p>
            <a:endParaRPr lang="en-US" altLang="ja-JP" sz="1600" dirty="0" smtClean="0"/>
          </a:p>
          <a:p>
            <a:endParaRPr lang="en-US" altLang="ja-JP" sz="16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2700330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Auto-</a:t>
            </a:r>
            <a:r>
              <a:rPr kumimoji="1" lang="en-US" altLang="ja-JP" dirty="0" err="1" smtClean="0"/>
              <a:t>sharding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To view the partitions of a table, execute the command below in </a:t>
            </a:r>
            <a:r>
              <a:rPr lang="en-US" altLang="ja-JP" sz="1600" dirty="0" err="1"/>
              <a:t>mysql</a:t>
            </a:r>
            <a:r>
              <a:rPr lang="en-US" altLang="ja-JP" sz="1600" dirty="0"/>
              <a:t> </a:t>
            </a:r>
            <a:r>
              <a:rPr lang="en-US" altLang="ja-JP" sz="1600" dirty="0" smtClean="0"/>
              <a:t>prompt. In this example, test_table2 is used.</a:t>
            </a:r>
            <a:endParaRPr lang="en-US" altLang="ja-JP" sz="1600" dirty="0"/>
          </a:p>
          <a:p>
            <a:pPr marL="0" indent="0">
              <a:buNone/>
            </a:pPr>
            <a:endParaRPr lang="en-US" altLang="ja-JP" sz="1600" dirty="0" smtClean="0"/>
          </a:p>
          <a:p>
            <a:endParaRPr lang="en-US" altLang="ja-JP" sz="1600" dirty="0"/>
          </a:p>
          <a:p>
            <a:endParaRPr lang="en-US" altLang="ja-JP" sz="1600" dirty="0" smtClean="0"/>
          </a:p>
          <a:p>
            <a:endParaRPr lang="en-US" altLang="ja-JP" sz="1600" dirty="0"/>
          </a:p>
          <a:p>
            <a:endParaRPr lang="en-US" altLang="ja-JP" sz="1600" dirty="0" smtClean="0"/>
          </a:p>
          <a:p>
            <a:pPr>
              <a:buFont typeface="Arial" panose="020B0604020202020204" pitchFamily="34" charset="0"/>
              <a:buChar char="•"/>
            </a:pPr>
            <a:endParaRPr lang="en-US" altLang="ja-JP" sz="1600" dirty="0" smtClean="0"/>
          </a:p>
          <a:p>
            <a:pPr>
              <a:buFont typeface="Arial" panose="020B0604020202020204" pitchFamily="34" charset="0"/>
              <a:buChar char="•"/>
            </a:pPr>
            <a:endParaRPr lang="en-US" altLang="ja-JP" sz="1600" dirty="0" smtClean="0"/>
          </a:p>
          <a:p>
            <a:r>
              <a:rPr lang="en-US" altLang="ja-JP" sz="1600" dirty="0" smtClean="0"/>
              <a:t>To view the number of records in all partitions:</a:t>
            </a:r>
          </a:p>
          <a:p>
            <a:endParaRPr lang="en-US" altLang="ja-JP" sz="1600" dirty="0"/>
          </a:p>
          <a:p>
            <a:endParaRPr lang="en-US" altLang="ja-JP" sz="1600" dirty="0"/>
          </a:p>
          <a:p>
            <a:pPr>
              <a:buFont typeface="Arial" panose="020B0604020202020204" pitchFamily="34" charset="0"/>
              <a:buChar char="•"/>
            </a:pPr>
            <a:endParaRPr lang="en-US" altLang="ja-JP" sz="1600" dirty="0" smtClean="0"/>
          </a:p>
          <a:p>
            <a:pPr>
              <a:buFont typeface="Arial" panose="020B0604020202020204" pitchFamily="34" charset="0"/>
              <a:buChar char="•"/>
            </a:pPr>
            <a:endParaRPr lang="en-US" altLang="ja-JP" sz="1600" dirty="0" smtClean="0"/>
          </a:p>
        </p:txBody>
      </p:sp>
      <p:sp>
        <p:nvSpPr>
          <p:cNvPr id="4" name="TextBox 3"/>
          <p:cNvSpPr txBox="1"/>
          <p:nvPr/>
        </p:nvSpPr>
        <p:spPr>
          <a:xfrm>
            <a:off x="592281" y="1451278"/>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select </a:t>
            </a:r>
            <a:r>
              <a:rPr lang="en-US" altLang="ja-JP" sz="1000" dirty="0" err="1">
                <a:latin typeface="Calibri" panose="020F0502020204030204" pitchFamily="34" charset="0"/>
                <a:cs typeface="Calibri" panose="020F0502020204030204" pitchFamily="34" charset="0"/>
              </a:rPr>
              <a:t>partition_name,table_rows</a:t>
            </a:r>
            <a:r>
              <a:rPr lang="en-US" altLang="ja-JP" sz="1000" dirty="0">
                <a:latin typeface="Calibri" panose="020F0502020204030204" pitchFamily="34" charset="0"/>
                <a:cs typeface="Calibri" panose="020F0502020204030204" pitchFamily="34" charset="0"/>
              </a:rPr>
              <a:t> from </a:t>
            </a:r>
            <a:r>
              <a:rPr lang="en-US" altLang="ja-JP" sz="1000" dirty="0" err="1">
                <a:latin typeface="Calibri" panose="020F0502020204030204" pitchFamily="34" charset="0"/>
                <a:cs typeface="Calibri" panose="020F0502020204030204" pitchFamily="34" charset="0"/>
              </a:rPr>
              <a:t>information_schema.PARTITIONS</a:t>
            </a:r>
            <a:r>
              <a:rPr lang="en-US" altLang="ja-JP" sz="1000" dirty="0">
                <a:latin typeface="Calibri" panose="020F0502020204030204" pitchFamily="34" charset="0"/>
                <a:cs typeface="Calibri" panose="020F0502020204030204" pitchFamily="34" charset="0"/>
              </a:rPr>
              <a:t> WHERE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 </a:t>
            </a:r>
            <a:r>
              <a:rPr lang="en-US" altLang="ja-JP" sz="1000" dirty="0" smtClean="0">
                <a:latin typeface="Calibri" panose="020F0502020204030204" pitchFamily="34" charset="0"/>
                <a:cs typeface="Calibri" panose="020F0502020204030204" pitchFamily="34" charset="0"/>
              </a:rPr>
              <a:t>‘test_table2';</a:t>
            </a:r>
            <a:endParaRPr lang="en-US" altLang="ja-JP" sz="1000" dirty="0">
              <a:latin typeface="Calibri" panose="020F0502020204030204" pitchFamily="34" charset="0"/>
              <a:cs typeface="Calibri" panose="020F050202020403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529" y="1776413"/>
            <a:ext cx="4791075"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92281" y="389920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a:latin typeface="Calibri" panose="020F0502020204030204" pitchFamily="34" charset="0"/>
                <a:cs typeface="Calibri" panose="020F0502020204030204" pitchFamily="34" charset="0"/>
              </a:rPr>
              <a:t>&gt; select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a:t>
            </a:r>
            <a:r>
              <a:rPr lang="en-US" altLang="ja-JP" sz="1000" dirty="0" err="1">
                <a:latin typeface="Calibri" panose="020F0502020204030204" pitchFamily="34" charset="0"/>
                <a:cs typeface="Calibri" panose="020F0502020204030204" pitchFamily="34" charset="0"/>
              </a:rPr>
              <a:t>partition_name</a:t>
            </a:r>
            <a:r>
              <a:rPr lang="en-US" altLang="ja-JP" sz="1000" dirty="0">
                <a:latin typeface="Calibri" panose="020F0502020204030204" pitchFamily="34" charset="0"/>
                <a:cs typeface="Calibri" panose="020F0502020204030204" pitchFamily="34" charset="0"/>
              </a:rPr>
              <a:t>, </a:t>
            </a:r>
            <a:r>
              <a:rPr lang="en-US" altLang="ja-JP" sz="1000" dirty="0" err="1">
                <a:latin typeface="Calibri" panose="020F0502020204030204" pitchFamily="34" charset="0"/>
                <a:cs typeface="Calibri" panose="020F0502020204030204" pitchFamily="34" charset="0"/>
              </a:rPr>
              <a:t>table_rows</a:t>
            </a:r>
            <a:r>
              <a:rPr lang="en-US" altLang="ja-JP" sz="1000" dirty="0">
                <a:latin typeface="Calibri" panose="020F0502020204030204" pitchFamily="34" charset="0"/>
                <a:cs typeface="Calibri" panose="020F0502020204030204" pitchFamily="34" charset="0"/>
              </a:rPr>
              <a:t> from </a:t>
            </a:r>
            <a:r>
              <a:rPr lang="en-US" altLang="ja-JP" sz="1000" dirty="0" err="1">
                <a:latin typeface="Calibri" panose="020F0502020204030204" pitchFamily="34" charset="0"/>
                <a:cs typeface="Calibri" panose="020F0502020204030204" pitchFamily="34" charset="0"/>
              </a:rPr>
              <a:t>information_schema.partitions</a:t>
            </a:r>
            <a:r>
              <a:rPr lang="en-US" altLang="ja-JP" sz="1000" dirty="0">
                <a:latin typeface="Calibri" panose="020F0502020204030204" pitchFamily="34" charset="0"/>
                <a:cs typeface="Calibri" panose="020F0502020204030204" pitchFamily="34" charset="0"/>
              </a:rPr>
              <a:t> where </a:t>
            </a:r>
            <a:r>
              <a:rPr lang="en-US" altLang="ja-JP" sz="1000" dirty="0" err="1">
                <a:latin typeface="Calibri" panose="020F0502020204030204" pitchFamily="34" charset="0"/>
                <a:cs typeface="Calibri" panose="020F0502020204030204" pitchFamily="34" charset="0"/>
              </a:rPr>
              <a:t>table_schema</a:t>
            </a:r>
            <a:r>
              <a:rPr lang="en-US" altLang="ja-JP" sz="1000" dirty="0">
                <a:latin typeface="Calibri" panose="020F0502020204030204" pitchFamily="34" charset="0"/>
                <a:cs typeface="Calibri" panose="020F0502020204030204" pitchFamily="34" charset="0"/>
              </a:rPr>
              <a:t> = '</a:t>
            </a:r>
            <a:r>
              <a:rPr lang="en-US" altLang="ja-JP" sz="1000" dirty="0" err="1">
                <a:latin typeface="Calibri" panose="020F0502020204030204" pitchFamily="34" charset="0"/>
                <a:cs typeface="Calibri" panose="020F0502020204030204" pitchFamily="34" charset="0"/>
              </a:rPr>
              <a:t>mysql_test</a:t>
            </a:r>
            <a:r>
              <a:rPr lang="en-US" altLang="ja-JP" sz="1000" dirty="0">
                <a:latin typeface="Calibri" panose="020F0502020204030204" pitchFamily="34" charset="0"/>
                <a:cs typeface="Calibri" panose="020F0502020204030204" pitchFamily="34" charset="0"/>
              </a:rPr>
              <a:t>' and </a:t>
            </a:r>
            <a:r>
              <a:rPr lang="en-US" altLang="ja-JP" sz="1000" dirty="0" err="1">
                <a:latin typeface="Calibri" panose="020F0502020204030204" pitchFamily="34" charset="0"/>
                <a:cs typeface="Calibri" panose="020F0502020204030204" pitchFamily="34" charset="0"/>
              </a:rPr>
              <a:t>table_name</a:t>
            </a:r>
            <a:r>
              <a:rPr lang="en-US" altLang="ja-JP" sz="1000" dirty="0">
                <a:latin typeface="Calibri" panose="020F0502020204030204" pitchFamily="34" charset="0"/>
                <a:cs typeface="Calibri" panose="020F0502020204030204" pitchFamily="34" charset="0"/>
              </a:rPr>
              <a:t> like 'test_table2';</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391" y="4400550"/>
            <a:ext cx="470535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1451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540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785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Revision History</a:t>
            </a:r>
            <a:endParaRPr kumimoji="1" lang="ja-JP" altLang="en-US" dirty="0"/>
          </a:p>
        </p:txBody>
      </p:sp>
      <p:graphicFrame>
        <p:nvGraphicFramePr>
          <p:cNvPr id="10" name="Table 9"/>
          <p:cNvGraphicFramePr>
            <a:graphicFrameLocks noGrp="1"/>
          </p:cNvGraphicFramePr>
          <p:nvPr>
            <p:extLst>
              <p:ext uri="{D42A27DB-BD31-4B8C-83A1-F6EECF244321}">
                <p14:modId xmlns:p14="http://schemas.microsoft.com/office/powerpoint/2010/main" val="676678668"/>
              </p:ext>
            </p:extLst>
          </p:nvPr>
        </p:nvGraphicFramePr>
        <p:xfrm>
          <a:off x="342898" y="1141400"/>
          <a:ext cx="8458204" cy="4079240"/>
        </p:xfrm>
        <a:graphic>
          <a:graphicData uri="http://schemas.openxmlformats.org/drawingml/2006/table">
            <a:tbl>
              <a:tblPr firstRow="1" bandRow="1">
                <a:tableStyleId>{93296810-A885-4BE3-A3E7-6D5BEEA58F35}</a:tableStyleId>
              </a:tblPr>
              <a:tblGrid>
                <a:gridCol w="1095377"/>
                <a:gridCol w="1104900"/>
                <a:gridCol w="1514475"/>
                <a:gridCol w="4743452"/>
              </a:tblGrid>
              <a:tr h="370840">
                <a:tc>
                  <a:txBody>
                    <a:bodyPr/>
                    <a:lstStyle/>
                    <a:p>
                      <a:r>
                        <a:rPr lang="en-US" sz="1200" b="0" dirty="0" smtClean="0">
                          <a:latin typeface="+mj-lt"/>
                          <a:cs typeface="Calibri" panose="020F0502020204030204" pitchFamily="34" charset="0"/>
                        </a:rPr>
                        <a:t>Version</a:t>
                      </a:r>
                      <a:r>
                        <a:rPr lang="en-US" sz="1200" b="0" baseline="0" dirty="0" smtClean="0">
                          <a:latin typeface="+mj-lt"/>
                          <a:cs typeface="Calibri" panose="020F0502020204030204" pitchFamily="34" charset="0"/>
                        </a:rPr>
                        <a:t> No.</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Date</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Author</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Summary</a:t>
                      </a:r>
                      <a:endParaRPr lang="en-US" sz="1200" b="0" dirty="0">
                        <a:latin typeface="+mj-lt"/>
                        <a:cs typeface="Calibri" panose="020F0502020204030204" pitchFamily="34" charset="0"/>
                      </a:endParaRPr>
                    </a:p>
                  </a:txBody>
                  <a:tcPr anchor="ctr"/>
                </a:tc>
              </a:tr>
              <a:tr h="370840">
                <a:tc>
                  <a:txBody>
                    <a:bodyPr/>
                    <a:lstStyle/>
                    <a:p>
                      <a:r>
                        <a:rPr lang="en-US" sz="1200" b="0" dirty="0" smtClean="0">
                          <a:latin typeface="+mj-lt"/>
                          <a:cs typeface="Calibri" panose="020F0502020204030204" pitchFamily="34" charset="0"/>
                        </a:rPr>
                        <a:t>00.01.00</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2017/08/11</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NSP-</a:t>
                      </a:r>
                      <a:r>
                        <a:rPr lang="en-US" sz="1200" b="0" dirty="0" err="1" smtClean="0">
                          <a:latin typeface="+mj-lt"/>
                          <a:cs typeface="Calibri" panose="020F0502020204030204" pitchFamily="34" charset="0"/>
                        </a:rPr>
                        <a:t>pgarcia</a:t>
                      </a:r>
                      <a:endParaRPr lang="en-US" sz="1200" b="0" dirty="0">
                        <a:latin typeface="+mj-lt"/>
                        <a:cs typeface="Calibri" panose="020F0502020204030204" pitchFamily="34" charset="0"/>
                      </a:endParaRPr>
                    </a:p>
                  </a:txBody>
                  <a:tcPr anchor="ctr"/>
                </a:tc>
                <a:tc>
                  <a:txBody>
                    <a:bodyPr/>
                    <a:lstStyle/>
                    <a:p>
                      <a:r>
                        <a:rPr lang="en-US" sz="1200" b="0" dirty="0" smtClean="0">
                          <a:latin typeface="+mj-lt"/>
                          <a:cs typeface="Calibri" panose="020F0502020204030204" pitchFamily="34" charset="0"/>
                        </a:rPr>
                        <a:t>Draft version</a:t>
                      </a:r>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r h="370840">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c>
                  <a:txBody>
                    <a:bodyPr/>
                    <a:lstStyle/>
                    <a:p>
                      <a:endParaRPr lang="en-US" sz="1200" b="0" dirty="0">
                        <a:latin typeface="+mj-lt"/>
                        <a:cs typeface="Calibri" panose="020F0502020204030204" pitchFamily="34" charset="0"/>
                      </a:endParaRPr>
                    </a:p>
                  </a:txBody>
                  <a:tcPr anchor="ctr"/>
                </a:tc>
              </a:tr>
            </a:tbl>
          </a:graphicData>
        </a:graphic>
      </p:graphicFrame>
    </p:spTree>
    <p:extLst>
      <p:ext uri="{BB962C8B-B14F-4D97-AF65-F5344CB8AC3E}">
        <p14:creationId xmlns:p14="http://schemas.microsoft.com/office/powerpoint/2010/main" val="4047522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374948"/>
            <a:ext cx="7344000" cy="461665"/>
          </a:xfrm>
        </p:spPr>
        <p:txBody>
          <a:bodyPr/>
          <a:lstStyle/>
          <a:p>
            <a:r>
              <a:rPr kumimoji="1"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AutoNum type="arabicPeriod"/>
            </a:pPr>
            <a:r>
              <a:rPr lang="en-US" altLang="ja-JP" sz="1600" dirty="0" smtClean="0"/>
              <a:t>Manual Partitioning</a:t>
            </a:r>
          </a:p>
          <a:p>
            <a:pPr marL="645750" lvl="2" indent="-285750">
              <a:buFont typeface="Wingdings" panose="05000000000000000000" pitchFamily="2" charset="2"/>
              <a:buChar char="v"/>
            </a:pPr>
            <a:r>
              <a:rPr lang="en-US" altLang="ja-JP" sz="1200" dirty="0" smtClean="0"/>
              <a:t>Overview</a:t>
            </a:r>
          </a:p>
          <a:p>
            <a:pPr marL="645750" lvl="2" indent="-285750">
              <a:buFont typeface="Wingdings" panose="05000000000000000000" pitchFamily="2" charset="2"/>
              <a:buChar char="v"/>
            </a:pPr>
            <a:r>
              <a:rPr lang="en-US" altLang="ja-JP" sz="1200" dirty="0" smtClean="0"/>
              <a:t>Advantages of Partitioning</a:t>
            </a:r>
            <a:endParaRPr lang="en-US" altLang="ja-JP" sz="1200" dirty="0"/>
          </a:p>
          <a:p>
            <a:pPr marL="645750" lvl="2" indent="-285750">
              <a:buFont typeface="Wingdings" panose="05000000000000000000" pitchFamily="2" charset="2"/>
              <a:buChar char="v"/>
            </a:pPr>
            <a:r>
              <a:rPr lang="en-US" altLang="ja-JP" sz="1200" dirty="0"/>
              <a:t>Limitations of User-defined (Manual) Partitioning</a:t>
            </a:r>
          </a:p>
          <a:p>
            <a:pPr marL="645750" lvl="2" indent="-285750">
              <a:buFont typeface="Wingdings" panose="05000000000000000000" pitchFamily="2" charset="2"/>
              <a:buChar char="v"/>
            </a:pPr>
            <a:r>
              <a:rPr lang="en-US" altLang="ja-JP" sz="1200" dirty="0"/>
              <a:t>Performing Manual Partitioning</a:t>
            </a:r>
            <a:endParaRPr lang="en-US" altLang="ja-JP" sz="1200" dirty="0" smtClean="0"/>
          </a:p>
          <a:p>
            <a:pPr marL="346075" indent="-346075">
              <a:buFont typeface="+mj-lt"/>
              <a:buAutoNum type="arabicPeriod"/>
            </a:pPr>
            <a:r>
              <a:rPr lang="en-US" altLang="ja-JP" sz="1600" dirty="0" smtClean="0"/>
              <a:t>Auto-</a:t>
            </a:r>
            <a:r>
              <a:rPr lang="en-US" altLang="ja-JP" sz="1600" dirty="0" err="1" smtClean="0"/>
              <a:t>sharding</a:t>
            </a:r>
            <a:endParaRPr lang="en-US" altLang="ja-JP" sz="1600" dirty="0"/>
          </a:p>
          <a:p>
            <a:pPr marL="702900" lvl="2" indent="-342900">
              <a:buFont typeface="Wingdings" panose="05000000000000000000" pitchFamily="2" charset="2"/>
              <a:buChar char="v"/>
            </a:pPr>
            <a:r>
              <a:rPr lang="en-US" altLang="ja-JP" sz="1200" dirty="0" smtClean="0"/>
              <a:t>Overview</a:t>
            </a:r>
            <a:endParaRPr lang="en-US" altLang="ja-JP" sz="1200" dirty="0"/>
          </a:p>
          <a:p>
            <a:pPr marL="702900" lvl="2" indent="-342900">
              <a:buFont typeface="Wingdings" panose="05000000000000000000" pitchFamily="2" charset="2"/>
              <a:buChar char="v"/>
            </a:pPr>
            <a:endParaRPr lang="en-US" altLang="ja-JP" sz="1200" dirty="0"/>
          </a:p>
          <a:p>
            <a:pPr marL="346075" indent="-346075">
              <a:buFont typeface="+mj-lt"/>
              <a:buAutoNum type="arabicPeriod"/>
            </a:pPr>
            <a:endParaRPr lang="en-US" altLang="ja-JP" sz="1600" dirty="0" smtClean="0"/>
          </a:p>
          <a:p>
            <a:pPr marL="457200" indent="-457200">
              <a:buFont typeface="+mj-lt"/>
              <a:buAutoNum type="arabicPeriod"/>
            </a:pPr>
            <a:endParaRPr lang="en-US" altLang="ja-JP" sz="1600" dirty="0"/>
          </a:p>
        </p:txBody>
      </p:sp>
    </p:spTree>
    <p:extLst>
      <p:ext uri="{BB962C8B-B14F-4D97-AF65-F5344CB8AC3E}">
        <p14:creationId xmlns:p14="http://schemas.microsoft.com/office/powerpoint/2010/main" val="1823700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2989091"/>
            <a:ext cx="8784000" cy="523220"/>
          </a:xfrm>
        </p:spPr>
        <p:txBody>
          <a:bodyPr/>
          <a:lstStyle/>
          <a:p>
            <a:r>
              <a:rPr kumimoji="1" lang="en-US" altLang="ja-JP" dirty="0" smtClean="0"/>
              <a:t>MySQL Cluster Investigation</a:t>
            </a:r>
            <a:endParaRPr kumimoji="1" lang="ja-JP" altLang="en-US" dirty="0"/>
          </a:p>
        </p:txBody>
      </p:sp>
      <p:sp>
        <p:nvSpPr>
          <p:cNvPr id="3" name="テキスト プレースホルダー 2"/>
          <p:cNvSpPr>
            <a:spLocks noGrp="1"/>
          </p:cNvSpPr>
          <p:nvPr>
            <p:ph type="body" sz="quarter" idx="10"/>
          </p:nvPr>
        </p:nvSpPr>
        <p:spPr>
          <a:xfrm>
            <a:off x="179388" y="3852000"/>
            <a:ext cx="7200900" cy="400110"/>
          </a:xfrm>
        </p:spPr>
        <p:txBody>
          <a:bodyPr/>
          <a:lstStyle/>
          <a:p>
            <a:r>
              <a:rPr lang="en-US" altLang="ja-JP" dirty="0" smtClean="0">
                <a:solidFill>
                  <a:schemeClr val="accent6">
                    <a:lumMod val="90000"/>
                    <a:lumOff val="10000"/>
                  </a:schemeClr>
                </a:solidFill>
              </a:rPr>
              <a:t>Manual Partitioning</a:t>
            </a:r>
            <a:endParaRPr lang="ja-JP" altLang="en-US" dirty="0">
              <a:solidFill>
                <a:schemeClr val="accent6">
                  <a:lumMod val="90000"/>
                  <a:lumOff val="10000"/>
                </a:schemeClr>
              </a:solidFill>
            </a:endParaRPr>
          </a:p>
        </p:txBody>
      </p:sp>
    </p:spTree>
    <p:extLst>
      <p:ext uri="{BB962C8B-B14F-4D97-AF65-F5344CB8AC3E}">
        <p14:creationId xmlns:p14="http://schemas.microsoft.com/office/powerpoint/2010/main" val="1168686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dirty="0"/>
              <a:t>MySQL Cluster supports partitions, which are portions of the data it stores. Normally, MySQL Cluster </a:t>
            </a:r>
            <a:r>
              <a:rPr lang="en-US" altLang="ja-JP" sz="1600" dirty="0" smtClean="0"/>
              <a:t>(NDB) tables are </a:t>
            </a:r>
            <a:r>
              <a:rPr lang="en-US" altLang="ja-JP" sz="1600" dirty="0"/>
              <a:t>automatically partitioned though it is also possible to employ user-defined (manual) partitioning </a:t>
            </a:r>
            <a:r>
              <a:rPr lang="en-US" altLang="ja-JP" sz="1600" dirty="0" smtClean="0"/>
              <a:t>on those tables</a:t>
            </a:r>
            <a:r>
              <a:rPr lang="en-US" altLang="ja-JP" sz="1600" dirty="0"/>
              <a:t>. </a:t>
            </a:r>
            <a:r>
              <a:rPr lang="en-US" sz="1600" dirty="0"/>
              <a:t>Partitioning applies to all data and indexes of a table; </a:t>
            </a:r>
            <a:r>
              <a:rPr lang="en-US" sz="1600" dirty="0" smtClean="0"/>
              <a:t>partitioning only </a:t>
            </a:r>
            <a:r>
              <a:rPr lang="en-US" sz="1600" dirty="0"/>
              <a:t>the data and not the </a:t>
            </a:r>
            <a:r>
              <a:rPr lang="en-US" sz="1600" dirty="0" smtClean="0"/>
              <a:t>indexes (or </a:t>
            </a:r>
            <a:r>
              <a:rPr lang="en-US" sz="1600" dirty="0"/>
              <a:t>vice </a:t>
            </a:r>
            <a:r>
              <a:rPr lang="en-US" sz="1600" dirty="0" smtClean="0"/>
              <a:t>versa), or </a:t>
            </a:r>
            <a:r>
              <a:rPr lang="en-US" sz="1600" dirty="0"/>
              <a:t>only a portion of the </a:t>
            </a:r>
            <a:r>
              <a:rPr lang="en-US" sz="1600" dirty="0" smtClean="0"/>
              <a:t>table</a:t>
            </a:r>
            <a:r>
              <a:rPr lang="en-US" sz="1600" dirty="0"/>
              <a:t> </a:t>
            </a:r>
            <a:r>
              <a:rPr lang="en-US" sz="1600" dirty="0" smtClean="0"/>
              <a:t>is not possible.</a:t>
            </a:r>
            <a:endParaRPr lang="en-US" altLang="ja-JP" sz="1600" dirty="0" smtClean="0"/>
          </a:p>
          <a:p>
            <a:endParaRPr lang="en-US" altLang="ja-JP" sz="1200" dirty="0"/>
          </a:p>
          <a:p>
            <a:r>
              <a:rPr lang="en-US" altLang="ja-JP" sz="1600" dirty="0" smtClean="0"/>
              <a:t>To confirm if the current version of MySQL Cluster supports partitioning, the “SHOW PLUGINS” statement can be executed on the SQL node that is part of the cluster.</a:t>
            </a:r>
          </a:p>
          <a:p>
            <a:endParaRPr lang="en-US" altLang="ja-JP" sz="1600" dirty="0"/>
          </a:p>
          <a:p>
            <a:endParaRPr lang="en-US" altLang="ja-JP" sz="1600" dirty="0" smtClean="0"/>
          </a:p>
          <a:p>
            <a:endParaRPr lang="en-US" altLang="ja-JP" sz="1600" dirty="0"/>
          </a:p>
          <a:p>
            <a:endParaRPr lang="en-US" altLang="ja-JP" sz="1600" dirty="0" smtClean="0"/>
          </a:p>
          <a:p>
            <a:endParaRPr lang="en-US" altLang="ja-JP" sz="1600" dirty="0"/>
          </a:p>
          <a:p>
            <a:endParaRPr lang="en-US" altLang="ja-JP" sz="1600" dirty="0" smtClean="0"/>
          </a:p>
          <a:p>
            <a:pPr marL="0" lvl="1" indent="0">
              <a:buNone/>
            </a:pPr>
            <a:r>
              <a:rPr lang="en-US" altLang="ja-JP" sz="1000" dirty="0" smtClean="0"/>
              <a:t>        [</a:t>
            </a:r>
            <a:r>
              <a:rPr lang="en-US" altLang="ja-JP" sz="1000" dirty="0"/>
              <a:t>Note]</a:t>
            </a:r>
          </a:p>
          <a:p>
            <a:pPr marL="0" lvl="1" indent="0">
              <a:buNone/>
            </a:pPr>
            <a:r>
              <a:rPr lang="ja-JP" altLang="en-US" sz="1000" dirty="0"/>
              <a:t>        ● </a:t>
            </a:r>
            <a:r>
              <a:rPr lang="en-US" altLang="ja-JP" sz="1000" dirty="0"/>
              <a:t>MySQL 5.7 Community binaries provided by Oracle include partitioning support.</a:t>
            </a:r>
            <a:endParaRPr lang="en-US" altLang="ja-JP" sz="1600" dirty="0"/>
          </a:p>
          <a:p>
            <a:pPr>
              <a:buFont typeface="Arial" panose="020B0604020202020204" pitchFamily="34" charset="0"/>
              <a:buChar char="•"/>
            </a:pPr>
            <a:endParaRPr lang="en-US" altLang="ja-JP" sz="1600" dirty="0" smtClean="0"/>
          </a:p>
        </p:txBody>
      </p:sp>
      <p:sp>
        <p:nvSpPr>
          <p:cNvPr id="4" name="TextBox 3"/>
          <p:cNvSpPr txBox="1"/>
          <p:nvPr/>
        </p:nvSpPr>
        <p:spPr>
          <a:xfrm>
            <a:off x="592281" y="3289603"/>
            <a:ext cx="7803573" cy="246221"/>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show plugins;</a:t>
            </a:r>
            <a:endParaRPr lang="en-US" altLang="ja-JP" sz="1000" dirty="0">
              <a:latin typeface="Calibri" panose="020F0502020204030204" pitchFamily="34" charset="0"/>
              <a:cs typeface="Calibri" panose="020F0502020204030204" pitchFamily="34" charset="0"/>
            </a:endParaRPr>
          </a:p>
        </p:txBody>
      </p:sp>
      <p:grpSp>
        <p:nvGrpSpPr>
          <p:cNvPr id="8" name="Group 7"/>
          <p:cNvGrpSpPr/>
          <p:nvPr/>
        </p:nvGrpSpPr>
        <p:grpSpPr>
          <a:xfrm>
            <a:off x="1385888" y="3705225"/>
            <a:ext cx="6010275" cy="1066801"/>
            <a:chOff x="1385888" y="3152775"/>
            <a:chExt cx="6010275" cy="1066801"/>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3152775"/>
              <a:ext cx="6010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bwMode="auto">
            <a:xfrm>
              <a:off x="1404939" y="3152775"/>
              <a:ext cx="5991224" cy="168275"/>
            </a:xfrm>
            <a:prstGeom prst="rect">
              <a:avLst/>
            </a:prstGeom>
            <a:solidFill>
              <a:schemeClr val="tx1">
                <a:alpha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sp>
          <p:nvSpPr>
            <p:cNvPr id="9" name="Rectangle 8"/>
            <p:cNvSpPr/>
            <p:nvPr/>
          </p:nvSpPr>
          <p:spPr bwMode="auto">
            <a:xfrm>
              <a:off x="1404939" y="3457576"/>
              <a:ext cx="5991224" cy="762000"/>
            </a:xfrm>
            <a:prstGeom prst="rect">
              <a:avLst/>
            </a:prstGeom>
            <a:solidFill>
              <a:schemeClr val="tx1">
                <a:alpha val="80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b="1" dirty="0">
                <a:latin typeface="+mj-ea"/>
                <a:ea typeface="+mj-ea"/>
              </a:endParaRPr>
            </a:p>
          </p:txBody>
        </p:sp>
      </p:grpSp>
    </p:spTree>
    <p:extLst>
      <p:ext uri="{BB962C8B-B14F-4D97-AF65-F5344CB8AC3E}">
        <p14:creationId xmlns:p14="http://schemas.microsoft.com/office/powerpoint/2010/main" val="2282123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MySQL Cluster: 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Advantages of Partitioning</a:t>
            </a:r>
          </a:p>
          <a:p>
            <a:pPr lvl="1">
              <a:buFont typeface="Arial" panose="020B0604020202020204" pitchFamily="34" charset="0"/>
              <a:buChar char="•"/>
            </a:pPr>
            <a:r>
              <a:rPr lang="en-US" altLang="ja-JP" sz="1200" dirty="0" smtClean="0"/>
              <a:t>Partitioning </a:t>
            </a:r>
            <a:r>
              <a:rPr lang="en-US" altLang="ja-JP" sz="1200" dirty="0"/>
              <a:t>makes it possible to store more data in one table than can be held on a single disk or file system partition.</a:t>
            </a:r>
          </a:p>
          <a:p>
            <a:pPr lvl="1">
              <a:buFont typeface="Arial" panose="020B0604020202020204" pitchFamily="34" charset="0"/>
              <a:buChar char="•"/>
            </a:pPr>
            <a:r>
              <a:rPr lang="en-US" altLang="ja-JP" sz="1200" dirty="0" smtClean="0"/>
              <a:t>Data </a:t>
            </a:r>
            <a:r>
              <a:rPr lang="en-US" altLang="ja-JP" sz="1200" dirty="0"/>
              <a:t>that loses its usefulness can often be easily removed from a partitioned table by dropping the partition (or partitions) containing only that data. Conversely, the process of adding new data can in some cases be greatly facilitated by adding one or more new partitions for storing specifically that data.</a:t>
            </a:r>
          </a:p>
          <a:p>
            <a:pPr lvl="1">
              <a:buFont typeface="Arial" panose="020B0604020202020204" pitchFamily="34" charset="0"/>
              <a:buChar char="•"/>
            </a:pPr>
            <a:r>
              <a:rPr lang="en-US" altLang="ja-JP" sz="1200" dirty="0" smtClean="0"/>
              <a:t>Some </a:t>
            </a:r>
            <a:r>
              <a:rPr lang="en-US" altLang="ja-JP" sz="1200" dirty="0"/>
              <a:t>queries can be greatly optimized in virtue of the fact that data satisfying a given WHERE clause can be stored only on one or more partitions, which automatically excludes any remaining partitions from the search. Because partitions can be altered after a partitioned table has been created, you can reorganize your data to enhance frequent queries that may not have been often used when the partitioning scheme was first set up. This ability to exclude non-matching partitions (and thus any rows they contain) is often referred to as </a:t>
            </a:r>
            <a:r>
              <a:rPr lang="en-US" altLang="ja-JP" sz="1200" i="1" dirty="0"/>
              <a:t>partition pruning</a:t>
            </a:r>
            <a:r>
              <a:rPr lang="en-US" altLang="ja-JP" sz="1200" dirty="0" smtClean="0"/>
              <a:t>.</a:t>
            </a:r>
          </a:p>
          <a:p>
            <a:pPr marL="180000" lvl="1" indent="0">
              <a:buNone/>
            </a:pPr>
            <a:r>
              <a:rPr lang="en-US" altLang="ja-JP" sz="1200" dirty="0" smtClean="0"/>
              <a:t>   	</a:t>
            </a:r>
            <a:r>
              <a:rPr lang="en-US" altLang="ja-JP" sz="1100" b="1" i="1" dirty="0" smtClean="0">
                <a:latin typeface="Calibri" panose="020F0502020204030204" pitchFamily="34" charset="0"/>
                <a:cs typeface="Calibri" panose="020F0502020204030204" pitchFamily="34" charset="0"/>
              </a:rPr>
              <a:t>Partition Pruning</a:t>
            </a:r>
            <a:r>
              <a:rPr lang="en-US" altLang="ja-JP" sz="1100" b="1" dirty="0" smtClean="0">
                <a:latin typeface="Calibri" panose="020F0502020204030204" pitchFamily="34" charset="0"/>
                <a:cs typeface="Calibri" panose="020F0502020204030204" pitchFamily="34" charset="0"/>
              </a:rPr>
              <a:t> </a:t>
            </a:r>
            <a:r>
              <a:rPr lang="en-US" altLang="ja-JP" sz="1100" dirty="0" smtClean="0">
                <a:latin typeface="Calibri" panose="020F0502020204030204" pitchFamily="34" charset="0"/>
                <a:cs typeface="Calibri" panose="020F0502020204030204" pitchFamily="34" charset="0"/>
              </a:rPr>
              <a:t>- </a:t>
            </a:r>
            <a:r>
              <a:rPr lang="en-US" sz="1100" dirty="0" smtClean="0">
                <a:latin typeface="Calibri" panose="020F0502020204030204" pitchFamily="34" charset="0"/>
                <a:cs typeface="Calibri" panose="020F0502020204030204" pitchFamily="34" charset="0"/>
              </a:rPr>
              <a:t>the </a:t>
            </a:r>
            <a:r>
              <a:rPr lang="en-US" sz="1100" dirty="0">
                <a:latin typeface="Calibri" panose="020F0502020204030204" pitchFamily="34" charset="0"/>
                <a:cs typeface="Calibri" panose="020F0502020204030204" pitchFamily="34" charset="0"/>
              </a:rPr>
              <a:t>act of eliminating, or ignoring, partitions that are irrelevant to the SQL statement's selection criteria. </a:t>
            </a:r>
            <a:endParaRPr lang="en-US" altLang="ja-JP" sz="11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altLang="ja-JP" sz="1200" dirty="0" smtClean="0"/>
              <a:t>In MySQL 5.7, explicit </a:t>
            </a:r>
            <a:r>
              <a:rPr lang="en-US" altLang="ja-JP" sz="1200" dirty="0"/>
              <a:t>partition selection for </a:t>
            </a:r>
            <a:r>
              <a:rPr lang="en-US" altLang="ja-JP" sz="1200" dirty="0" smtClean="0"/>
              <a:t>queries is supported. </a:t>
            </a:r>
            <a:r>
              <a:rPr lang="en-US" altLang="ja-JP" sz="1200" dirty="0"/>
              <a:t>For example, SELECT * FROM t PARTITION (p0,p1) WHERE c &lt; 5 selects only those rows in partitions p0 and p1 that match the WHERE condition. In this case, MySQL does not check any other partitions of table t; this can greatly speed up queries when you already know which partition or partitions you wish to examine. Partition selection is also supported for the data modification statements DELETE, INSERT, REPLACE, UPDATE, and LOAD DATA, LOAD XML</a:t>
            </a:r>
            <a:r>
              <a:rPr lang="en-US" altLang="ja-JP" sz="1200" dirty="0" smtClean="0"/>
              <a:t>.</a:t>
            </a:r>
            <a:endParaRPr lang="en-US" altLang="ja-JP" sz="1000" dirty="0" smtClean="0"/>
          </a:p>
          <a:p>
            <a:pPr lvl="1">
              <a:buFont typeface="Arial" panose="020B0604020202020204" pitchFamily="34" charset="0"/>
              <a:buChar char="•"/>
            </a:pPr>
            <a:endParaRPr lang="en-US" altLang="ja-JP" sz="1200" dirty="0"/>
          </a:p>
          <a:p>
            <a:r>
              <a:rPr lang="en-US" altLang="ja-JP" sz="1600" b="1" dirty="0" smtClean="0"/>
              <a:t>Limitations of User-defined (Manual</a:t>
            </a:r>
            <a:r>
              <a:rPr lang="en-US" altLang="ja-JP" sz="1600" b="1" dirty="0"/>
              <a:t>) </a:t>
            </a:r>
            <a:r>
              <a:rPr lang="en-US" altLang="ja-JP" sz="1600" b="1" dirty="0" smtClean="0"/>
              <a:t>Partitioning</a:t>
            </a:r>
          </a:p>
          <a:p>
            <a:pPr lvl="1">
              <a:buFont typeface="Arial" panose="020B0604020202020204" pitchFamily="34" charset="0"/>
              <a:buChar char="•"/>
            </a:pPr>
            <a:r>
              <a:rPr lang="en-US" altLang="ja-JP" sz="1200" dirty="0" smtClean="0"/>
              <a:t>Only the KEY and LINEAR KEY partitioning schemes are supported in production with NDB tables. </a:t>
            </a:r>
          </a:p>
          <a:p>
            <a:pPr lvl="1">
              <a:buFont typeface="Arial" panose="020B0604020202020204" pitchFamily="34" charset="0"/>
              <a:buChar char="•"/>
            </a:pPr>
            <a:r>
              <a:rPr lang="en-US" altLang="ja-JP" sz="1200" dirty="0" smtClean="0"/>
              <a:t>The </a:t>
            </a:r>
            <a:r>
              <a:rPr lang="en-US" altLang="ja-JP" sz="1200" dirty="0"/>
              <a:t>maximum number of partitions that may be defined explicitly for any NDB table is 8 * </a:t>
            </a:r>
            <a:r>
              <a:rPr lang="en-US" altLang="ja-JP" sz="1200" dirty="0" err="1"/>
              <a:t>MaxNoOfExecutionThreads</a:t>
            </a:r>
            <a:r>
              <a:rPr lang="en-US" altLang="ja-JP" sz="1200" dirty="0"/>
              <a:t> * [number of node groups]. When using </a:t>
            </a:r>
            <a:r>
              <a:rPr lang="en-US" altLang="ja-JP" sz="1200" i="1" dirty="0" err="1"/>
              <a:t>ndbd</a:t>
            </a:r>
            <a:r>
              <a:rPr lang="en-US" altLang="ja-JP" sz="1200" dirty="0"/>
              <a:t> for data node processes, setting </a:t>
            </a:r>
            <a:r>
              <a:rPr lang="en-US" altLang="ja-JP" sz="1200" dirty="0" err="1"/>
              <a:t>MaxNoOfExecutionThreads</a:t>
            </a:r>
            <a:r>
              <a:rPr lang="en-US" altLang="ja-JP" sz="1200" dirty="0"/>
              <a:t> has no effect; in such a case, it can be treated as though it were equal to 1 for purposes of performing this calculation.</a:t>
            </a:r>
            <a:endParaRPr lang="en-US" altLang="ja-JP" sz="800" dirty="0"/>
          </a:p>
          <a:p>
            <a:pPr>
              <a:buFont typeface="Arial" panose="020B0604020202020204" pitchFamily="34" charset="0"/>
              <a:buChar char="•"/>
            </a:pPr>
            <a:endParaRPr lang="en-US" altLang="ja-JP" sz="1600" dirty="0" smtClean="0"/>
          </a:p>
        </p:txBody>
      </p:sp>
    </p:spTree>
    <p:extLst>
      <p:ext uri="{BB962C8B-B14F-4D97-AF65-F5344CB8AC3E}">
        <p14:creationId xmlns:p14="http://schemas.microsoft.com/office/powerpoint/2010/main" val="4157564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MySQL Cluster: </a:t>
            </a:r>
            <a:r>
              <a:rPr lang="en-US" altLang="ja-JP" dirty="0" smtClean="0"/>
              <a:t>Manual Partitioning</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1600" b="1" dirty="0" smtClean="0"/>
              <a:t>Performing Manual Partitioning</a:t>
            </a:r>
            <a:endParaRPr lang="en-US" altLang="ja-JP" sz="1600" b="1" dirty="0"/>
          </a:p>
          <a:p>
            <a:pPr marL="0" indent="0">
              <a:buNone/>
            </a:pPr>
            <a:r>
              <a:rPr lang="en-US" altLang="ja-JP" sz="1600" dirty="0" smtClean="0"/>
              <a:t>The following operations are possible for manual partitioning:</a:t>
            </a:r>
          </a:p>
          <a:p>
            <a:pPr>
              <a:buFont typeface="Arial" panose="020B0604020202020204" pitchFamily="34" charset="0"/>
              <a:buChar char="•"/>
            </a:pPr>
            <a:endParaRPr lang="en-US" altLang="ja-JP" sz="1400" dirty="0" smtClean="0"/>
          </a:p>
          <a:p>
            <a:pPr>
              <a:buFont typeface="Arial" panose="020B0604020202020204" pitchFamily="34" charset="0"/>
              <a:buChar char="•"/>
            </a:pPr>
            <a:r>
              <a:rPr lang="en-US" altLang="ja-JP" sz="1400" dirty="0" smtClean="0"/>
              <a:t>Creating a table with partitions</a:t>
            </a:r>
          </a:p>
          <a:p>
            <a:pPr lvl="1">
              <a:buFont typeface="Wingdings" panose="05000000000000000000" pitchFamily="2" charset="2"/>
              <a:buChar char="Ø"/>
            </a:pPr>
            <a:r>
              <a:rPr lang="en-US" altLang="ja-JP" sz="1200" dirty="0" smtClean="0"/>
              <a:t>When partitioning is not explicitly specified, the number of partitions on the newly created table is based on the formula </a:t>
            </a:r>
            <a:r>
              <a:rPr lang="en-US" sz="1200" dirty="0"/>
              <a:t>[# of data nodes] * [# of LDM threads</a:t>
            </a:r>
            <a:r>
              <a:rPr lang="en-US" sz="1200" dirty="0" smtClean="0"/>
              <a:t>]. The example below assumes that there are 4 data nodes and the number of LDM threads is 2 (</a:t>
            </a:r>
            <a:r>
              <a:rPr lang="en-US" sz="1200" i="1" dirty="0" err="1" smtClean="0"/>
              <a:t>MaxNoOfExecutionThreads</a:t>
            </a:r>
            <a:r>
              <a:rPr lang="en-US" sz="1200" dirty="0" smtClean="0"/>
              <a:t>=4).</a:t>
            </a:r>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lvl="1">
              <a:buFont typeface="Wingdings" panose="05000000000000000000" pitchFamily="2" charset="2"/>
              <a:buChar char="Ø"/>
            </a:pPr>
            <a:endParaRPr lang="en-US" sz="1200" dirty="0"/>
          </a:p>
          <a:p>
            <a:pPr lvl="1">
              <a:buFont typeface="Wingdings" panose="05000000000000000000" pitchFamily="2" charset="2"/>
              <a:buChar char="Ø"/>
            </a:pPr>
            <a:endParaRPr lang="en-US" sz="1200" dirty="0" smtClean="0"/>
          </a:p>
          <a:p>
            <a:pPr marL="0" lvl="1" indent="0">
              <a:buNone/>
            </a:pPr>
            <a:endParaRPr lang="en-US" altLang="ja-JP" sz="1000" dirty="0" smtClean="0">
              <a:latin typeface="+mj-lt"/>
              <a:cs typeface="Calibri" panose="020F0502020204030204" pitchFamily="34" charset="0"/>
            </a:endParaRPr>
          </a:p>
          <a:p>
            <a:pPr marL="0" lvl="1" indent="0">
              <a:buNone/>
            </a:pPr>
            <a:r>
              <a:rPr lang="en-US" altLang="ja-JP" sz="1000" dirty="0" smtClean="0">
                <a:latin typeface="+mj-lt"/>
                <a:cs typeface="Calibri" panose="020F0502020204030204" pitchFamily="34" charset="0"/>
              </a:rPr>
              <a:t>        [</a:t>
            </a:r>
            <a:r>
              <a:rPr lang="en-US" altLang="ja-JP" sz="1000" dirty="0">
                <a:latin typeface="+mj-lt"/>
                <a:cs typeface="Calibri" panose="020F0502020204030204" pitchFamily="34" charset="0"/>
              </a:rPr>
              <a:t>Note]</a:t>
            </a:r>
          </a:p>
          <a:p>
            <a:pPr marL="546463" lvl="4" indent="-171450"/>
            <a:r>
              <a:rPr lang="en-US" altLang="ja-JP" sz="1000" b="0" dirty="0" smtClean="0">
                <a:cs typeface="Calibri" panose="020F0502020204030204" pitchFamily="34" charset="0"/>
              </a:rPr>
              <a:t>When “</a:t>
            </a:r>
            <a:r>
              <a:rPr lang="en-US" altLang="ja-JP" sz="1000" b="0" i="1" dirty="0" smtClean="0">
                <a:cs typeface="Calibri" panose="020F0502020204030204" pitchFamily="34" charset="0"/>
              </a:rPr>
              <a:t>engine=</a:t>
            </a:r>
            <a:r>
              <a:rPr lang="en-US" altLang="ja-JP" sz="1000" b="0" i="1" dirty="0" err="1" smtClean="0">
                <a:cs typeface="Calibri" panose="020F0502020204030204" pitchFamily="34" charset="0"/>
              </a:rPr>
              <a:t>ndbcluster</a:t>
            </a:r>
            <a:r>
              <a:rPr lang="en-US" altLang="ja-JP" sz="1000" b="0" dirty="0" smtClean="0">
                <a:cs typeface="Calibri" panose="020F0502020204030204" pitchFamily="34" charset="0"/>
              </a:rPr>
              <a:t>” is not specified during table creation, table is not partitioned (partitions=NULL)</a:t>
            </a:r>
          </a:p>
          <a:p>
            <a:pPr marL="546463" lvl="4" indent="-171450"/>
            <a:r>
              <a:rPr lang="en-US" altLang="ja-JP" sz="1000" b="0" dirty="0" smtClean="0">
                <a:cs typeface="Calibri" panose="020F0502020204030204" pitchFamily="34" charset="0"/>
              </a:rPr>
              <a:t>Partitions start with </a:t>
            </a:r>
            <a:r>
              <a:rPr lang="en-US" altLang="ja-JP" sz="1000" b="0" i="1" dirty="0" smtClean="0">
                <a:cs typeface="Calibri" panose="020F0502020204030204" pitchFamily="34" charset="0"/>
              </a:rPr>
              <a:t>p0</a:t>
            </a:r>
          </a:p>
          <a:p>
            <a:pPr marL="546463" lvl="4" indent="-171450"/>
            <a:r>
              <a:rPr lang="en-US" altLang="ja-JP" sz="1000" b="0" dirty="0" smtClean="0">
                <a:cs typeface="Calibri" panose="020F0502020204030204" pitchFamily="34" charset="0"/>
              </a:rPr>
              <a:t>When the specified size of the partition exceeds the result of the formula, error occurs and table is not partitioned.</a:t>
            </a:r>
          </a:p>
        </p:txBody>
      </p:sp>
      <p:sp>
        <p:nvSpPr>
          <p:cNvPr id="4" name="TextBox 3"/>
          <p:cNvSpPr txBox="1"/>
          <p:nvPr/>
        </p:nvSpPr>
        <p:spPr>
          <a:xfrm>
            <a:off x="592281" y="2699053"/>
            <a:ext cx="7803573" cy="400110"/>
          </a:xfrm>
          <a:prstGeom prst="rect">
            <a:avLst/>
          </a:prstGeom>
          <a:solidFill>
            <a:schemeClr val="bg1">
              <a:lumMod val="75000"/>
            </a:schemeClr>
          </a:solidFill>
        </p:spPr>
        <p:txBody>
          <a:bodyPr wrap="square" rtlCol="0">
            <a:spAutoFit/>
          </a:bodyPr>
          <a:lstStyle/>
          <a:p>
            <a:r>
              <a:rPr lang="en-US" altLang="ja-JP" sz="1000" dirty="0" err="1" smtClean="0">
                <a:latin typeface="Calibri" panose="020F0502020204030204" pitchFamily="34" charset="0"/>
                <a:cs typeface="Calibri" panose="020F0502020204030204" pitchFamily="34" charset="0"/>
              </a:rPr>
              <a:t>mysql</a:t>
            </a:r>
            <a:r>
              <a:rPr lang="en-US" altLang="ja-JP" sz="1000" dirty="0" smtClean="0">
                <a:latin typeface="Calibri" panose="020F0502020204030204" pitchFamily="34" charset="0"/>
                <a:cs typeface="Calibri" panose="020F0502020204030204" pitchFamily="34" charset="0"/>
              </a:rPr>
              <a:t>&gt; create table test_table1 (</a:t>
            </a:r>
            <a:r>
              <a:rPr lang="en-US" altLang="ja-JP" sz="1000" dirty="0" err="1" smtClean="0">
                <a:latin typeface="Calibri" panose="020F0502020204030204" pitchFamily="34" charset="0"/>
                <a:cs typeface="Calibri" panose="020F0502020204030204" pitchFamily="34" charset="0"/>
              </a:rPr>
              <a:t>indx</a:t>
            </a:r>
            <a:r>
              <a:rPr lang="en-US" altLang="ja-JP" sz="1000" dirty="0" smtClean="0">
                <a:latin typeface="Calibri" panose="020F0502020204030204" pitchFamily="34" charset="0"/>
                <a:cs typeface="Calibri" panose="020F0502020204030204" pitchFamily="34" charset="0"/>
              </a:rPr>
              <a:t> </a:t>
            </a:r>
            <a:r>
              <a:rPr lang="en-US" altLang="ja-JP" sz="1000" dirty="0" err="1" smtClean="0">
                <a:latin typeface="Calibri" panose="020F0502020204030204" pitchFamily="34" charset="0"/>
                <a:cs typeface="Calibri" panose="020F0502020204030204" pitchFamily="34" charset="0"/>
              </a:rPr>
              <a:t>int</a:t>
            </a:r>
            <a:r>
              <a:rPr lang="en-US" altLang="ja-JP" sz="1000" dirty="0" smtClean="0">
                <a:latin typeface="Calibri" panose="020F0502020204030204" pitchFamily="34" charset="0"/>
                <a:cs typeface="Calibri" panose="020F0502020204030204" pitchFamily="34" charset="0"/>
              </a:rPr>
              <a:t>, details </a:t>
            </a:r>
            <a:r>
              <a:rPr lang="en-US" altLang="ja-JP" sz="1000" dirty="0" err="1" smtClean="0">
                <a:latin typeface="Calibri" panose="020F0502020204030204" pitchFamily="34" charset="0"/>
                <a:cs typeface="Calibri" panose="020F0502020204030204" pitchFamily="34" charset="0"/>
              </a:rPr>
              <a:t>varchar</a:t>
            </a:r>
            <a:r>
              <a:rPr lang="en-US" altLang="ja-JP" sz="1000" dirty="0" smtClean="0">
                <a:latin typeface="Calibri" panose="020F0502020204030204" pitchFamily="34" charset="0"/>
                <a:cs typeface="Calibri" panose="020F0502020204030204" pitchFamily="34" charset="0"/>
              </a:rPr>
              <a:t>(100)) engine=</a:t>
            </a:r>
            <a:r>
              <a:rPr lang="en-US" altLang="ja-JP" sz="1000" dirty="0" err="1" smtClean="0">
                <a:latin typeface="Calibri" panose="020F0502020204030204" pitchFamily="34" charset="0"/>
                <a:cs typeface="Calibri" panose="020F0502020204030204" pitchFamily="34" charset="0"/>
              </a:rPr>
              <a:t>ndbcluster</a:t>
            </a:r>
            <a:r>
              <a:rPr lang="en-US" altLang="ja-JP" sz="1000" dirty="0" smtClean="0">
                <a:latin typeface="Calibri" panose="020F0502020204030204" pitchFamily="34" charset="0"/>
                <a:cs typeface="Calibri" panose="020F0502020204030204" pitchFamily="34" charset="0"/>
              </a:rPr>
              <a:t>;</a:t>
            </a:r>
          </a:p>
          <a:p>
            <a:r>
              <a:rPr lang="en-US" altLang="ja-JP" sz="1000" dirty="0" err="1">
                <a:latin typeface="Calibri" panose="020F0502020204030204" pitchFamily="34" charset="0"/>
                <a:cs typeface="Calibri" panose="020F0502020204030204" pitchFamily="34" charset="0"/>
              </a:rPr>
              <a:t>m</a:t>
            </a:r>
            <a:r>
              <a:rPr lang="en-US" altLang="ja-JP" sz="1000" dirty="0" err="1" smtClean="0">
                <a:latin typeface="Calibri" panose="020F0502020204030204" pitchFamily="34" charset="0"/>
                <a:cs typeface="Calibri" panose="020F0502020204030204" pitchFamily="34" charset="0"/>
              </a:rPr>
              <a:t>ysql</a:t>
            </a:r>
            <a:r>
              <a:rPr lang="en-US" altLang="ja-JP" sz="1000" dirty="0" smtClean="0">
                <a:latin typeface="Calibri" panose="020F0502020204030204" pitchFamily="34" charset="0"/>
                <a:cs typeface="Calibri" panose="020F0502020204030204" pitchFamily="34" charset="0"/>
              </a:rPr>
              <a:t>&gt; explain select * from test_table1;</a:t>
            </a:r>
            <a:endParaRPr lang="en-US" altLang="ja-JP" sz="1000" dirty="0">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2" y="3167067"/>
            <a:ext cx="6412230"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035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_4_3_en">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_font">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en_2015">
      <a:majorFont>
        <a:latin typeface="Verdana"/>
        <a:ea typeface="メイリオ"/>
        <a:cs typeface=""/>
        <a:font script="Jpan" typeface="メイリオ"/>
        <a:font script="Hans" typeface="微軟雅黒"/>
        <a:font script="Hant" typeface="微軟雅黒"/>
      </a:majorFont>
      <a:minorFont>
        <a:latin typeface="Verdana"/>
        <a:ea typeface="メイリオ"/>
        <a:cs typeface=""/>
        <a:font script="Jpan" typeface="メイリオ"/>
        <a:font script="Hans" typeface="微軟雅黒"/>
        <a:font script="Hant" typeface="微軟雅黒"/>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NEC_standard_4_3_en</Template>
  <TotalTime>0</TotalTime>
  <Words>1549</Words>
  <Application>Microsoft Office PowerPoint</Application>
  <PresentationFormat>On-screen Show (4:3)</PresentationFormat>
  <Paragraphs>198</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NEC_standard_4_3_en</vt:lpstr>
      <vt:lpstr>MySQL Cluster</vt:lpstr>
      <vt:lpstr>PowerPoint Presentation</vt:lpstr>
      <vt:lpstr>PowerPoint Presentation</vt:lpstr>
      <vt:lpstr>Revision History</vt:lpstr>
      <vt:lpstr>Table of Contents</vt:lpstr>
      <vt:lpstr>MySQL Cluster Investigation</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Manual Partitioning</vt:lpstr>
      <vt:lpstr>MySQL Cluster Investigation</vt:lpstr>
      <vt:lpstr>MySQL Cluster: Auto-sharding</vt:lpstr>
      <vt:lpstr>MySQL Cluster: Auto-sharding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2015-07-21T05:37:26Z</dcterms:created>
  <dcterms:modified xsi:type="dcterms:W3CDTF">2017-08-14T07:01:32Z</dcterms:modified>
</cp:coreProperties>
</file>