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0" r:id="rId5"/>
    <p:sldId id="258" r:id="rId6"/>
    <p:sldId id="261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0726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EE5A-B8F7-4A8E-AF8D-7885E6EB133B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A44FD-5AD1-4ECC-A9A5-9BFB20156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7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inspired Tinder User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A44FD-5AD1-4ECC-A9A5-9BFB201568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58B0-F67F-4BE9-B658-E1F4E1D8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093-101D-4B37-8D0B-F7DFC3D9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C149-5014-4262-90E7-A3761EC7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DB9A-78D7-46C7-AEE3-5797F71E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1734-245B-4E32-9A0C-FB3547C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2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1E64-634B-4072-96CE-7CEB0562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111B9-44D7-4CBA-9AFB-CD92FE6F2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13AD-5705-47AD-9794-8CC758DC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05DA-17C0-40E3-A503-3437F538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6C6D-5C94-4A04-878A-8AE1EBE1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8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2DBB-AC25-4955-A9E1-D3B997188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BF845-524E-44BB-A030-8258DDD0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5BB7-EDC1-48EE-B4C6-04CC0D34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339F-49B2-459D-A89D-CF81A1C2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BDC6-1129-45FC-B801-84ED26EB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CE3B-79EF-45ED-9A19-6A0EC92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0242-F238-48BD-83FB-A7AE3C3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2731-BA2F-4726-8ADD-29D27545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82B1-0458-48BF-BA77-EC5EFE0E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8149-D226-4EF6-8BF5-A26C361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05D7-041E-458C-9139-275A4CF6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50A2-1AB7-4162-A1CE-9253864E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C3BC-BC81-45C4-BC7E-4A43ABA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73B1-E3CC-4528-A43B-2FCCB6D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D9CC-7A92-4CDF-9358-82B9F5A4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BD27-303F-4C8D-9153-43D1D1D0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6CEB-CD2B-4CBC-9CF6-882F25755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AB5D-53A9-42D0-8888-82B9DB0DE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F1DC-F70C-4B65-B635-C045F2E3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7671-23AF-45CB-92FE-C3604E2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61E16-331F-4A27-A2D7-8ABBDC24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0541-F581-4654-990A-CB029670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A84E-3B61-4FF6-A3C5-86617CDE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F5A7-0555-4A5B-9EB0-6D7BFDEF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1F2A-1A55-43DA-8C05-6E4C13F5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26EDD-FC4A-4700-AA06-9E582F4E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DB7F-8CDA-48FA-BDA1-B2E6BE62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B0DFE-BCF9-494D-BC44-22CD8C4F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471FE-6AD2-4156-BF1A-3DDC6BE3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8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4116-5FE9-4D6D-AC16-8020094D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31A99-BB56-4135-9E40-C730676D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9D87-5DED-48A9-B573-B7260563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3CD8C-802B-4024-A68C-5DF42F7F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0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C872B-A756-42BA-AB64-448EB4C1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D263-468A-444D-A502-6110A47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A286-F781-441A-976D-77B902A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F787-0271-45BD-8679-0669A9B9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6B02-2609-43ED-8A6F-8A586F0C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D0C6-1643-4BF4-B48A-5A392574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5A6C-1C7E-4741-A3A2-9F45C873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6AA3-19AC-449A-834A-0CF61FFC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3413-6421-49C8-B35B-5C602FF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E791-4EDE-4FBB-B3F5-65AA5379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3E56F-27B3-43D7-9FFA-DE431509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98BF-FC13-4A7F-BF3F-8852B546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891D-9697-4175-8FCF-A42AA06E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C977-5338-4121-A95B-32DD3125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0463-AC28-4497-8502-3753A3D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E6DB2-83A7-457E-8ED2-55249C9C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DB81-CCF4-4E89-B065-484D6961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19CB-E4F2-44A6-82D7-314FD5F99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AC34-0930-4CA9-96ED-C8B11DC5BB7A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BDF4-93FB-41B6-AEA6-4914E4B6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BA0E-4C9B-4985-9438-99F6433D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1A58-5D28-4F15-9EC1-CF8636F47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maps-platform/" TargetMode="External"/><Relationship Id="rId2" Type="http://schemas.openxmlformats.org/officeDocument/2006/relationships/hyperlink" Target="https://api.edinburghfestivalcity.com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5BCC6-8F85-4944-8ADD-55B049984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5196167" y="243841"/>
            <a:ext cx="7373112" cy="6857999"/>
          </a:xfrm>
          <a:prstGeom prst="rect">
            <a:avLst/>
          </a:prstGeom>
        </p:spPr>
      </p:pic>
      <p:sp>
        <p:nvSpPr>
          <p:cNvPr id="16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9DFD-AF8E-4B88-96EE-B2937F3C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517315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/>
              <a:t>Hack The Burgh V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017D6-26C3-4353-8AB7-DAE7517A0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68" y="2436660"/>
            <a:ext cx="5058370" cy="107251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7300" b="1" dirty="0" err="1"/>
              <a:t>EdiFest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3995B40-D520-4F97-AEEF-2FC127395B81}"/>
              </a:ext>
            </a:extLst>
          </p:cNvPr>
          <p:cNvSpPr txBox="1">
            <a:spLocks/>
          </p:cNvSpPr>
          <p:nvPr/>
        </p:nvSpPr>
        <p:spPr>
          <a:xfrm>
            <a:off x="804671" y="3095077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By Samuel MacLeod, Malavika Venkatesh, Ryan Schuller &amp; Jenny Lin.</a:t>
            </a:r>
          </a:p>
        </p:txBody>
      </p:sp>
    </p:spTree>
    <p:extLst>
      <p:ext uri="{BB962C8B-B14F-4D97-AF65-F5344CB8AC3E}">
        <p14:creationId xmlns:p14="http://schemas.microsoft.com/office/powerpoint/2010/main" val="108194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Appendices: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  <a:hlinkClick r:id="rId2"/>
              </a:rPr>
              <a:t>https://api.edinburghfestivalcity.com/documentation</a:t>
            </a:r>
            <a:endParaRPr lang="en-GB" sz="3200" dirty="0">
              <a:solidFill>
                <a:srgbClr val="FFFFFF"/>
              </a:solidFill>
            </a:endParaRPr>
          </a:p>
          <a:p>
            <a:r>
              <a:rPr lang="en-GB" sz="3200" dirty="0">
                <a:solidFill>
                  <a:srgbClr val="FFFFFF"/>
                </a:solidFill>
                <a:hlinkClick r:id="rId3"/>
              </a:rPr>
              <a:t>https://cloud.google.com/maps-platform/</a:t>
            </a:r>
            <a:endParaRPr lang="en-GB" sz="3200" dirty="0">
              <a:solidFill>
                <a:srgbClr val="FFFFFF"/>
              </a:solidFill>
            </a:endParaRPr>
          </a:p>
          <a:p>
            <a:endParaRPr lang="en-GB" sz="3200" dirty="0">
              <a:solidFill>
                <a:srgbClr val="FFFFFF"/>
              </a:solidFill>
            </a:endParaRPr>
          </a:p>
          <a:p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9782721" y="4505282"/>
            <a:ext cx="2409279" cy="22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91808"/>
            <a:ext cx="10520702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Challenge</a:t>
            </a:r>
            <a:r>
              <a:rPr lang="en-GB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894161"/>
            <a:ext cx="10515598" cy="415436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Our challenge is to make a creative and innovative application for the perfect Edinburgh Festival experience.</a:t>
            </a:r>
          </a:p>
          <a:p>
            <a:r>
              <a:rPr lang="en-GB" sz="3200" dirty="0">
                <a:solidFill>
                  <a:srgbClr val="FFFFFF"/>
                </a:solidFill>
              </a:rPr>
              <a:t>A product that is bizarre, amusing or useless.</a:t>
            </a:r>
          </a:p>
          <a:p>
            <a:r>
              <a:rPr lang="en-GB" sz="3200" dirty="0">
                <a:solidFill>
                  <a:srgbClr val="FFFFFF"/>
                </a:solidFill>
              </a:rPr>
              <a:t>A product that is the best financial hack.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3F493-7CBF-4423-9517-FFAAA89B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3461"/>
            <a:ext cx="4249091" cy="1257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8474B0-DB71-40F1-98EE-466A170C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83" y="4225978"/>
            <a:ext cx="6107859" cy="3248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66E910-6465-437A-88BC-3C8A8DD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" y="5075948"/>
            <a:ext cx="5186199" cy="1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3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91808"/>
            <a:ext cx="10520702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Inspiration</a:t>
            </a:r>
            <a:r>
              <a:rPr lang="en-GB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3200" dirty="0"/>
              <a:t>Finding an easier and faster way of finding events</a:t>
            </a:r>
          </a:p>
          <a:p>
            <a:r>
              <a:rPr lang="en-GB" sz="3200" dirty="0"/>
              <a:t>Replacing Fringe Staff </a:t>
            </a:r>
            <a:r>
              <a:rPr lang="en-GB" sz="3200" dirty="0" err="1"/>
              <a:t>Flyering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9782721" y="4505282"/>
            <a:ext cx="2409279" cy="2240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3E116-E313-471E-B72B-60643589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21" y="3427338"/>
            <a:ext cx="7242175" cy="29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6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Inspiration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7298711" y="2753956"/>
            <a:ext cx="4054993" cy="3771696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433BF8F-89EA-4FE4-A590-D12A73B5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92" y="2550677"/>
            <a:ext cx="3942198" cy="394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E38EF-0325-46B6-A9C6-67B88BB4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55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934C60-1D79-40B1-B91A-04EE5F4BCC01}"/>
              </a:ext>
            </a:extLst>
          </p:cNvPr>
          <p:cNvSpPr/>
          <p:nvPr/>
        </p:nvSpPr>
        <p:spPr>
          <a:xfrm>
            <a:off x="5186132" y="3885900"/>
            <a:ext cx="2112579" cy="1271752"/>
          </a:xfrm>
          <a:prstGeom prst="rightArrow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What we used: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98E01AE-F4E4-488F-84F6-C49D28CF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4" name="Content Placeholder 39">
            <a:extLst>
              <a:ext uri="{FF2B5EF4-FFF2-40B4-BE49-F238E27FC236}">
                <a16:creationId xmlns:a16="http://schemas.microsoft.com/office/drawing/2014/main" id="{5313ED1A-8940-484E-96FF-6F932489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" y="2014930"/>
            <a:ext cx="5971605" cy="331907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004CD8-C390-4616-9C02-65BE47C63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64" y="3638551"/>
            <a:ext cx="5194301" cy="259715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0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Features</a:t>
            </a:r>
            <a:r>
              <a:rPr lang="en-GB">
                <a:solidFill>
                  <a:srgbClr val="FFFFFF"/>
                </a:solidFill>
              </a:rPr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22601"/>
            <a:ext cx="9440916" cy="415436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Swipe LEFT for not interested events.</a:t>
            </a:r>
          </a:p>
          <a:p>
            <a:r>
              <a:rPr lang="en-GB" sz="3200" dirty="0">
                <a:solidFill>
                  <a:srgbClr val="FFFFFF"/>
                </a:solidFill>
              </a:rPr>
              <a:t>Swipe Right for interested events.</a:t>
            </a:r>
          </a:p>
          <a:p>
            <a:r>
              <a:rPr lang="en-GB" sz="3200" dirty="0">
                <a:solidFill>
                  <a:srgbClr val="FFFFFF"/>
                </a:solidFill>
              </a:rPr>
              <a:t>Save events that you want to book.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The events are sorted from closest to furthest away depending on the device's location.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Each event also has the price of the ticket, to help them keep track of their financial spending.</a:t>
            </a:r>
          </a:p>
          <a:p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9782721" y="4505282"/>
            <a:ext cx="2409279" cy="22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76F81-2744-4CAF-812D-BDC3D283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2"/>
          <a:stretch/>
        </p:blipFill>
        <p:spPr>
          <a:xfrm>
            <a:off x="8353859" y="1451128"/>
            <a:ext cx="2881661" cy="5027960"/>
          </a:xfrm>
        </p:spPr>
      </p:pic>
      <p:pic>
        <p:nvPicPr>
          <p:cNvPr id="2050" name="Picture 2" descr="https://scontent-lhr3-1.xx.fbcdn.net/v/t1.15752-9/55448445_391141784797977_3900991397636866048_n.jpg?_nc_cat=109&amp;_nc_ht=scontent-lhr3-1.xx&amp;oh=59cf3e2a56afbb44e70960bc1ad39819&amp;oe=5D0762B4">
            <a:extLst>
              <a:ext uri="{FF2B5EF4-FFF2-40B4-BE49-F238E27FC236}">
                <a16:creationId xmlns:a16="http://schemas.microsoft.com/office/drawing/2014/main" id="{6F3B1C78-82E2-4C40-9A17-F7782093D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2"/>
          <a:stretch/>
        </p:blipFill>
        <p:spPr bwMode="auto">
          <a:xfrm>
            <a:off x="968701" y="1464915"/>
            <a:ext cx="2881661" cy="50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A90C8-F3AA-43DC-B44D-7D4EB8DD5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5"/>
          <a:stretch/>
        </p:blipFill>
        <p:spPr>
          <a:xfrm>
            <a:off x="4612215" y="1464915"/>
            <a:ext cx="2962275" cy="50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1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GB" b="1" dirty="0"/>
              <a:t>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GB" sz="2000" dirty="0"/>
              <a:t>Include Google Maps</a:t>
            </a:r>
          </a:p>
          <a:p>
            <a:r>
              <a:rPr lang="en-GB" sz="2000" dirty="0"/>
              <a:t>Include Google Calendar</a:t>
            </a:r>
          </a:p>
          <a:p>
            <a:r>
              <a:rPr lang="en-GB" sz="2000" dirty="0"/>
              <a:t>Add budgeting, to track the cost of tickets.</a:t>
            </a:r>
          </a:p>
          <a:p>
            <a:r>
              <a:rPr lang="en-GB" sz="2000" dirty="0"/>
              <a:t>Integrate other events from external sources. </a:t>
            </a:r>
          </a:p>
          <a:p>
            <a:endParaRPr lang="en-GB" sz="1800" dirty="0"/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7924800" y="2094862"/>
            <a:ext cx="3945463" cy="36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D500-A328-493C-8A85-8B07626D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88198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911E-8796-492C-A114-D91832C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95145"/>
            <a:ext cx="10515598" cy="298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rgbClr val="FFFFFF"/>
                </a:solidFill>
              </a:rPr>
              <a:t>Any Questions?</a:t>
            </a:r>
          </a:p>
          <a:p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BD32-263D-43D5-ABC6-74E2035A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-2" b="-2"/>
          <a:stretch/>
        </p:blipFill>
        <p:spPr>
          <a:xfrm>
            <a:off x="9782721" y="4505282"/>
            <a:ext cx="2409279" cy="22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196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EdiFest </vt:lpstr>
      <vt:lpstr>Challenge:</vt:lpstr>
      <vt:lpstr>Inspiration:</vt:lpstr>
      <vt:lpstr>Inspiration</vt:lpstr>
      <vt:lpstr>What we used:</vt:lpstr>
      <vt:lpstr>Features:</vt:lpstr>
      <vt:lpstr>Final Product</vt:lpstr>
      <vt:lpstr>Future improvements:</vt:lpstr>
      <vt:lpstr>Thank you!</vt:lpstr>
      <vt:lpstr>Appendices: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 Finder</dc:title>
  <dc:creator>LIN Jenny</dc:creator>
  <cp:lastModifiedBy>LIN Jenny</cp:lastModifiedBy>
  <cp:revision>11</cp:revision>
  <dcterms:created xsi:type="dcterms:W3CDTF">2019-03-17T10:51:37Z</dcterms:created>
  <dcterms:modified xsi:type="dcterms:W3CDTF">2019-03-17T13:02:59Z</dcterms:modified>
</cp:coreProperties>
</file>