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  <p:sldId id="266" r:id="rId12"/>
    <p:sldId id="267" r:id="rId13"/>
    <p:sldId id="275" r:id="rId14"/>
    <p:sldId id="276" r:id="rId15"/>
    <p:sldId id="277" r:id="rId16"/>
    <p:sldId id="278" r:id="rId17"/>
    <p:sldId id="279" r:id="rId18"/>
    <p:sldId id="280" r:id="rId19"/>
    <p:sldId id="26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57CB6-169C-426C-880B-AC59973D741B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4C14D-C7E6-4769-8C9F-2C3F9B17ED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902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C:\AWS-DevOPS\VP\All Courses\Microservices - Cloud Native\Demos\</a:t>
            </a:r>
            <a:r>
              <a:rPr lang="en-IN" dirty="0" err="1"/>
              <a:t>OAuthDemo</a:t>
            </a:r>
            <a:r>
              <a:rPr lang="en-IN" dirty="0"/>
              <a:t>\spring-6-spring-security-5985041-04_03b\spring-boot-oauth2-client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4C14D-C7E6-4769-8C9F-2C3F9B17EDF5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083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8AB7B-47C5-96F0-551B-83E410891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9BB0F1-DC1F-E213-2551-7A3E7CE8F9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52199F-2610-04B5-879D-26725526B5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C:\AWS-DevOPS\VP\All Courses\Microservices - Cloud Native\Demos\</a:t>
            </a:r>
            <a:r>
              <a:rPr lang="en-IN" dirty="0" err="1"/>
              <a:t>OAuthDemo</a:t>
            </a:r>
            <a:r>
              <a:rPr lang="en-IN" dirty="0"/>
              <a:t>\spring-6-spring-security-5985041-04_03b\spring-boot-oauth2-client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FB80B-9A8F-B7DA-086A-FAA7AAF84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34C14D-C7E6-4769-8C9F-2C3F9B17EDF5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351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DDB8-51C3-FEFF-F628-5680A102E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84AA8-1360-2BA2-E0A4-8FE31760A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25031-03B6-B472-E575-340762703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3913-5F52-4938-B867-C8CAEE44B8BA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BBA7D-F9AE-2F10-E9DA-2D45DA902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EA616-ED0A-4787-EB03-F0460E17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B39E-88D0-4FC6-BAEB-57559EA1F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48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F6FF-7C7F-42B3-11C2-770E388B7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EA5FB-B3E0-327B-3E1D-DC55D812B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02915-8262-585C-84CD-89A6DDD4F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3913-5F52-4938-B867-C8CAEE44B8BA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42A83-ADCF-095E-81D5-47D63A4FA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1D67D-EE7D-B9B8-D904-D4F9E5FF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B39E-88D0-4FC6-BAEB-57559EA1F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13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73559A-B021-B513-93F8-B854B8556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1D4B4-2115-AD67-A07F-F50810EEB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117D5-B509-B4D9-6107-CA859B3A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3913-5F52-4938-B867-C8CAEE44B8BA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33D56-0FBB-A018-2F89-E99CCCD4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5080D-AD8A-4156-F8F9-B5540742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B39E-88D0-4FC6-BAEB-57559EA1F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12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90731-5606-EE5B-D2CB-0B5BC812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BDCA8-6C67-D6E6-451E-AE5D3E09B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DEEE7-09B5-E442-6BAA-BEA5C7B5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3913-5F52-4938-B867-C8CAEE44B8BA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0EA1B-BCCA-00DD-E6E2-529340C8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6411F-EB03-0667-309D-664D256A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B39E-88D0-4FC6-BAEB-57559EA1F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20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76F47-0745-F3AE-9D85-F7F046A26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C1F6A-B4C2-2CD4-7641-94ABEB6CC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BF136-6614-43EC-0000-B3416F47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3913-5F52-4938-B867-C8CAEE44B8BA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62375-5DBB-DB8C-7096-870C317A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C2467-8E02-7E1D-8697-AB7DB3D8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B39E-88D0-4FC6-BAEB-57559EA1F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45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B4421-9405-1620-640F-12DFFA4D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A1C67-2B2A-4F72-C72E-53730B5BD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992D2-28B8-EEE7-CC63-CB67AF6F6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4EBFF-EF82-1677-723C-6347BC7F8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3913-5F52-4938-B867-C8CAEE44B8BA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A5DE0-314F-0658-871C-7144B15A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EE271-74EF-6771-B5F6-00464C4E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B39E-88D0-4FC6-BAEB-57559EA1F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52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91BB3-F3DF-064E-FD10-BA1DFEE35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59475-2A57-8F81-75B9-09D3B35AE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98C28-5887-7E78-7C9D-4363B25A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44D8D-4F15-4329-D717-BB5D193B1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B7EEB-FB4D-03E0-5A9C-44F0A4655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215815-280E-8F38-7A84-616BB73E6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3913-5F52-4938-B867-C8CAEE44B8BA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EDFBF3-506B-2D0C-E3FC-C41E30E5B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538E8-0E06-AF1E-7A7C-BA10F4663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B39E-88D0-4FC6-BAEB-57559EA1F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37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2F2F9-950E-F2F8-AAC4-D4BDAEBB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89C48-2AF3-9E11-6CCF-1A78351EC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3913-5F52-4938-B867-C8CAEE44B8BA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11BBB-170E-C8DE-FE37-505B79E7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1DBA7-D4E4-209D-FEF9-5FBC4ADA3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B39E-88D0-4FC6-BAEB-57559EA1F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83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55427C-577D-9A68-8583-C21CB69B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3913-5F52-4938-B867-C8CAEE44B8BA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06F71-F7DD-B05E-5D8F-F9FE696F9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2C239-1F3F-E012-8817-8F125FE1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B39E-88D0-4FC6-BAEB-57559EA1F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87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3BE3-9882-D38A-0571-91952EDC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7FEBC-6D96-8483-8874-787FBEFFF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E981E-0FD5-1B0E-D3E7-28EA83DEB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B0898-B519-621F-BBAE-D95AEE75F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3913-5F52-4938-B867-C8CAEE44B8BA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5AA84-1686-6D11-5443-F5F02A41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80C7A-AA28-B6BA-95B9-3C91674D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B39E-88D0-4FC6-BAEB-57559EA1F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01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53A3F-6D88-DE32-A37D-0E9583AC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0E1D01-9646-396B-C448-D45592F46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EEFB5-3D33-CD56-4CEB-6866F59BB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E4431-34CC-6429-B8D5-95C0E9E5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3913-5F52-4938-B867-C8CAEE44B8BA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0E82A-B447-9370-4E46-4717357F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2EE4D-EEF5-6DFA-0991-750944B4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0B39E-88D0-4FC6-BAEB-57559EA1F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72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AD5BFE-DC58-EB7B-0EE0-F67A79129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BCB61-C6CD-D0D1-7E41-971A4FBE5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6A9D4-0965-7279-371B-7CB7F9BC2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D3913-5F52-4938-B867-C8CAEE44B8BA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7AC79-A9BE-B4D2-DBFD-C0D21D585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FBB41-3FF3-A6C9-195D-A0A73A5EC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0B39E-88D0-4FC6-BAEB-57559EA1F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63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ttings/developer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C928B2-523A-F9F5-F3F0-E9C4AB32B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286" y="2295367"/>
            <a:ext cx="5039428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73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D9497-F7A7-9EB6-4A6A-FBA3C3481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C68C28-F0FE-FD90-024A-B5697DD90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362" y="1547550"/>
            <a:ext cx="8059275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29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2943F-F2FC-7F5F-787D-807D59862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F5CE32-3B01-A813-67E3-DB30A58F7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66" y="861654"/>
            <a:ext cx="10517068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5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9F9C5-F3CB-D961-7C8F-D91EBCA39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327C64-F9E4-5654-25F8-C9CA785DA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09" y="1928603"/>
            <a:ext cx="8821381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41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B2936-F7D4-81C0-55AD-511AF259F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ECFA19-7E87-1F1D-535D-3D0EDB200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6562"/>
            <a:ext cx="12192000" cy="394487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3375C1A-DB96-72C2-2DFF-64A26DA9C8B0}"/>
              </a:ext>
            </a:extLst>
          </p:cNvPr>
          <p:cNvCxnSpPr/>
          <p:nvPr/>
        </p:nvCxnSpPr>
        <p:spPr>
          <a:xfrm>
            <a:off x="8758410" y="4131325"/>
            <a:ext cx="1355074" cy="1002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0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EB24F-69C8-EBCD-4524-714DF31E3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0B0262-9CD9-3C16-8912-185DE91D8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75" y="942628"/>
            <a:ext cx="11812649" cy="497274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83DC3B1-4F69-9716-DC5F-96B5C32EE10F}"/>
              </a:ext>
            </a:extLst>
          </p:cNvPr>
          <p:cNvCxnSpPr/>
          <p:nvPr/>
        </p:nvCxnSpPr>
        <p:spPr>
          <a:xfrm>
            <a:off x="649995" y="4098275"/>
            <a:ext cx="826265" cy="374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41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084C3-E106-E282-E223-964BB571B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84BBD2-E459-744B-4B2E-0C0D97C01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522" y="1657102"/>
            <a:ext cx="5410955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21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42048-C2AB-E186-1FA7-175AEA745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DBFFEF-0D3A-1A24-814B-420E25E32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818" y="0"/>
            <a:ext cx="8258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9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40891-4233-F75A-80B5-67EDC7793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993B0F-4CAF-2567-832B-998E27A31F61}"/>
              </a:ext>
            </a:extLst>
          </p:cNvPr>
          <p:cNvSpPr txBox="1"/>
          <p:nvPr/>
        </p:nvSpPr>
        <p:spPr>
          <a:xfrm>
            <a:off x="603172" y="617246"/>
            <a:ext cx="10799285" cy="2144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50"/>
              </a:lnSpc>
            </a:pPr>
            <a:r>
              <a:rPr lang="en-IN" b="0" dirty="0">
                <a:solidFill>
                  <a:srgbClr val="FF0000"/>
                </a:solidFill>
                <a:effectLst/>
                <a:latin typeface="ui-monospace"/>
              </a:rPr>
              <a:t>spring.application.name=oauth2-demo</a:t>
            </a:r>
          </a:p>
          <a:p>
            <a:pPr>
              <a:lnSpc>
                <a:spcPts val="2250"/>
              </a:lnSpc>
            </a:pPr>
            <a:r>
              <a:rPr lang="en-IN" b="0" dirty="0" err="1">
                <a:solidFill>
                  <a:srgbClr val="FF0000"/>
                </a:solidFill>
                <a:effectLst/>
                <a:latin typeface="ui-monospace"/>
              </a:rPr>
              <a:t>server.port</a:t>
            </a:r>
            <a:r>
              <a:rPr lang="en-IN" b="0" dirty="0">
                <a:solidFill>
                  <a:srgbClr val="FF0000"/>
                </a:solidFill>
                <a:effectLst/>
                <a:latin typeface="ui-monospace"/>
              </a:rPr>
              <a:t>=8080</a:t>
            </a:r>
          </a:p>
          <a:p>
            <a:pPr>
              <a:lnSpc>
                <a:spcPts val="2250"/>
              </a:lnSpc>
            </a:pPr>
            <a:br>
              <a:rPr lang="en-IN" b="0" dirty="0">
                <a:solidFill>
                  <a:srgbClr val="FF0000"/>
                </a:solidFill>
                <a:effectLst/>
                <a:latin typeface="ui-monospace"/>
              </a:rPr>
            </a:br>
            <a:r>
              <a:rPr lang="en-IN" b="0" dirty="0">
                <a:solidFill>
                  <a:srgbClr val="FF0000"/>
                </a:solidFill>
                <a:effectLst/>
                <a:latin typeface="ui-monospace"/>
              </a:rPr>
              <a:t># GitHub OAuth2 Configuration</a:t>
            </a:r>
          </a:p>
          <a:p>
            <a:pPr>
              <a:lnSpc>
                <a:spcPts val="2250"/>
              </a:lnSpc>
            </a:pPr>
            <a:r>
              <a:rPr lang="en-IN" b="0" dirty="0">
                <a:solidFill>
                  <a:srgbClr val="FF0000"/>
                </a:solidFill>
                <a:effectLst/>
                <a:latin typeface="ui-monospace"/>
              </a:rPr>
              <a:t>spring.security.oauth2.client.registration.github.client-name=GitHub</a:t>
            </a:r>
          </a:p>
          <a:p>
            <a:pPr>
              <a:lnSpc>
                <a:spcPts val="2250"/>
              </a:lnSpc>
            </a:pPr>
            <a:r>
              <a:rPr lang="en-IN" b="0" dirty="0">
                <a:solidFill>
                  <a:srgbClr val="FF0000"/>
                </a:solidFill>
                <a:effectLst/>
                <a:latin typeface="ui-monospace"/>
              </a:rPr>
              <a:t>spring.security.oauth2.client.registration.github.client-id=Ov23liwN3l8</a:t>
            </a:r>
          </a:p>
          <a:p>
            <a:pPr>
              <a:lnSpc>
                <a:spcPts val="2250"/>
              </a:lnSpc>
            </a:pPr>
            <a:r>
              <a:rPr lang="en-IN" b="0" dirty="0">
                <a:solidFill>
                  <a:srgbClr val="FF0000"/>
                </a:solidFill>
                <a:effectLst/>
                <a:latin typeface="ui-monospace"/>
              </a:rPr>
              <a:t>spring.security.oauth2.client.registration.github.client-secret=782147ad931a61e6724b4b25ffb</a:t>
            </a:r>
          </a:p>
        </p:txBody>
      </p:sp>
    </p:spTree>
    <p:extLst>
      <p:ext uri="{BB962C8B-B14F-4D97-AF65-F5344CB8AC3E}">
        <p14:creationId xmlns:p14="http://schemas.microsoft.com/office/powerpoint/2010/main" val="2181752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E1E58-2D94-0F39-8AE3-B1D827E91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AC2DAC-E3D3-CC78-9AA3-3B7D10252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83113"/>
            <a:ext cx="12192000" cy="8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75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E98A6-266E-613E-8834-AF1FACF0A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72105F-900D-490F-912A-2C0AA7652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98" y="935067"/>
            <a:ext cx="8826455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▶️ Run &amp; Test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Register a new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OAuth App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2"/>
              </a:rPr>
              <a:t>GitHub Developer Settings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Homepage URL: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http://localhost:8080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Authorization callback URL: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http://localhost:8080/login/oauth2/code/github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Start the app: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mvn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spring-boot:run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Open in browser: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http://localhost:8080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Click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“Login with GitHub”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authorize → you’ll see your name and username.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D969E416-A108-24B2-9491-143407D2B9AD}"/>
              </a:ext>
            </a:extLst>
          </p:cNvPr>
          <p:cNvSpPr/>
          <p:nvPr/>
        </p:nvSpPr>
        <p:spPr>
          <a:xfrm>
            <a:off x="7623672" y="4693186"/>
            <a:ext cx="2765234" cy="1388125"/>
          </a:xfrm>
          <a:prstGeom prst="cloudCallout">
            <a:avLst>
              <a:gd name="adj1" fmla="val -68243"/>
              <a:gd name="adj2" fmla="val -9940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Open the browser in incognito mode</a:t>
            </a:r>
          </a:p>
        </p:txBody>
      </p:sp>
    </p:spTree>
    <p:extLst>
      <p:ext uri="{BB962C8B-B14F-4D97-AF65-F5344CB8AC3E}">
        <p14:creationId xmlns:p14="http://schemas.microsoft.com/office/powerpoint/2010/main" val="395555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0D077-D576-6B17-B489-CC0718A79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6FD5A9-D336-FF85-8DED-CCA433DF9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92" y="856891"/>
            <a:ext cx="11041016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09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9E656-B7B7-8D42-0EC9-4F06B1F38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81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076CC-2A35-3AF9-EA85-D77FE61B1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235D8B-82E5-9C79-BF2F-EE97AAE9F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098" y="885470"/>
            <a:ext cx="9697803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2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5041B-9DC9-1788-BC14-5A21EDDC5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93219D-A2E7-566E-ECF9-11DA83EE0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66" y="585390"/>
            <a:ext cx="10155067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7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6FA14-EC25-8672-4682-8F1714F23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4314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B699F-6EE5-7BF8-3F70-98F3C6BCC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80A08C-9679-C4C3-B90F-689208E4B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9" y="1090286"/>
            <a:ext cx="10869542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08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8948F-4B6E-661D-4202-922354E41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390488-891C-59E2-097D-02D348452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72" y="2185814"/>
            <a:ext cx="9354856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5C9C6-98D3-868E-4A75-472BD5F42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CF03F8-52FC-AFB0-0A6E-88A232C89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77" y="856891"/>
            <a:ext cx="9821646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45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9B161-3C1D-3C19-2D11-7DDF955FD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A5732D-DF7B-06A6-3A98-134999541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782" y="814022"/>
            <a:ext cx="9564435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43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184</Words>
  <Application>Microsoft Office PowerPoint</Application>
  <PresentationFormat>Widescreen</PresentationFormat>
  <Paragraphs>20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ui-monospace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 Kumar</dc:creator>
  <cp:lastModifiedBy>Kumar Kumar</cp:lastModifiedBy>
  <cp:revision>11</cp:revision>
  <dcterms:created xsi:type="dcterms:W3CDTF">2025-10-18T11:00:37Z</dcterms:created>
  <dcterms:modified xsi:type="dcterms:W3CDTF">2025-10-19T11:37:03Z</dcterms:modified>
</cp:coreProperties>
</file>