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1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046B4-ABBC-4562-9CD2-92B9D3FCC088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2BADF-2F01-4CB0-93A2-605F8D5E7B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04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C:\AWS-DevOPS\VP\All Courses\Microservices - Cloud Native\Demos\08-Spring-Security\spring-6-spring-security-5985041-02_09b\admin-web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2BADF-2F01-4CB0-93A2-605F8D5E7B26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8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1C5D-F392-5DF0-E0A8-4477324AB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ED778-6C9D-7810-920F-8A1E11CC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E0136-2B04-A6E2-D61C-D92A129C4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D5AA-DCD5-6766-DCEE-27170B1CC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E213A-A531-7C6F-DB0D-B0043AF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69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14A3-2380-39F7-4B31-8BB35ACC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EB5D9-846F-7243-60F2-D0C2C3F65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5C354-7868-7BDB-7128-278CD226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FE0F-F6C6-B2EF-18BE-B4EFEC53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E376A-33E7-2F92-BEA0-D476AC74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5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27078-1F09-F49E-525B-74A0BB983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05148-51D9-6383-D275-4BC69BD6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D96F0-993B-4524-F0E1-4C688231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75D05-6190-8996-B26C-2627FE25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06F8F-4926-E366-B1A2-01917326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0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7209-33A7-955A-DDFB-CC270349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4A721-D142-E25E-D300-8CC0A2C98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22147-19B9-5A96-A3AF-D577A916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6BC0-EEA8-5644-94AA-779F62CD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C118D-9E6E-C83B-7D98-A97A7622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22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1F42-7D74-60E6-E150-9C339FD4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9159-42FC-ED7A-AE80-A933CAE5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42E41-19B9-3B48-BA89-F1802B20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8438E-1D1D-EF2B-323F-DF75FE4B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CF893-87BF-4CE3-468B-09515EFD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594C-F140-C358-80CC-BBF22BCA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517B1-65E5-581C-7AD7-4A90A5504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A7A17-7506-A354-4D04-EEB71D81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B5751-78E0-943B-8687-C286C6EC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14172-AD81-3EAF-CA14-1B64EDC6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4DFA8-D8E0-96A5-653A-BCD63A7FF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05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F700-7B37-A511-09E7-9D3314F5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52381-CF7B-5596-CE46-47A115AC4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207E8-BA39-A1E8-FF30-21B5AFFD1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AD879-A8C6-4597-1443-767941F83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5A939-F091-C931-DF6D-4DE416ABD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9B6EA-19D0-A7A1-00FF-3889E676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775E95-B021-CB6D-3786-8F57FB15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15646-3030-A4D4-42B8-76B80506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9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C918-B088-F9FE-5055-FC9B904E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0C266-E918-3F3A-DB8A-FAFDB53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55D6A6-8D6F-C045-B1CE-45557983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D1140-EB98-409B-D9D2-BA752FCC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243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B0AB9-B1CC-3D74-A84F-C8E9DF77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9F29AE-4F1D-58BB-B0F7-6A6EEBB4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599A8-C423-098F-2591-B73FB6E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7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47F5-2777-51EA-A918-859756E2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FFE6-BCD1-C1C5-B984-B2B2343D0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14AF5-D701-B22E-9845-46A476E8E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84A8D-906C-BCCC-DA0F-E55AE2B3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D24F4-03FE-C33F-E9A5-8345B22B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F7A64-05EC-551B-4628-439FBD77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19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8A02-205B-6ED2-5D2B-B14439F7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25158-10CE-C2DB-5E72-F7902F607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3C86F-FE64-BF51-9EB0-EB6AC297A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DE8C6-F072-DD10-A7CB-47C8A06C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7D64-835F-34CD-C453-E49DE7EE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06A70-0805-47A5-5AB8-204B9D96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4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D7633-AECD-1030-BCE5-CF363EF36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BB746-9502-EFFC-793C-83282E886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1D08-BFEA-03B4-48EC-4DADC7A5DE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C36F-2804-4108-8A18-4F7A6AEC6659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2D93C-36CC-BCBD-3FA2-1FA80329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1976F-32D6-5A75-0041-337BDB41F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BF0B7-1BB9-4F00-A705-92669B3E8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09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774005-3B1C-2638-0201-EB6085C8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2533525"/>
            <a:ext cx="6449325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41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65DDE-DC12-CB5D-60ED-000F1277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BD016-1732-B85F-E84C-ABC6F8EF3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784"/>
            <a:ext cx="12192000" cy="59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0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1889-07EF-CA14-1B96-816F7667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EE6ED-4D52-3EF5-5D64-93FB57BAA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76" y="585390"/>
            <a:ext cx="11631648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8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8C324-1771-C212-F90C-574CC55F1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F3559-61AA-3EFC-67AE-952BF525F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09" y="1161733"/>
            <a:ext cx="9545382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37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D445-01E3-DE75-1C6C-24A40CF48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A2400B-233B-B32F-55DB-BF3BDB79A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033128"/>
            <a:ext cx="1029796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42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83690-EFEC-40A1-E21E-FF1BD02B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42AD47-297C-0D25-E7A7-9EDC1CAA5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61" y="723522"/>
            <a:ext cx="9869277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62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BD31-E625-14A2-8F8F-62D05EE88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274FCF-DD12-855B-3860-BBDF06884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2081024"/>
            <a:ext cx="1065043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5F19-B67E-7E7C-4DFA-30CCD4C6C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0E3AAA-2B10-BBC2-E7A8-7B882864D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736" y="3014604"/>
            <a:ext cx="127652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07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440E-3AAF-9E16-51B5-404C328B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D380C1-0601-02A4-D354-3985D41C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290339"/>
            <a:ext cx="9202434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53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311D9-1C69-5B3F-BE13-4C46B002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F709D6-1BBB-047A-337B-919A165F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961680"/>
            <a:ext cx="9392961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4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A956-8E07-ED7E-701B-62C3EB894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4E38EB-B1F7-2B8E-0C3A-4560C4E9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2490656"/>
            <a:ext cx="8602275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82C9-13E6-E500-E0A6-078851404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3C8CC-2876-93D1-5379-AB2DD2FDB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2504946"/>
            <a:ext cx="1016459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71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B05C3-4D5F-67A9-65AC-32DA50277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AFE07F-9953-0BBC-5356-ADBF07D8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2123893"/>
            <a:ext cx="8145012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7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7C749-D76D-234B-B4A3-8933B405B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A8A60A-AA48-41E4-80A5-FB088A6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376"/>
            <a:ext cx="12192000" cy="625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A53FF-F6E5-0DD9-2E51-6856976FF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8D3A82-FC5A-91CA-AFD4-C45A164C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724"/>
            <a:ext cx="12192000" cy="5640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6CEB27-AFA1-0412-30B9-A793FCE3D7C4}"/>
              </a:ext>
            </a:extLst>
          </p:cNvPr>
          <p:cNvSpPr txBox="1"/>
          <p:nvPr/>
        </p:nvSpPr>
        <p:spPr>
          <a:xfrm>
            <a:off x="4373696" y="4638101"/>
            <a:ext cx="409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passwordjdbc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66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ACAB-B460-57A3-778E-B624879D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6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5606-9EFF-8B4F-79DD-B3AB90546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52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A506-9D9A-157D-B46B-61A80D7DE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A3880-C39C-F3C1-1B88-F1131B57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46" y="571101"/>
            <a:ext cx="8287907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5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E499A-EACA-011E-D758-EF903D41D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6ACB4F-DC86-84A0-6910-D527E2D80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2647841"/>
            <a:ext cx="770680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43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7002-C62B-7204-8829-D321AC8D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9AAE0B-B6B4-F78B-4BBA-D06DCD90A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604443"/>
            <a:ext cx="11488753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84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30596-CF15-3C86-EE93-1A17200C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921D03-AFB0-D02E-98A2-A97866FA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1752"/>
            <a:ext cx="12192000" cy="343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0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28A0-51C3-B669-A399-30BE98F3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B5856-078E-1EEC-FB42-4F386099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625"/>
            <a:ext cx="12192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5DB3-2B0F-5173-9F04-7D261ED8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832087-01D4-F0A7-E4A9-F07F09FD2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9" y="94784"/>
            <a:ext cx="11831701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35CBE-EAD2-165B-E0DE-2BF053157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B7A4CC-5FC5-45C5-34A8-A0DDF638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77" y="890233"/>
            <a:ext cx="10002646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0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23</Words>
  <Application>Microsoft Office PowerPoint</Application>
  <PresentationFormat>Widescreen</PresentationFormat>
  <Paragraphs>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Kumar</dc:creator>
  <cp:lastModifiedBy>Kumar Kumar</cp:lastModifiedBy>
  <cp:revision>7</cp:revision>
  <dcterms:created xsi:type="dcterms:W3CDTF">2025-10-18T10:16:41Z</dcterms:created>
  <dcterms:modified xsi:type="dcterms:W3CDTF">2025-10-18T12:11:38Z</dcterms:modified>
</cp:coreProperties>
</file>