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0050-69CC-F041-5980-9EAB9567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B2DC8-088D-6999-2CA9-C2D9D927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CDD-5F09-DA40-97FA-5A953966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B04E-E74F-CDD9-6530-06E2C60F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9162-841F-618D-15C8-1D696DE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4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2862-2262-8B4B-71FA-8557976F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2F2F8-9586-C3CC-C754-9F8AA8E6B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B9CA-5CC7-1AD5-6F5A-7CEF0B6A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CAB1-7F28-0C76-BA3A-78C26D9C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AF96-E56D-7E4E-03AF-A33EFB4F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C4A50-C6BD-1277-75B7-629DF739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DD1A-DBF0-6E91-4E39-C4B34138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12EA-DF68-7048-D034-A8C475B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9CFF-D120-9BB9-6CDD-4D2D322F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E7AF-9107-020D-6319-3C2EE786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2A53-9D26-EA87-032C-885D3DA9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70A9-C054-5A65-4215-4AEFD613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1D6B-31A1-DF17-2B8E-D5FF82B1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0119-1332-BB36-12D6-18A8102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FC84-9937-474E-F1E1-32E0BA69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0515-1649-4D9D-72F9-49DA154A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055C-C8F4-32E1-E1AB-D062DED5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3855-D5F9-9904-742A-91F470E4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FEC9-C597-4F1D-9AF3-5A49EFB3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F2DB-F1E2-DC1C-27FA-43127700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CA90-0819-FCE0-5C0B-F77F1E9C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B309-E446-B8FE-8C4C-CA15C50A5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DBE3E-4447-ADD3-DF3A-9E2262D7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F334-6388-6FD9-E946-ED62595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3C33C-7839-24AC-C316-46F7DCD6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ED76-46C7-D002-DB69-EAC19475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F977-9687-B90A-4ACA-5FCADB8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B14B-FC73-7B60-2BF0-FEE0F59E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533CC-5187-B237-CEAB-571D36DE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7B2C2-2515-7857-044B-67FCA076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6AE5E-6C38-D2C5-83EC-EE2E6C01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DC0B5-32D5-431D-0FFF-C2D0F63A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AF1BF-B09F-60A6-EFCE-85722979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356D0-8135-6EB1-3156-28155E8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00F6-2383-549A-DEC9-6E527D9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B0AA7-BC12-C9BA-9370-0925BD8C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6D584-7261-4273-D69B-C2CDE209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1E768-BA75-7969-68AB-D6165F98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1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5BF96-0151-91F2-6F89-DA20DA20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DF31F-D170-0ECA-F49B-D065955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00BC-D6C0-BEFA-D7FB-9017D78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A78A-1A77-9A14-DF7B-AD0CAD5C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099E-6880-144D-A1C0-364300D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8403-7120-1DF7-E151-0CBE3758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C8360-D821-FC80-B460-DB44C4E1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905DD-29FF-6CA2-7073-E7B0728E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51D3-9B82-26B3-EA6E-C95997F1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7765-310D-019D-1530-54F4E945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0C155-6082-2B78-C9DF-37118BF33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5B35E-D3D3-EFF5-6A5E-1CADC885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9DDC-157E-C9D6-FA7C-F1839E7E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7D55-F121-641D-B64E-9CD1A38C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113F-A120-7343-31DD-5C5B10A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9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9B1A5-FEE9-1881-C45E-6BDADEFB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8189-44D6-04B8-2AD4-A950F54E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5A31-3B0F-CA2E-7B92-F4C499BB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5B31-B9B1-48F0-A742-736A627DD27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AAAE-5C32-54A9-F1C1-BB2843E00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1AFC-D4EB-F529-06DD-A5336629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6032-87E6-464B-944F-EB4B3381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818D1D-2C87-38C0-4CC9-9180171ED2EE}"/>
              </a:ext>
            </a:extLst>
          </p:cNvPr>
          <p:cNvSpPr txBox="1"/>
          <p:nvPr/>
        </p:nvSpPr>
        <p:spPr>
          <a:xfrm>
            <a:off x="2949766" y="2365739"/>
            <a:ext cx="6097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Securing Spring Boot Applications with JWT</a:t>
            </a:r>
            <a:endParaRPr lang="en-IN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78962-B6C2-1BA5-ABA0-BEDFBCCD49EB}"/>
              </a:ext>
            </a:extLst>
          </p:cNvPr>
          <p:cNvSpPr txBox="1"/>
          <p:nvPr/>
        </p:nvSpPr>
        <p:spPr>
          <a:xfrm>
            <a:off x="3047082" y="455809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JSON Web Token (JWT)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25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0FEC-EFC8-BAA6-7297-9F575F8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317DD-818A-84E4-A5E1-56BB3B60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2462077"/>
            <a:ext cx="706853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C4F3E-FFD0-FA00-7D44-5ACA0004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B5F53-6AC2-9E38-F05E-A0E58A3AE0C8}"/>
              </a:ext>
            </a:extLst>
          </p:cNvPr>
          <p:cNvSpPr txBox="1"/>
          <p:nvPr/>
        </p:nvSpPr>
        <p:spPr>
          <a:xfrm>
            <a:off x="1087914" y="4529765"/>
            <a:ext cx="1023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C:\AWS-DevOPS\VP\All Courses\Microservices - Cloud Native\Demos\07-spring-boot-3-jwt-security</a:t>
            </a:r>
          </a:p>
        </p:txBody>
      </p:sp>
      <p:sp>
        <p:nvSpPr>
          <p:cNvPr id="5" name="Star: 10 Points 4">
            <a:extLst>
              <a:ext uri="{FF2B5EF4-FFF2-40B4-BE49-F238E27FC236}">
                <a16:creationId xmlns:a16="http://schemas.microsoft.com/office/drawing/2014/main" id="{3CA23D1F-08D0-9A3D-4F18-A93C97983F71}"/>
              </a:ext>
            </a:extLst>
          </p:cNvPr>
          <p:cNvSpPr/>
          <p:nvPr/>
        </p:nvSpPr>
        <p:spPr>
          <a:xfrm>
            <a:off x="2533880" y="793214"/>
            <a:ext cx="6995710" cy="3084723"/>
          </a:xfrm>
          <a:prstGeom prst="star10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Demo </a:t>
            </a:r>
            <a:r>
              <a:rPr lang="en-IN" dirty="0" err="1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5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DBED-66DF-F482-B7C7-814933A3B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9E685-8FBE-D7F1-FAAB-23C2DD2C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1060020"/>
            <a:ext cx="975496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391CB-94D6-B1A2-15A0-20D58EB9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56A2D-23D4-662F-DF75-45F0534D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947656"/>
            <a:ext cx="558242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453CC-B4CE-39F6-DA29-D53ACBF6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02C36-6989-801E-D22F-CE1A0201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2057208"/>
            <a:ext cx="515374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2A886-4E3B-3E55-449D-711DCE151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23CCE-302B-0D1E-9C31-683098D8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190577"/>
            <a:ext cx="796401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020CC-10BF-BA42-D286-182F733C4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B6B77-D029-54F4-A5C8-00907FDBE9E2}"/>
              </a:ext>
            </a:extLst>
          </p:cNvPr>
          <p:cNvSpPr txBox="1"/>
          <p:nvPr/>
        </p:nvSpPr>
        <p:spPr>
          <a:xfrm>
            <a:off x="1286219" y="1242018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Basic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D0BB8-C1C2-ED4B-6972-5B3AE864F63E}"/>
              </a:ext>
            </a:extLst>
          </p:cNvPr>
          <p:cNvSpPr txBox="1"/>
          <p:nvPr/>
        </p:nvSpPr>
        <p:spPr>
          <a:xfrm>
            <a:off x="3048918" y="3108589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4-step flow: Client → Login → JWT → Authorized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64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07CAC-9E83-293B-F7E1-DAD6EE203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FBCD4D-5450-9682-EB66-C5F3C04A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2223919"/>
            <a:ext cx="636358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7D76-34F5-4C59-45B8-006D62472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08702-1E8E-CAD1-468E-2E92E3E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2257261"/>
            <a:ext cx="557290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4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A03FF-3BE9-6DB2-A7DD-B5380B8E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0B9FB-A051-BEBA-2827-C6531117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642813"/>
            <a:ext cx="8221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9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6</cp:revision>
  <dcterms:created xsi:type="dcterms:W3CDTF">2025-10-18T14:32:22Z</dcterms:created>
  <dcterms:modified xsi:type="dcterms:W3CDTF">2025-10-18T14:37:22Z</dcterms:modified>
</cp:coreProperties>
</file>