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A87A4-FC28-4080-8FE6-919B095E3AC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CFD04-8089-47CD-A220-652958D49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28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C:\AWS-DevOPS\VP\All Courses\Microservices - Cloud Native\Demos\spring-integration-demo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CFD04-8089-47CD-A220-652958D49A8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46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8B73-0D76-5824-812C-71AF19CD8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3864E-2AC8-34FB-877C-E78596AA5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E8721-F76D-546A-6E73-45E3C9CC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F415-6232-495F-ACE0-3DC383AF7D7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D4424-0BE5-610A-623C-3B38F1FF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07306-D5C5-3E1E-1E1A-7777EE6C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270E-201A-401F-AD41-C39AE98A2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03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DF62-799D-B827-B4DB-CCC4BD04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A6106-2607-DC13-8D6B-6A45A6545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1757A-EC34-8685-17DA-A62C493B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F415-6232-495F-ACE0-3DC383AF7D7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7A190-8A4A-B4F6-71A3-85BAFEC2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07E9F-CCC2-F95D-EA00-75B4FBA9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270E-201A-401F-AD41-C39AE98A2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0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2156A-9333-D0BD-8E95-478484502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D938A-62D0-F346-F128-9BEA7D3B4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813BC-BDD2-E370-D4AA-D98A06C2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F415-6232-495F-ACE0-3DC383AF7D7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4F3EA-BFE2-06A3-DAFD-C6B0912D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800F-806A-79A1-573B-D7459E1F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270E-201A-401F-AD41-C39AE98A2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6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15C5-6CA2-F0DA-6AAE-3B24B9FD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6A5E-CD4B-2CE4-0085-A9DA48BC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D814-B45B-82FB-811B-8DF89BE1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F415-6232-495F-ACE0-3DC383AF7D7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C6024-E046-59FF-0046-17A2F9FF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8EFE0-4F3D-317C-EDE3-8F97450E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270E-201A-401F-AD41-C39AE98A2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7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EF1E-B7EB-63C7-6422-76527B0C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0FD2-A8C5-1F27-F3F5-69475A88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94B48-086F-103A-DE6C-CD93D148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F415-6232-495F-ACE0-3DC383AF7D7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0615-41EE-7E73-0EE2-D78521D8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5F77B-3709-2855-9E8A-D928DFC8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270E-201A-401F-AD41-C39AE98A2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23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3971-CF22-71CC-08E0-86602BF5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11C47-CA65-8697-993C-0E62C6E8D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BD539-B259-6382-FEC5-4F8867C82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09CC1-17F3-39A3-A33F-EF814058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F415-6232-495F-ACE0-3DC383AF7D7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CF970-2BC3-E8F5-16A5-E74A0341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7F6FC-72DB-F5F1-7588-2D40B26B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270E-201A-401F-AD41-C39AE98A2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7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6963-292E-867C-7EC9-0031F7B9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423F9-0FCB-B71C-E8CA-416232586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A0DA2-73EB-5EC7-9C66-A43FC3B86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30861-6937-ECD2-1C52-882E6D915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3008A-3138-5E09-EF39-9FBFA7032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1603C-BB76-C807-3A47-82283A80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F415-6232-495F-ACE0-3DC383AF7D7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70B78-B2CF-0A29-57AB-5B1B460F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890A4-3BBD-285C-B4E0-9228A67E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270E-201A-401F-AD41-C39AE98A2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4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C781-D5FD-08CD-D36A-9B28026A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56D30-1477-19D7-09A4-F99CD03D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F415-6232-495F-ACE0-3DC383AF7D7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5975B-708A-0020-580E-BCCDE17E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0C241-20D8-2F80-A0F0-641081DB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270E-201A-401F-AD41-C39AE98A2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89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CC525-6C94-2949-CC15-171904F0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F415-6232-495F-ACE0-3DC383AF7D7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6DAC-CFF8-820F-3FB7-4752F037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B66DF-FF08-A633-2737-568CBC5C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270E-201A-401F-AD41-C39AE98A2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73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F4E3-3BB6-6712-9B92-258808C6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B57C-0F57-1A8D-593D-DDA3D5E22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9B3D2-0C60-0440-BFE5-B2B198C0D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269F3-A598-1567-BA83-C2D33D96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F415-6232-495F-ACE0-3DC383AF7D7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8E835-D55B-C418-7141-6606C5D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CE165-2D3F-D120-0E43-D2B90FC7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270E-201A-401F-AD41-C39AE98A2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09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526E-4A95-625A-27CF-953AC354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27D18-AA0F-289A-29C6-4A8C6074C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A0E04-CBAA-1D42-6014-FC9682A89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6D6A9-93FC-626F-97AF-F4885729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F415-6232-495F-ACE0-3DC383AF7D7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96113-D408-2267-DF66-BEAD4C4A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AB12A-A20F-CA4D-EC05-302DC671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270E-201A-401F-AD41-C39AE98A2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36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B3608-B357-2FA5-28B5-01FEADF3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621D8-E837-8CD5-EF0C-1591872B1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2A145-C189-75E0-7043-64677510A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5CF415-6232-495F-ACE0-3DC383AF7D7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5B8A1-D7A8-9212-FD5E-B068F2FFE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FEC4-9D7E-9ED9-0993-58B0CA061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96270E-201A-401F-AD41-C39AE98A2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38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E62C93-4DE1-AA10-9E03-1B4CBA1EB367}"/>
              </a:ext>
            </a:extLst>
          </p:cNvPr>
          <p:cNvSpPr txBox="1"/>
          <p:nvPr/>
        </p:nvSpPr>
        <p:spPr>
          <a:xfrm>
            <a:off x="3394276" y="2505670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/>
              <a:t>Spring Integration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2590F-05E9-6526-1BC2-C613E6516A00}"/>
              </a:ext>
            </a:extLst>
          </p:cNvPr>
          <p:cNvSpPr txBox="1"/>
          <p:nvPr/>
        </p:nvSpPr>
        <p:spPr>
          <a:xfrm>
            <a:off x="4690641" y="399958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Introduction to Spring Integration</a:t>
            </a:r>
          </a:p>
        </p:txBody>
      </p:sp>
    </p:spTree>
    <p:extLst>
      <p:ext uri="{BB962C8B-B14F-4D97-AF65-F5344CB8AC3E}">
        <p14:creationId xmlns:p14="http://schemas.microsoft.com/office/powerpoint/2010/main" val="409791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56EF9F-3B82-6F42-FA21-A7922809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82" y="914401"/>
            <a:ext cx="10179906" cy="363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6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233C4-D9DF-E734-8E7D-AC50DE0FA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D40273-AF08-0D3F-26DD-2569E8D5F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93" y="775504"/>
            <a:ext cx="10681582" cy="347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2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3670D-B756-7C6B-5AC0-3DA683369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0BA3FA59-1A84-C837-4027-EFF301D7A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35" y="1122744"/>
            <a:ext cx="10210218" cy="283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DBD4A-C951-5906-9DFB-22A969571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35B4091E-97DE-1525-CA99-7BCB75E38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99" y="1701479"/>
            <a:ext cx="10539602" cy="191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3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F63B9-9BC3-4B02-A248-35ABABA02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FFFAC2-13D1-25B5-5182-E827B6E7B588}"/>
              </a:ext>
            </a:extLst>
          </p:cNvPr>
          <p:cNvSpPr txBox="1"/>
          <p:nvPr/>
        </p:nvSpPr>
        <p:spPr>
          <a:xfrm>
            <a:off x="563301" y="4486115"/>
            <a:ext cx="11065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C:\AWS-DevOPS\VP\All Courses\Microservices - Cloud Native\Demos\spring-integration-demo</a:t>
            </a:r>
          </a:p>
        </p:txBody>
      </p:sp>
      <p:sp>
        <p:nvSpPr>
          <p:cNvPr id="4" name="Star: 32 Points 3">
            <a:extLst>
              <a:ext uri="{FF2B5EF4-FFF2-40B4-BE49-F238E27FC236}">
                <a16:creationId xmlns:a16="http://schemas.microsoft.com/office/drawing/2014/main" id="{65A46C15-D664-3E5B-6DA8-584433351A25}"/>
              </a:ext>
            </a:extLst>
          </p:cNvPr>
          <p:cNvSpPr/>
          <p:nvPr/>
        </p:nvSpPr>
        <p:spPr>
          <a:xfrm>
            <a:off x="3402957" y="1157468"/>
            <a:ext cx="4884516" cy="2361236"/>
          </a:xfrm>
          <a:prstGeom prst="star3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405015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43</Words>
  <Application>Microsoft Office PowerPoint</Application>
  <PresentationFormat>Widescreen</PresentationFormat>
  <Paragraphs>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6</cp:revision>
  <dcterms:created xsi:type="dcterms:W3CDTF">2025-10-19T02:02:53Z</dcterms:created>
  <dcterms:modified xsi:type="dcterms:W3CDTF">2025-10-19T06:26:49Z</dcterms:modified>
</cp:coreProperties>
</file>