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9" r:id="rId7"/>
    <p:sldId id="261" r:id="rId8"/>
    <p:sldId id="263" r:id="rId9"/>
    <p:sldId id="272" r:id="rId10"/>
    <p:sldId id="273" r:id="rId11"/>
    <p:sldId id="274" r:id="rId12"/>
    <p:sldId id="271" r:id="rId13"/>
    <p:sldId id="264" r:id="rId14"/>
    <p:sldId id="265" r:id="rId15"/>
    <p:sldId id="275" r:id="rId16"/>
    <p:sldId id="27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5633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FEADE7D-CD45-4535-A18E-9285DBC99A07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E24777-65AA-4E5D-86F2-5ADDB2B027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98B24-6B00-4F00-A429-718E2026176C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2B66-C77C-443B-BD95-6D4901B955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32B1-72E7-4681-9245-5CCEC30782BC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D39B-9068-4F4E-84DF-4D566DDD8D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41732-319B-4598-8A60-666626261495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2237A-1E79-4ADF-9E8F-3F836B78EF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71B1C-68CC-4BB0-A119-F4B515B2AB15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6302D-9B87-413B-95EE-C63685F33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79673-F291-4372-9CA0-7E6D345F32F9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BAFB-7D63-4C59-9E42-1A4A52266D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87FBE-305E-4A9F-AF74-7A0B838DB965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3DED4-DCF8-4674-A7B8-7AC8346D6A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23BBB-E673-4672-9605-552BE92F8E75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305D-0808-405C-B296-A993B33478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9699-B7DC-4B18-B9AD-8A5AF4E3AF5A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FE9ED-5A46-422F-9502-AC5770C7E6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E12B-9ADC-41ED-A511-2CA177B2DBD0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D8898-7999-4092-A90E-DF2A59149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820F4-AC32-4A7C-B61A-558B43E922AF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534E5-C15F-4BE2-8B2F-0A769F05B1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209B7-6D14-4B98-84A0-8B189149350E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965B3-F925-4598-B2D1-AFBB149EF0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F485783-3DE2-4468-AF9F-52689F048EAB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50D446-2BCE-4C68-B581-C2F82F5105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714612" y="1196975"/>
            <a:ext cx="485775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关于近两个月工作总结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   主要是个人踩坑发牢骚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14612" y="1643050"/>
            <a:ext cx="3652854" cy="17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50825" y="1989138"/>
            <a:ext cx="8542338" cy="3078162"/>
            <a:chOff x="0" y="1777702"/>
            <a:chExt cx="10080625" cy="3633788"/>
          </a:xfrm>
        </p:grpSpPr>
        <p:sp>
          <p:nvSpPr>
            <p:cNvPr id="11" name="矩形 10"/>
            <p:cNvSpPr/>
            <p:nvPr/>
          </p:nvSpPr>
          <p:spPr>
            <a:xfrm>
              <a:off x="0" y="1777702"/>
              <a:ext cx="10080625" cy="3058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: 圆角 3"/>
            <p:cNvSpPr/>
            <p:nvPr/>
          </p:nvSpPr>
          <p:spPr>
            <a:xfrm>
              <a:off x="7995559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4"/>
            <p:cNvSpPr/>
            <p:nvPr/>
          </p:nvSpPr>
          <p:spPr>
            <a:xfrm>
              <a:off x="8094849" y="5076035"/>
              <a:ext cx="234171" cy="236131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: 圆角 7"/>
            <p:cNvSpPr/>
            <p:nvPr/>
          </p:nvSpPr>
          <p:spPr>
            <a:xfrm>
              <a:off x="8510738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8"/>
            <p:cNvSpPr/>
            <p:nvPr/>
          </p:nvSpPr>
          <p:spPr>
            <a:xfrm>
              <a:off x="8610026" y="5076035"/>
              <a:ext cx="236045" cy="236131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: 圆角 10"/>
            <p:cNvSpPr/>
            <p:nvPr/>
          </p:nvSpPr>
          <p:spPr>
            <a:xfrm>
              <a:off x="9025915" y="4976710"/>
              <a:ext cx="436497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1"/>
            <p:cNvSpPr/>
            <p:nvPr/>
          </p:nvSpPr>
          <p:spPr>
            <a:xfrm>
              <a:off x="9127077" y="5077909"/>
              <a:ext cx="234172" cy="234257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: 圆角 13"/>
            <p:cNvSpPr/>
            <p:nvPr/>
          </p:nvSpPr>
          <p:spPr>
            <a:xfrm>
              <a:off x="9542966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4"/>
            <p:cNvSpPr/>
            <p:nvPr/>
          </p:nvSpPr>
          <p:spPr>
            <a:xfrm>
              <a:off x="9660989" y="5076035"/>
              <a:ext cx="196704" cy="236131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" name="组合 27"/>
            <p:cNvGrpSpPr>
              <a:grpSpLocks/>
            </p:cNvGrpSpPr>
            <p:nvPr/>
          </p:nvGrpSpPr>
          <p:grpSpPr bwMode="auto">
            <a:xfrm>
              <a:off x="7478712" y="4976515"/>
              <a:ext cx="434975" cy="434975"/>
              <a:chOff x="8533674" y="5262836"/>
              <a:chExt cx="435428" cy="435428"/>
            </a:xfrm>
          </p:grpSpPr>
          <p:sp>
            <p:nvSpPr>
              <p:cNvPr id="21" name="矩形: 圆角 28"/>
              <p:cNvSpPr/>
              <p:nvPr/>
            </p:nvSpPr>
            <p:spPr>
              <a:xfrm>
                <a:off x="8533470" y="5263031"/>
                <a:ext cx="435075" cy="43523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17"/>
              <p:cNvSpPr/>
              <p:nvPr/>
            </p:nvSpPr>
            <p:spPr>
              <a:xfrm>
                <a:off x="8642238" y="5362460"/>
                <a:ext cx="217537" cy="236377"/>
              </a:xfrm>
              <a:custGeom>
                <a:avLst/>
                <a:gdLst>
                  <a:gd name="connsiteX0" fmla="*/ 270013 w 315913"/>
                  <a:gd name="connsiteY0" fmla="*/ 244475 h 338138"/>
                  <a:gd name="connsiteX1" fmla="*/ 315913 w 315913"/>
                  <a:gd name="connsiteY1" fmla="*/ 290647 h 338138"/>
                  <a:gd name="connsiteX2" fmla="*/ 315913 w 315913"/>
                  <a:gd name="connsiteY2" fmla="*/ 331542 h 338138"/>
                  <a:gd name="connsiteX3" fmla="*/ 313290 w 315913"/>
                  <a:gd name="connsiteY3" fmla="*/ 335500 h 338138"/>
                  <a:gd name="connsiteX4" fmla="*/ 309356 w 315913"/>
                  <a:gd name="connsiteY4" fmla="*/ 338138 h 338138"/>
                  <a:gd name="connsiteX5" fmla="*/ 231982 w 315913"/>
                  <a:gd name="connsiteY5" fmla="*/ 338138 h 338138"/>
                  <a:gd name="connsiteX6" fmla="*/ 225425 w 315913"/>
                  <a:gd name="connsiteY6" fmla="*/ 331542 h 338138"/>
                  <a:gd name="connsiteX7" fmla="*/ 225425 w 315913"/>
                  <a:gd name="connsiteY7" fmla="*/ 290647 h 338138"/>
                  <a:gd name="connsiteX8" fmla="*/ 270013 w 315913"/>
                  <a:gd name="connsiteY8" fmla="*/ 244475 h 338138"/>
                  <a:gd name="connsiteX9" fmla="*/ 157956 w 315913"/>
                  <a:gd name="connsiteY9" fmla="*/ 244475 h 338138"/>
                  <a:gd name="connsiteX10" fmla="*/ 203200 w 315913"/>
                  <a:gd name="connsiteY10" fmla="*/ 290647 h 338138"/>
                  <a:gd name="connsiteX11" fmla="*/ 203200 w 315913"/>
                  <a:gd name="connsiteY11" fmla="*/ 331542 h 338138"/>
                  <a:gd name="connsiteX12" fmla="*/ 201869 w 315913"/>
                  <a:gd name="connsiteY12" fmla="*/ 335500 h 338138"/>
                  <a:gd name="connsiteX13" fmla="*/ 196546 w 315913"/>
                  <a:gd name="connsiteY13" fmla="*/ 338138 h 338138"/>
                  <a:gd name="connsiteX14" fmla="*/ 119365 w 315913"/>
                  <a:gd name="connsiteY14" fmla="*/ 338138 h 338138"/>
                  <a:gd name="connsiteX15" fmla="*/ 112712 w 315913"/>
                  <a:gd name="connsiteY15" fmla="*/ 331542 h 338138"/>
                  <a:gd name="connsiteX16" fmla="*/ 112712 w 315913"/>
                  <a:gd name="connsiteY16" fmla="*/ 290647 h 338138"/>
                  <a:gd name="connsiteX17" fmla="*/ 157956 w 315913"/>
                  <a:gd name="connsiteY17" fmla="*/ 244475 h 338138"/>
                  <a:gd name="connsiteX18" fmla="*/ 45900 w 315913"/>
                  <a:gd name="connsiteY18" fmla="*/ 244475 h 338138"/>
                  <a:gd name="connsiteX19" fmla="*/ 90488 w 315913"/>
                  <a:gd name="connsiteY19" fmla="*/ 290647 h 338138"/>
                  <a:gd name="connsiteX20" fmla="*/ 90488 w 315913"/>
                  <a:gd name="connsiteY20" fmla="*/ 331542 h 338138"/>
                  <a:gd name="connsiteX21" fmla="*/ 89176 w 315913"/>
                  <a:gd name="connsiteY21" fmla="*/ 335500 h 338138"/>
                  <a:gd name="connsiteX22" fmla="*/ 83931 w 315913"/>
                  <a:gd name="connsiteY22" fmla="*/ 338138 h 338138"/>
                  <a:gd name="connsiteX23" fmla="*/ 6557 w 315913"/>
                  <a:gd name="connsiteY23" fmla="*/ 338138 h 338138"/>
                  <a:gd name="connsiteX24" fmla="*/ 0 w 315913"/>
                  <a:gd name="connsiteY24" fmla="*/ 331542 h 338138"/>
                  <a:gd name="connsiteX25" fmla="*/ 0 w 315913"/>
                  <a:gd name="connsiteY25" fmla="*/ 290647 h 338138"/>
                  <a:gd name="connsiteX26" fmla="*/ 45900 w 315913"/>
                  <a:gd name="connsiteY26" fmla="*/ 244475 h 338138"/>
                  <a:gd name="connsiteX27" fmla="*/ 271463 w 315913"/>
                  <a:gd name="connsiteY27" fmla="*/ 180975 h 338138"/>
                  <a:gd name="connsiteX28" fmla="*/ 301625 w 315913"/>
                  <a:gd name="connsiteY28" fmla="*/ 211138 h 338138"/>
                  <a:gd name="connsiteX29" fmla="*/ 271463 w 315913"/>
                  <a:gd name="connsiteY29" fmla="*/ 241300 h 338138"/>
                  <a:gd name="connsiteX30" fmla="*/ 241300 w 315913"/>
                  <a:gd name="connsiteY30" fmla="*/ 211138 h 338138"/>
                  <a:gd name="connsiteX31" fmla="*/ 271463 w 315913"/>
                  <a:gd name="connsiteY31" fmla="*/ 180975 h 338138"/>
                  <a:gd name="connsiteX32" fmla="*/ 159420 w 315913"/>
                  <a:gd name="connsiteY32" fmla="*/ 180975 h 338138"/>
                  <a:gd name="connsiteX33" fmla="*/ 188912 w 315913"/>
                  <a:gd name="connsiteY33" fmla="*/ 211138 h 338138"/>
                  <a:gd name="connsiteX34" fmla="*/ 159420 w 315913"/>
                  <a:gd name="connsiteY34" fmla="*/ 241300 h 338138"/>
                  <a:gd name="connsiteX35" fmla="*/ 128587 w 315913"/>
                  <a:gd name="connsiteY35" fmla="*/ 211138 h 338138"/>
                  <a:gd name="connsiteX36" fmla="*/ 159420 w 315913"/>
                  <a:gd name="connsiteY36" fmla="*/ 180975 h 338138"/>
                  <a:gd name="connsiteX37" fmla="*/ 46038 w 315913"/>
                  <a:gd name="connsiteY37" fmla="*/ 180975 h 338138"/>
                  <a:gd name="connsiteX38" fmla="*/ 76201 w 315913"/>
                  <a:gd name="connsiteY38" fmla="*/ 211138 h 338138"/>
                  <a:gd name="connsiteX39" fmla="*/ 46038 w 315913"/>
                  <a:gd name="connsiteY39" fmla="*/ 241301 h 338138"/>
                  <a:gd name="connsiteX40" fmla="*/ 15875 w 315913"/>
                  <a:gd name="connsiteY40" fmla="*/ 211138 h 338138"/>
                  <a:gd name="connsiteX41" fmla="*/ 46038 w 315913"/>
                  <a:gd name="connsiteY41" fmla="*/ 180975 h 338138"/>
                  <a:gd name="connsiteX42" fmla="*/ 270005 w 315913"/>
                  <a:gd name="connsiteY42" fmla="*/ 77788 h 338138"/>
                  <a:gd name="connsiteX43" fmla="*/ 238125 w 315913"/>
                  <a:gd name="connsiteY43" fmla="*/ 109792 h 338138"/>
                  <a:gd name="connsiteX44" fmla="*/ 238125 w 315913"/>
                  <a:gd name="connsiteY44" fmla="*/ 144463 h 338138"/>
                  <a:gd name="connsiteX45" fmla="*/ 303213 w 315913"/>
                  <a:gd name="connsiteY45" fmla="*/ 144463 h 338138"/>
                  <a:gd name="connsiteX46" fmla="*/ 303213 w 315913"/>
                  <a:gd name="connsiteY46" fmla="*/ 109792 h 338138"/>
                  <a:gd name="connsiteX47" fmla="*/ 270005 w 315913"/>
                  <a:gd name="connsiteY47" fmla="*/ 77788 h 338138"/>
                  <a:gd name="connsiteX48" fmla="*/ 270013 w 315913"/>
                  <a:gd name="connsiteY48" fmla="*/ 65088 h 338138"/>
                  <a:gd name="connsiteX49" fmla="*/ 315913 w 315913"/>
                  <a:gd name="connsiteY49" fmla="*/ 109941 h 338138"/>
                  <a:gd name="connsiteX50" fmla="*/ 315913 w 315913"/>
                  <a:gd name="connsiteY50" fmla="*/ 150836 h 338138"/>
                  <a:gd name="connsiteX51" fmla="*/ 313290 w 315913"/>
                  <a:gd name="connsiteY51" fmla="*/ 156113 h 338138"/>
                  <a:gd name="connsiteX52" fmla="*/ 309356 w 315913"/>
                  <a:gd name="connsiteY52" fmla="*/ 158751 h 338138"/>
                  <a:gd name="connsiteX53" fmla="*/ 231982 w 315913"/>
                  <a:gd name="connsiteY53" fmla="*/ 158751 h 338138"/>
                  <a:gd name="connsiteX54" fmla="*/ 225425 w 315913"/>
                  <a:gd name="connsiteY54" fmla="*/ 150836 h 338138"/>
                  <a:gd name="connsiteX55" fmla="*/ 225425 w 315913"/>
                  <a:gd name="connsiteY55" fmla="*/ 109941 h 338138"/>
                  <a:gd name="connsiteX56" fmla="*/ 270013 w 315913"/>
                  <a:gd name="connsiteY56" fmla="*/ 65088 h 338138"/>
                  <a:gd name="connsiteX57" fmla="*/ 157956 w 315913"/>
                  <a:gd name="connsiteY57" fmla="*/ 65088 h 338138"/>
                  <a:gd name="connsiteX58" fmla="*/ 203200 w 315913"/>
                  <a:gd name="connsiteY58" fmla="*/ 109941 h 338138"/>
                  <a:gd name="connsiteX59" fmla="*/ 203200 w 315913"/>
                  <a:gd name="connsiteY59" fmla="*/ 150836 h 338138"/>
                  <a:gd name="connsiteX60" fmla="*/ 201869 w 315913"/>
                  <a:gd name="connsiteY60" fmla="*/ 156113 h 338138"/>
                  <a:gd name="connsiteX61" fmla="*/ 196546 w 315913"/>
                  <a:gd name="connsiteY61" fmla="*/ 158751 h 338138"/>
                  <a:gd name="connsiteX62" fmla="*/ 119365 w 315913"/>
                  <a:gd name="connsiteY62" fmla="*/ 158751 h 338138"/>
                  <a:gd name="connsiteX63" fmla="*/ 112712 w 315913"/>
                  <a:gd name="connsiteY63" fmla="*/ 150836 h 338138"/>
                  <a:gd name="connsiteX64" fmla="*/ 112712 w 315913"/>
                  <a:gd name="connsiteY64" fmla="*/ 109941 h 338138"/>
                  <a:gd name="connsiteX65" fmla="*/ 157956 w 315913"/>
                  <a:gd name="connsiteY65" fmla="*/ 65088 h 338138"/>
                  <a:gd name="connsiteX66" fmla="*/ 45900 w 315913"/>
                  <a:gd name="connsiteY66" fmla="*/ 65088 h 338138"/>
                  <a:gd name="connsiteX67" fmla="*/ 90488 w 315913"/>
                  <a:gd name="connsiteY67" fmla="*/ 109941 h 338138"/>
                  <a:gd name="connsiteX68" fmla="*/ 90488 w 315913"/>
                  <a:gd name="connsiteY68" fmla="*/ 150836 h 338138"/>
                  <a:gd name="connsiteX69" fmla="*/ 89176 w 315913"/>
                  <a:gd name="connsiteY69" fmla="*/ 156113 h 338138"/>
                  <a:gd name="connsiteX70" fmla="*/ 83931 w 315913"/>
                  <a:gd name="connsiteY70" fmla="*/ 158751 h 338138"/>
                  <a:gd name="connsiteX71" fmla="*/ 6557 w 315913"/>
                  <a:gd name="connsiteY71" fmla="*/ 158751 h 338138"/>
                  <a:gd name="connsiteX72" fmla="*/ 0 w 315913"/>
                  <a:gd name="connsiteY72" fmla="*/ 150836 h 338138"/>
                  <a:gd name="connsiteX73" fmla="*/ 0 w 315913"/>
                  <a:gd name="connsiteY73" fmla="*/ 109941 h 338138"/>
                  <a:gd name="connsiteX74" fmla="*/ 45900 w 315913"/>
                  <a:gd name="connsiteY74" fmla="*/ 65088 h 338138"/>
                  <a:gd name="connsiteX75" fmla="*/ 270669 w 315913"/>
                  <a:gd name="connsiteY75" fmla="*/ 14288 h 338138"/>
                  <a:gd name="connsiteX76" fmla="*/ 254000 w 315913"/>
                  <a:gd name="connsiteY76" fmla="*/ 30957 h 338138"/>
                  <a:gd name="connsiteX77" fmla="*/ 270669 w 315913"/>
                  <a:gd name="connsiteY77" fmla="*/ 47626 h 338138"/>
                  <a:gd name="connsiteX78" fmla="*/ 287338 w 315913"/>
                  <a:gd name="connsiteY78" fmla="*/ 30957 h 338138"/>
                  <a:gd name="connsiteX79" fmla="*/ 270669 w 315913"/>
                  <a:gd name="connsiteY79" fmla="*/ 14288 h 338138"/>
                  <a:gd name="connsiteX80" fmla="*/ 271463 w 315913"/>
                  <a:gd name="connsiteY80" fmla="*/ 0 h 338138"/>
                  <a:gd name="connsiteX81" fmla="*/ 301625 w 315913"/>
                  <a:gd name="connsiteY81" fmla="*/ 30957 h 338138"/>
                  <a:gd name="connsiteX82" fmla="*/ 271463 w 315913"/>
                  <a:gd name="connsiteY82" fmla="*/ 61913 h 338138"/>
                  <a:gd name="connsiteX83" fmla="*/ 241300 w 315913"/>
                  <a:gd name="connsiteY83" fmla="*/ 30957 h 338138"/>
                  <a:gd name="connsiteX84" fmla="*/ 271463 w 315913"/>
                  <a:gd name="connsiteY84" fmla="*/ 0 h 338138"/>
                  <a:gd name="connsiteX85" fmla="*/ 159420 w 315913"/>
                  <a:gd name="connsiteY85" fmla="*/ 0 h 338138"/>
                  <a:gd name="connsiteX86" fmla="*/ 188912 w 315913"/>
                  <a:gd name="connsiteY86" fmla="*/ 30957 h 338138"/>
                  <a:gd name="connsiteX87" fmla="*/ 159420 w 315913"/>
                  <a:gd name="connsiteY87" fmla="*/ 61913 h 338138"/>
                  <a:gd name="connsiteX88" fmla="*/ 128587 w 315913"/>
                  <a:gd name="connsiteY88" fmla="*/ 30957 h 338138"/>
                  <a:gd name="connsiteX89" fmla="*/ 159420 w 315913"/>
                  <a:gd name="connsiteY89" fmla="*/ 0 h 338138"/>
                  <a:gd name="connsiteX90" fmla="*/ 46037 w 315913"/>
                  <a:gd name="connsiteY90" fmla="*/ 0 h 338138"/>
                  <a:gd name="connsiteX91" fmla="*/ 76200 w 315913"/>
                  <a:gd name="connsiteY91" fmla="*/ 30957 h 338138"/>
                  <a:gd name="connsiteX92" fmla="*/ 46037 w 315913"/>
                  <a:gd name="connsiteY92" fmla="*/ 61913 h 338138"/>
                  <a:gd name="connsiteX93" fmla="*/ 15875 w 315913"/>
                  <a:gd name="connsiteY93" fmla="*/ 30957 h 338138"/>
                  <a:gd name="connsiteX94" fmla="*/ 46037 w 315913"/>
                  <a:gd name="connsiteY9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5913" h="338138">
                    <a:moveTo>
                      <a:pt x="270013" y="244475"/>
                    </a:moveTo>
                    <a:cubicBezTo>
                      <a:pt x="294930" y="244475"/>
                      <a:pt x="315913" y="265582"/>
                      <a:pt x="315913" y="290647"/>
                    </a:cubicBezTo>
                    <a:cubicBezTo>
                      <a:pt x="315913" y="290647"/>
                      <a:pt x="315913" y="290647"/>
                      <a:pt x="315913" y="331542"/>
                    </a:cubicBezTo>
                    <a:cubicBezTo>
                      <a:pt x="315913" y="332861"/>
                      <a:pt x="314602" y="335500"/>
                      <a:pt x="313290" y="335500"/>
                    </a:cubicBezTo>
                    <a:cubicBezTo>
                      <a:pt x="313290" y="336819"/>
                      <a:pt x="310667" y="338138"/>
                      <a:pt x="309356" y="338138"/>
                    </a:cubicBezTo>
                    <a:cubicBezTo>
                      <a:pt x="309356" y="338138"/>
                      <a:pt x="309356" y="338138"/>
                      <a:pt x="231982" y="338138"/>
                    </a:cubicBezTo>
                    <a:cubicBezTo>
                      <a:pt x="228048" y="338138"/>
                      <a:pt x="225425" y="335500"/>
                      <a:pt x="225425" y="331542"/>
                    </a:cubicBezTo>
                    <a:cubicBezTo>
                      <a:pt x="225425" y="331542"/>
                      <a:pt x="225425" y="331542"/>
                      <a:pt x="225425" y="290647"/>
                    </a:cubicBezTo>
                    <a:cubicBezTo>
                      <a:pt x="225425" y="265582"/>
                      <a:pt x="246408" y="244475"/>
                      <a:pt x="270013" y="244475"/>
                    </a:cubicBezTo>
                    <a:close/>
                    <a:moveTo>
                      <a:pt x="157956" y="244475"/>
                    </a:moveTo>
                    <a:cubicBezTo>
                      <a:pt x="183239" y="244475"/>
                      <a:pt x="203200" y="265582"/>
                      <a:pt x="203200" y="290647"/>
                    </a:cubicBezTo>
                    <a:cubicBezTo>
                      <a:pt x="203200" y="290647"/>
                      <a:pt x="203200" y="290647"/>
                      <a:pt x="203200" y="331542"/>
                    </a:cubicBezTo>
                    <a:cubicBezTo>
                      <a:pt x="203200" y="332861"/>
                      <a:pt x="203200" y="335500"/>
                      <a:pt x="201869" y="335500"/>
                    </a:cubicBezTo>
                    <a:cubicBezTo>
                      <a:pt x="200538" y="336819"/>
                      <a:pt x="199208" y="338138"/>
                      <a:pt x="196546" y="338138"/>
                    </a:cubicBezTo>
                    <a:cubicBezTo>
                      <a:pt x="196546" y="338138"/>
                      <a:pt x="196546" y="338138"/>
                      <a:pt x="119365" y="338138"/>
                    </a:cubicBezTo>
                    <a:cubicBezTo>
                      <a:pt x="115373" y="338138"/>
                      <a:pt x="112712" y="335500"/>
                      <a:pt x="112712" y="331542"/>
                    </a:cubicBezTo>
                    <a:cubicBezTo>
                      <a:pt x="112712" y="331542"/>
                      <a:pt x="112712" y="331542"/>
                      <a:pt x="112712" y="290647"/>
                    </a:cubicBezTo>
                    <a:cubicBezTo>
                      <a:pt x="112712" y="265582"/>
                      <a:pt x="132672" y="244475"/>
                      <a:pt x="157956" y="244475"/>
                    </a:cubicBezTo>
                    <a:close/>
                    <a:moveTo>
                      <a:pt x="45900" y="244475"/>
                    </a:moveTo>
                    <a:cubicBezTo>
                      <a:pt x="69505" y="244475"/>
                      <a:pt x="90488" y="265582"/>
                      <a:pt x="90488" y="290647"/>
                    </a:cubicBezTo>
                    <a:cubicBezTo>
                      <a:pt x="90488" y="290647"/>
                      <a:pt x="90488" y="290647"/>
                      <a:pt x="90488" y="331542"/>
                    </a:cubicBezTo>
                    <a:cubicBezTo>
                      <a:pt x="90488" y="332861"/>
                      <a:pt x="90488" y="335500"/>
                      <a:pt x="89176" y="335500"/>
                    </a:cubicBezTo>
                    <a:cubicBezTo>
                      <a:pt x="87865" y="336819"/>
                      <a:pt x="85242" y="338138"/>
                      <a:pt x="83931" y="338138"/>
                    </a:cubicBezTo>
                    <a:cubicBezTo>
                      <a:pt x="83931" y="338138"/>
                      <a:pt x="83931" y="338138"/>
                      <a:pt x="6557" y="338138"/>
                    </a:cubicBezTo>
                    <a:cubicBezTo>
                      <a:pt x="3934" y="338138"/>
                      <a:pt x="0" y="335500"/>
                      <a:pt x="0" y="331542"/>
                    </a:cubicBezTo>
                    <a:cubicBezTo>
                      <a:pt x="0" y="331542"/>
                      <a:pt x="0" y="331542"/>
                      <a:pt x="0" y="290647"/>
                    </a:cubicBezTo>
                    <a:cubicBezTo>
                      <a:pt x="0" y="265582"/>
                      <a:pt x="20983" y="244475"/>
                      <a:pt x="45900" y="244475"/>
                    </a:cubicBezTo>
                    <a:close/>
                    <a:moveTo>
                      <a:pt x="271463" y="180975"/>
                    </a:moveTo>
                    <a:cubicBezTo>
                      <a:pt x="287200" y="180975"/>
                      <a:pt x="301625" y="194089"/>
                      <a:pt x="301625" y="211138"/>
                    </a:cubicBezTo>
                    <a:cubicBezTo>
                      <a:pt x="301625" y="228186"/>
                      <a:pt x="287200" y="241300"/>
                      <a:pt x="271463" y="241300"/>
                    </a:cubicBezTo>
                    <a:cubicBezTo>
                      <a:pt x="254414" y="241300"/>
                      <a:pt x="241300" y="228186"/>
                      <a:pt x="241300" y="211138"/>
                    </a:cubicBezTo>
                    <a:cubicBezTo>
                      <a:pt x="241300" y="194089"/>
                      <a:pt x="254414" y="180975"/>
                      <a:pt x="271463" y="180975"/>
                    </a:cubicBezTo>
                    <a:close/>
                    <a:moveTo>
                      <a:pt x="159420" y="180975"/>
                    </a:moveTo>
                    <a:cubicBezTo>
                      <a:pt x="175506" y="180975"/>
                      <a:pt x="188912" y="194089"/>
                      <a:pt x="188912" y="211138"/>
                    </a:cubicBezTo>
                    <a:cubicBezTo>
                      <a:pt x="188912" y="228186"/>
                      <a:pt x="175506" y="241300"/>
                      <a:pt x="159420" y="241300"/>
                    </a:cubicBezTo>
                    <a:cubicBezTo>
                      <a:pt x="141992" y="241300"/>
                      <a:pt x="128587" y="228186"/>
                      <a:pt x="128587" y="211138"/>
                    </a:cubicBezTo>
                    <a:cubicBezTo>
                      <a:pt x="128587" y="194089"/>
                      <a:pt x="141992" y="180975"/>
                      <a:pt x="159420" y="180975"/>
                    </a:cubicBezTo>
                    <a:close/>
                    <a:moveTo>
                      <a:pt x="46038" y="180975"/>
                    </a:moveTo>
                    <a:cubicBezTo>
                      <a:pt x="62697" y="180975"/>
                      <a:pt x="76201" y="194479"/>
                      <a:pt x="76201" y="211138"/>
                    </a:cubicBezTo>
                    <a:cubicBezTo>
                      <a:pt x="76201" y="227797"/>
                      <a:pt x="62697" y="241301"/>
                      <a:pt x="46038" y="241301"/>
                    </a:cubicBezTo>
                    <a:cubicBezTo>
                      <a:pt x="29379" y="241301"/>
                      <a:pt x="15875" y="227797"/>
                      <a:pt x="15875" y="211138"/>
                    </a:cubicBezTo>
                    <a:cubicBezTo>
                      <a:pt x="15875" y="194479"/>
                      <a:pt x="29379" y="180975"/>
                      <a:pt x="46038" y="180975"/>
                    </a:cubicBezTo>
                    <a:close/>
                    <a:moveTo>
                      <a:pt x="270005" y="77788"/>
                    </a:moveTo>
                    <a:cubicBezTo>
                      <a:pt x="252736" y="77788"/>
                      <a:pt x="238125" y="92457"/>
                      <a:pt x="238125" y="109792"/>
                    </a:cubicBezTo>
                    <a:cubicBezTo>
                      <a:pt x="238125" y="109792"/>
                      <a:pt x="238125" y="109792"/>
                      <a:pt x="238125" y="144463"/>
                    </a:cubicBezTo>
                    <a:cubicBezTo>
                      <a:pt x="238125" y="144463"/>
                      <a:pt x="238125" y="144463"/>
                      <a:pt x="303213" y="144463"/>
                    </a:cubicBezTo>
                    <a:lnTo>
                      <a:pt x="303213" y="109792"/>
                    </a:lnTo>
                    <a:cubicBezTo>
                      <a:pt x="303213" y="92457"/>
                      <a:pt x="288602" y="77788"/>
                      <a:pt x="270005" y="77788"/>
                    </a:cubicBezTo>
                    <a:close/>
                    <a:moveTo>
                      <a:pt x="270013" y="65088"/>
                    </a:moveTo>
                    <a:cubicBezTo>
                      <a:pt x="294930" y="65088"/>
                      <a:pt x="315913" y="84876"/>
                      <a:pt x="315913" y="109941"/>
                    </a:cubicBezTo>
                    <a:cubicBezTo>
                      <a:pt x="315913" y="109941"/>
                      <a:pt x="315913" y="109941"/>
                      <a:pt x="315913" y="150836"/>
                    </a:cubicBezTo>
                    <a:cubicBezTo>
                      <a:pt x="315913" y="153474"/>
                      <a:pt x="314602" y="154794"/>
                      <a:pt x="313290" y="156113"/>
                    </a:cubicBezTo>
                    <a:cubicBezTo>
                      <a:pt x="313290" y="157432"/>
                      <a:pt x="310667" y="158751"/>
                      <a:pt x="309356" y="158751"/>
                    </a:cubicBezTo>
                    <a:cubicBezTo>
                      <a:pt x="309356" y="158751"/>
                      <a:pt x="309356" y="158751"/>
                      <a:pt x="231982" y="158751"/>
                    </a:cubicBezTo>
                    <a:cubicBezTo>
                      <a:pt x="228048" y="158751"/>
                      <a:pt x="225425" y="154794"/>
                      <a:pt x="225425" y="150836"/>
                    </a:cubicBezTo>
                    <a:cubicBezTo>
                      <a:pt x="225425" y="150836"/>
                      <a:pt x="225425" y="150836"/>
                      <a:pt x="225425" y="109941"/>
                    </a:cubicBezTo>
                    <a:cubicBezTo>
                      <a:pt x="225425" y="84876"/>
                      <a:pt x="246408" y="65088"/>
                      <a:pt x="270013" y="65088"/>
                    </a:cubicBezTo>
                    <a:close/>
                    <a:moveTo>
                      <a:pt x="157956" y="65088"/>
                    </a:moveTo>
                    <a:cubicBezTo>
                      <a:pt x="183239" y="65088"/>
                      <a:pt x="203200" y="84876"/>
                      <a:pt x="203200" y="109941"/>
                    </a:cubicBezTo>
                    <a:cubicBezTo>
                      <a:pt x="203200" y="109941"/>
                      <a:pt x="203200" y="109941"/>
                      <a:pt x="203200" y="150836"/>
                    </a:cubicBezTo>
                    <a:cubicBezTo>
                      <a:pt x="203200" y="153474"/>
                      <a:pt x="203200" y="154794"/>
                      <a:pt x="201869" y="156113"/>
                    </a:cubicBezTo>
                    <a:cubicBezTo>
                      <a:pt x="200538" y="157432"/>
                      <a:pt x="199208" y="158751"/>
                      <a:pt x="196546" y="158751"/>
                    </a:cubicBezTo>
                    <a:cubicBezTo>
                      <a:pt x="196546" y="158751"/>
                      <a:pt x="196546" y="158751"/>
                      <a:pt x="119365" y="158751"/>
                    </a:cubicBezTo>
                    <a:cubicBezTo>
                      <a:pt x="115373" y="158751"/>
                      <a:pt x="112712" y="154794"/>
                      <a:pt x="112712" y="150836"/>
                    </a:cubicBezTo>
                    <a:cubicBezTo>
                      <a:pt x="112712" y="150836"/>
                      <a:pt x="112712" y="150836"/>
                      <a:pt x="112712" y="109941"/>
                    </a:cubicBezTo>
                    <a:cubicBezTo>
                      <a:pt x="112712" y="84876"/>
                      <a:pt x="132672" y="65088"/>
                      <a:pt x="157956" y="65088"/>
                    </a:cubicBezTo>
                    <a:close/>
                    <a:moveTo>
                      <a:pt x="45900" y="65088"/>
                    </a:moveTo>
                    <a:cubicBezTo>
                      <a:pt x="69505" y="65088"/>
                      <a:pt x="90488" y="84876"/>
                      <a:pt x="90488" y="109941"/>
                    </a:cubicBezTo>
                    <a:cubicBezTo>
                      <a:pt x="90488" y="109941"/>
                      <a:pt x="90488" y="109941"/>
                      <a:pt x="90488" y="150836"/>
                    </a:cubicBezTo>
                    <a:cubicBezTo>
                      <a:pt x="90488" y="153474"/>
                      <a:pt x="90488" y="154794"/>
                      <a:pt x="89176" y="156113"/>
                    </a:cubicBezTo>
                    <a:cubicBezTo>
                      <a:pt x="87865" y="157432"/>
                      <a:pt x="85242" y="158751"/>
                      <a:pt x="83931" y="158751"/>
                    </a:cubicBezTo>
                    <a:cubicBezTo>
                      <a:pt x="83931" y="158751"/>
                      <a:pt x="83931" y="158751"/>
                      <a:pt x="6557" y="158751"/>
                    </a:cubicBezTo>
                    <a:cubicBezTo>
                      <a:pt x="3934" y="158751"/>
                      <a:pt x="0" y="154794"/>
                      <a:pt x="0" y="150836"/>
                    </a:cubicBezTo>
                    <a:cubicBezTo>
                      <a:pt x="0" y="150836"/>
                      <a:pt x="0" y="150836"/>
                      <a:pt x="0" y="109941"/>
                    </a:cubicBezTo>
                    <a:cubicBezTo>
                      <a:pt x="0" y="84876"/>
                      <a:pt x="20983" y="65088"/>
                      <a:pt x="45900" y="65088"/>
                    </a:cubicBezTo>
                    <a:close/>
                    <a:moveTo>
                      <a:pt x="270669" y="14288"/>
                    </a:moveTo>
                    <a:cubicBezTo>
                      <a:pt x="261463" y="14288"/>
                      <a:pt x="254000" y="21751"/>
                      <a:pt x="254000" y="30957"/>
                    </a:cubicBezTo>
                    <a:cubicBezTo>
                      <a:pt x="254000" y="40163"/>
                      <a:pt x="261463" y="47626"/>
                      <a:pt x="270669" y="47626"/>
                    </a:cubicBezTo>
                    <a:cubicBezTo>
                      <a:pt x="279875" y="47626"/>
                      <a:pt x="287338" y="40163"/>
                      <a:pt x="287338" y="30957"/>
                    </a:cubicBezTo>
                    <a:cubicBezTo>
                      <a:pt x="287338" y="21751"/>
                      <a:pt x="279875" y="14288"/>
                      <a:pt x="270669" y="14288"/>
                    </a:cubicBezTo>
                    <a:close/>
                    <a:moveTo>
                      <a:pt x="271463" y="0"/>
                    </a:moveTo>
                    <a:cubicBezTo>
                      <a:pt x="287200" y="0"/>
                      <a:pt x="301625" y="13459"/>
                      <a:pt x="301625" y="30957"/>
                    </a:cubicBezTo>
                    <a:cubicBezTo>
                      <a:pt x="301625" y="48454"/>
                      <a:pt x="287200" y="61913"/>
                      <a:pt x="271463" y="61913"/>
                    </a:cubicBezTo>
                    <a:cubicBezTo>
                      <a:pt x="254414" y="61913"/>
                      <a:pt x="241300" y="48454"/>
                      <a:pt x="241300" y="30957"/>
                    </a:cubicBezTo>
                    <a:cubicBezTo>
                      <a:pt x="241300" y="13459"/>
                      <a:pt x="254414" y="0"/>
                      <a:pt x="271463" y="0"/>
                    </a:cubicBezTo>
                    <a:close/>
                    <a:moveTo>
                      <a:pt x="159420" y="0"/>
                    </a:moveTo>
                    <a:cubicBezTo>
                      <a:pt x="175506" y="0"/>
                      <a:pt x="188912" y="13459"/>
                      <a:pt x="188912" y="30957"/>
                    </a:cubicBezTo>
                    <a:cubicBezTo>
                      <a:pt x="188912" y="48454"/>
                      <a:pt x="175506" y="61913"/>
                      <a:pt x="159420" y="61913"/>
                    </a:cubicBezTo>
                    <a:cubicBezTo>
                      <a:pt x="141992" y="61913"/>
                      <a:pt x="128587" y="48454"/>
                      <a:pt x="128587" y="30957"/>
                    </a:cubicBezTo>
                    <a:cubicBezTo>
                      <a:pt x="128587" y="13459"/>
                      <a:pt x="141992" y="0"/>
                      <a:pt x="159420" y="0"/>
                    </a:cubicBezTo>
                    <a:close/>
                    <a:moveTo>
                      <a:pt x="46037" y="0"/>
                    </a:moveTo>
                    <a:cubicBezTo>
                      <a:pt x="63086" y="0"/>
                      <a:pt x="76200" y="13459"/>
                      <a:pt x="76200" y="30957"/>
                    </a:cubicBezTo>
                    <a:cubicBezTo>
                      <a:pt x="76200" y="48454"/>
                      <a:pt x="63086" y="61913"/>
                      <a:pt x="46037" y="61913"/>
                    </a:cubicBezTo>
                    <a:cubicBezTo>
                      <a:pt x="28989" y="61913"/>
                      <a:pt x="15875" y="48454"/>
                      <a:pt x="15875" y="30957"/>
                    </a:cubicBezTo>
                    <a:cubicBezTo>
                      <a:pt x="15875" y="13459"/>
                      <a:pt x="28989" y="0"/>
                      <a:pt x="460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pic>
          <p:nvPicPr>
            <p:cNvPr id="9235" name="图片占位符 26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t="4909" b="4909"/>
            <a:stretch>
              <a:fillRect/>
            </a:stretch>
          </p:blipFill>
          <p:spPr bwMode="auto">
            <a:xfrm>
              <a:off x="261937" y="1988840"/>
              <a:ext cx="4383088" cy="263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285750"/>
            <a:ext cx="464903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产品上线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推送过程确认文件</a:t>
            </a:r>
          </a:p>
          <a:p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4" name="矩形 14"/>
          <p:cNvSpPr>
            <a:spLocks noChangeArrowheads="1"/>
          </p:cNvSpPr>
          <p:nvPr/>
        </p:nvSpPr>
        <p:spPr bwMode="auto">
          <a:xfrm>
            <a:off x="4286248" y="2648546"/>
            <a:ext cx="44181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本地检查好了之后，就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’push’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到远端，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在部署的是时候，也要再一次确定所部署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的文件是这次上传修改的文件。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50825" y="1989138"/>
            <a:ext cx="8542338" cy="3078162"/>
            <a:chOff x="0" y="1777702"/>
            <a:chExt cx="10080625" cy="3633788"/>
          </a:xfrm>
        </p:grpSpPr>
        <p:sp>
          <p:nvSpPr>
            <p:cNvPr id="11" name="矩形 10"/>
            <p:cNvSpPr/>
            <p:nvPr/>
          </p:nvSpPr>
          <p:spPr>
            <a:xfrm>
              <a:off x="0" y="1777702"/>
              <a:ext cx="10080625" cy="3058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: 圆角 3"/>
            <p:cNvSpPr/>
            <p:nvPr/>
          </p:nvSpPr>
          <p:spPr>
            <a:xfrm>
              <a:off x="7995559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4"/>
            <p:cNvSpPr/>
            <p:nvPr/>
          </p:nvSpPr>
          <p:spPr>
            <a:xfrm>
              <a:off x="8094849" y="5076035"/>
              <a:ext cx="234171" cy="236131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: 圆角 7"/>
            <p:cNvSpPr/>
            <p:nvPr/>
          </p:nvSpPr>
          <p:spPr>
            <a:xfrm>
              <a:off x="8510738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8"/>
            <p:cNvSpPr/>
            <p:nvPr/>
          </p:nvSpPr>
          <p:spPr>
            <a:xfrm>
              <a:off x="8610026" y="5076035"/>
              <a:ext cx="236045" cy="236131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: 圆角 10"/>
            <p:cNvSpPr/>
            <p:nvPr/>
          </p:nvSpPr>
          <p:spPr>
            <a:xfrm>
              <a:off x="9025915" y="4976710"/>
              <a:ext cx="436497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1"/>
            <p:cNvSpPr/>
            <p:nvPr/>
          </p:nvSpPr>
          <p:spPr>
            <a:xfrm>
              <a:off x="9127077" y="5077909"/>
              <a:ext cx="234172" cy="234257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: 圆角 13"/>
            <p:cNvSpPr/>
            <p:nvPr/>
          </p:nvSpPr>
          <p:spPr>
            <a:xfrm>
              <a:off x="9542966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4"/>
            <p:cNvSpPr/>
            <p:nvPr/>
          </p:nvSpPr>
          <p:spPr>
            <a:xfrm>
              <a:off x="9660989" y="5076035"/>
              <a:ext cx="196704" cy="236131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" name="组合 27"/>
            <p:cNvGrpSpPr>
              <a:grpSpLocks/>
            </p:cNvGrpSpPr>
            <p:nvPr/>
          </p:nvGrpSpPr>
          <p:grpSpPr bwMode="auto">
            <a:xfrm>
              <a:off x="7478712" y="4976515"/>
              <a:ext cx="434975" cy="434975"/>
              <a:chOff x="8533674" y="5262836"/>
              <a:chExt cx="435428" cy="435428"/>
            </a:xfrm>
          </p:grpSpPr>
          <p:sp>
            <p:nvSpPr>
              <p:cNvPr id="21" name="矩形: 圆角 28"/>
              <p:cNvSpPr/>
              <p:nvPr/>
            </p:nvSpPr>
            <p:spPr>
              <a:xfrm>
                <a:off x="8533470" y="5263031"/>
                <a:ext cx="435075" cy="43523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17"/>
              <p:cNvSpPr/>
              <p:nvPr/>
            </p:nvSpPr>
            <p:spPr>
              <a:xfrm>
                <a:off x="8642238" y="5362460"/>
                <a:ext cx="217537" cy="236377"/>
              </a:xfrm>
              <a:custGeom>
                <a:avLst/>
                <a:gdLst>
                  <a:gd name="connsiteX0" fmla="*/ 270013 w 315913"/>
                  <a:gd name="connsiteY0" fmla="*/ 244475 h 338138"/>
                  <a:gd name="connsiteX1" fmla="*/ 315913 w 315913"/>
                  <a:gd name="connsiteY1" fmla="*/ 290647 h 338138"/>
                  <a:gd name="connsiteX2" fmla="*/ 315913 w 315913"/>
                  <a:gd name="connsiteY2" fmla="*/ 331542 h 338138"/>
                  <a:gd name="connsiteX3" fmla="*/ 313290 w 315913"/>
                  <a:gd name="connsiteY3" fmla="*/ 335500 h 338138"/>
                  <a:gd name="connsiteX4" fmla="*/ 309356 w 315913"/>
                  <a:gd name="connsiteY4" fmla="*/ 338138 h 338138"/>
                  <a:gd name="connsiteX5" fmla="*/ 231982 w 315913"/>
                  <a:gd name="connsiteY5" fmla="*/ 338138 h 338138"/>
                  <a:gd name="connsiteX6" fmla="*/ 225425 w 315913"/>
                  <a:gd name="connsiteY6" fmla="*/ 331542 h 338138"/>
                  <a:gd name="connsiteX7" fmla="*/ 225425 w 315913"/>
                  <a:gd name="connsiteY7" fmla="*/ 290647 h 338138"/>
                  <a:gd name="connsiteX8" fmla="*/ 270013 w 315913"/>
                  <a:gd name="connsiteY8" fmla="*/ 244475 h 338138"/>
                  <a:gd name="connsiteX9" fmla="*/ 157956 w 315913"/>
                  <a:gd name="connsiteY9" fmla="*/ 244475 h 338138"/>
                  <a:gd name="connsiteX10" fmla="*/ 203200 w 315913"/>
                  <a:gd name="connsiteY10" fmla="*/ 290647 h 338138"/>
                  <a:gd name="connsiteX11" fmla="*/ 203200 w 315913"/>
                  <a:gd name="connsiteY11" fmla="*/ 331542 h 338138"/>
                  <a:gd name="connsiteX12" fmla="*/ 201869 w 315913"/>
                  <a:gd name="connsiteY12" fmla="*/ 335500 h 338138"/>
                  <a:gd name="connsiteX13" fmla="*/ 196546 w 315913"/>
                  <a:gd name="connsiteY13" fmla="*/ 338138 h 338138"/>
                  <a:gd name="connsiteX14" fmla="*/ 119365 w 315913"/>
                  <a:gd name="connsiteY14" fmla="*/ 338138 h 338138"/>
                  <a:gd name="connsiteX15" fmla="*/ 112712 w 315913"/>
                  <a:gd name="connsiteY15" fmla="*/ 331542 h 338138"/>
                  <a:gd name="connsiteX16" fmla="*/ 112712 w 315913"/>
                  <a:gd name="connsiteY16" fmla="*/ 290647 h 338138"/>
                  <a:gd name="connsiteX17" fmla="*/ 157956 w 315913"/>
                  <a:gd name="connsiteY17" fmla="*/ 244475 h 338138"/>
                  <a:gd name="connsiteX18" fmla="*/ 45900 w 315913"/>
                  <a:gd name="connsiteY18" fmla="*/ 244475 h 338138"/>
                  <a:gd name="connsiteX19" fmla="*/ 90488 w 315913"/>
                  <a:gd name="connsiteY19" fmla="*/ 290647 h 338138"/>
                  <a:gd name="connsiteX20" fmla="*/ 90488 w 315913"/>
                  <a:gd name="connsiteY20" fmla="*/ 331542 h 338138"/>
                  <a:gd name="connsiteX21" fmla="*/ 89176 w 315913"/>
                  <a:gd name="connsiteY21" fmla="*/ 335500 h 338138"/>
                  <a:gd name="connsiteX22" fmla="*/ 83931 w 315913"/>
                  <a:gd name="connsiteY22" fmla="*/ 338138 h 338138"/>
                  <a:gd name="connsiteX23" fmla="*/ 6557 w 315913"/>
                  <a:gd name="connsiteY23" fmla="*/ 338138 h 338138"/>
                  <a:gd name="connsiteX24" fmla="*/ 0 w 315913"/>
                  <a:gd name="connsiteY24" fmla="*/ 331542 h 338138"/>
                  <a:gd name="connsiteX25" fmla="*/ 0 w 315913"/>
                  <a:gd name="connsiteY25" fmla="*/ 290647 h 338138"/>
                  <a:gd name="connsiteX26" fmla="*/ 45900 w 315913"/>
                  <a:gd name="connsiteY26" fmla="*/ 244475 h 338138"/>
                  <a:gd name="connsiteX27" fmla="*/ 271463 w 315913"/>
                  <a:gd name="connsiteY27" fmla="*/ 180975 h 338138"/>
                  <a:gd name="connsiteX28" fmla="*/ 301625 w 315913"/>
                  <a:gd name="connsiteY28" fmla="*/ 211138 h 338138"/>
                  <a:gd name="connsiteX29" fmla="*/ 271463 w 315913"/>
                  <a:gd name="connsiteY29" fmla="*/ 241300 h 338138"/>
                  <a:gd name="connsiteX30" fmla="*/ 241300 w 315913"/>
                  <a:gd name="connsiteY30" fmla="*/ 211138 h 338138"/>
                  <a:gd name="connsiteX31" fmla="*/ 271463 w 315913"/>
                  <a:gd name="connsiteY31" fmla="*/ 180975 h 338138"/>
                  <a:gd name="connsiteX32" fmla="*/ 159420 w 315913"/>
                  <a:gd name="connsiteY32" fmla="*/ 180975 h 338138"/>
                  <a:gd name="connsiteX33" fmla="*/ 188912 w 315913"/>
                  <a:gd name="connsiteY33" fmla="*/ 211138 h 338138"/>
                  <a:gd name="connsiteX34" fmla="*/ 159420 w 315913"/>
                  <a:gd name="connsiteY34" fmla="*/ 241300 h 338138"/>
                  <a:gd name="connsiteX35" fmla="*/ 128587 w 315913"/>
                  <a:gd name="connsiteY35" fmla="*/ 211138 h 338138"/>
                  <a:gd name="connsiteX36" fmla="*/ 159420 w 315913"/>
                  <a:gd name="connsiteY36" fmla="*/ 180975 h 338138"/>
                  <a:gd name="connsiteX37" fmla="*/ 46038 w 315913"/>
                  <a:gd name="connsiteY37" fmla="*/ 180975 h 338138"/>
                  <a:gd name="connsiteX38" fmla="*/ 76201 w 315913"/>
                  <a:gd name="connsiteY38" fmla="*/ 211138 h 338138"/>
                  <a:gd name="connsiteX39" fmla="*/ 46038 w 315913"/>
                  <a:gd name="connsiteY39" fmla="*/ 241301 h 338138"/>
                  <a:gd name="connsiteX40" fmla="*/ 15875 w 315913"/>
                  <a:gd name="connsiteY40" fmla="*/ 211138 h 338138"/>
                  <a:gd name="connsiteX41" fmla="*/ 46038 w 315913"/>
                  <a:gd name="connsiteY41" fmla="*/ 180975 h 338138"/>
                  <a:gd name="connsiteX42" fmla="*/ 270005 w 315913"/>
                  <a:gd name="connsiteY42" fmla="*/ 77788 h 338138"/>
                  <a:gd name="connsiteX43" fmla="*/ 238125 w 315913"/>
                  <a:gd name="connsiteY43" fmla="*/ 109792 h 338138"/>
                  <a:gd name="connsiteX44" fmla="*/ 238125 w 315913"/>
                  <a:gd name="connsiteY44" fmla="*/ 144463 h 338138"/>
                  <a:gd name="connsiteX45" fmla="*/ 303213 w 315913"/>
                  <a:gd name="connsiteY45" fmla="*/ 144463 h 338138"/>
                  <a:gd name="connsiteX46" fmla="*/ 303213 w 315913"/>
                  <a:gd name="connsiteY46" fmla="*/ 109792 h 338138"/>
                  <a:gd name="connsiteX47" fmla="*/ 270005 w 315913"/>
                  <a:gd name="connsiteY47" fmla="*/ 77788 h 338138"/>
                  <a:gd name="connsiteX48" fmla="*/ 270013 w 315913"/>
                  <a:gd name="connsiteY48" fmla="*/ 65088 h 338138"/>
                  <a:gd name="connsiteX49" fmla="*/ 315913 w 315913"/>
                  <a:gd name="connsiteY49" fmla="*/ 109941 h 338138"/>
                  <a:gd name="connsiteX50" fmla="*/ 315913 w 315913"/>
                  <a:gd name="connsiteY50" fmla="*/ 150836 h 338138"/>
                  <a:gd name="connsiteX51" fmla="*/ 313290 w 315913"/>
                  <a:gd name="connsiteY51" fmla="*/ 156113 h 338138"/>
                  <a:gd name="connsiteX52" fmla="*/ 309356 w 315913"/>
                  <a:gd name="connsiteY52" fmla="*/ 158751 h 338138"/>
                  <a:gd name="connsiteX53" fmla="*/ 231982 w 315913"/>
                  <a:gd name="connsiteY53" fmla="*/ 158751 h 338138"/>
                  <a:gd name="connsiteX54" fmla="*/ 225425 w 315913"/>
                  <a:gd name="connsiteY54" fmla="*/ 150836 h 338138"/>
                  <a:gd name="connsiteX55" fmla="*/ 225425 w 315913"/>
                  <a:gd name="connsiteY55" fmla="*/ 109941 h 338138"/>
                  <a:gd name="connsiteX56" fmla="*/ 270013 w 315913"/>
                  <a:gd name="connsiteY56" fmla="*/ 65088 h 338138"/>
                  <a:gd name="connsiteX57" fmla="*/ 157956 w 315913"/>
                  <a:gd name="connsiteY57" fmla="*/ 65088 h 338138"/>
                  <a:gd name="connsiteX58" fmla="*/ 203200 w 315913"/>
                  <a:gd name="connsiteY58" fmla="*/ 109941 h 338138"/>
                  <a:gd name="connsiteX59" fmla="*/ 203200 w 315913"/>
                  <a:gd name="connsiteY59" fmla="*/ 150836 h 338138"/>
                  <a:gd name="connsiteX60" fmla="*/ 201869 w 315913"/>
                  <a:gd name="connsiteY60" fmla="*/ 156113 h 338138"/>
                  <a:gd name="connsiteX61" fmla="*/ 196546 w 315913"/>
                  <a:gd name="connsiteY61" fmla="*/ 158751 h 338138"/>
                  <a:gd name="connsiteX62" fmla="*/ 119365 w 315913"/>
                  <a:gd name="connsiteY62" fmla="*/ 158751 h 338138"/>
                  <a:gd name="connsiteX63" fmla="*/ 112712 w 315913"/>
                  <a:gd name="connsiteY63" fmla="*/ 150836 h 338138"/>
                  <a:gd name="connsiteX64" fmla="*/ 112712 w 315913"/>
                  <a:gd name="connsiteY64" fmla="*/ 109941 h 338138"/>
                  <a:gd name="connsiteX65" fmla="*/ 157956 w 315913"/>
                  <a:gd name="connsiteY65" fmla="*/ 65088 h 338138"/>
                  <a:gd name="connsiteX66" fmla="*/ 45900 w 315913"/>
                  <a:gd name="connsiteY66" fmla="*/ 65088 h 338138"/>
                  <a:gd name="connsiteX67" fmla="*/ 90488 w 315913"/>
                  <a:gd name="connsiteY67" fmla="*/ 109941 h 338138"/>
                  <a:gd name="connsiteX68" fmla="*/ 90488 w 315913"/>
                  <a:gd name="connsiteY68" fmla="*/ 150836 h 338138"/>
                  <a:gd name="connsiteX69" fmla="*/ 89176 w 315913"/>
                  <a:gd name="connsiteY69" fmla="*/ 156113 h 338138"/>
                  <a:gd name="connsiteX70" fmla="*/ 83931 w 315913"/>
                  <a:gd name="connsiteY70" fmla="*/ 158751 h 338138"/>
                  <a:gd name="connsiteX71" fmla="*/ 6557 w 315913"/>
                  <a:gd name="connsiteY71" fmla="*/ 158751 h 338138"/>
                  <a:gd name="connsiteX72" fmla="*/ 0 w 315913"/>
                  <a:gd name="connsiteY72" fmla="*/ 150836 h 338138"/>
                  <a:gd name="connsiteX73" fmla="*/ 0 w 315913"/>
                  <a:gd name="connsiteY73" fmla="*/ 109941 h 338138"/>
                  <a:gd name="connsiteX74" fmla="*/ 45900 w 315913"/>
                  <a:gd name="connsiteY74" fmla="*/ 65088 h 338138"/>
                  <a:gd name="connsiteX75" fmla="*/ 270669 w 315913"/>
                  <a:gd name="connsiteY75" fmla="*/ 14288 h 338138"/>
                  <a:gd name="connsiteX76" fmla="*/ 254000 w 315913"/>
                  <a:gd name="connsiteY76" fmla="*/ 30957 h 338138"/>
                  <a:gd name="connsiteX77" fmla="*/ 270669 w 315913"/>
                  <a:gd name="connsiteY77" fmla="*/ 47626 h 338138"/>
                  <a:gd name="connsiteX78" fmla="*/ 287338 w 315913"/>
                  <a:gd name="connsiteY78" fmla="*/ 30957 h 338138"/>
                  <a:gd name="connsiteX79" fmla="*/ 270669 w 315913"/>
                  <a:gd name="connsiteY79" fmla="*/ 14288 h 338138"/>
                  <a:gd name="connsiteX80" fmla="*/ 271463 w 315913"/>
                  <a:gd name="connsiteY80" fmla="*/ 0 h 338138"/>
                  <a:gd name="connsiteX81" fmla="*/ 301625 w 315913"/>
                  <a:gd name="connsiteY81" fmla="*/ 30957 h 338138"/>
                  <a:gd name="connsiteX82" fmla="*/ 271463 w 315913"/>
                  <a:gd name="connsiteY82" fmla="*/ 61913 h 338138"/>
                  <a:gd name="connsiteX83" fmla="*/ 241300 w 315913"/>
                  <a:gd name="connsiteY83" fmla="*/ 30957 h 338138"/>
                  <a:gd name="connsiteX84" fmla="*/ 271463 w 315913"/>
                  <a:gd name="connsiteY84" fmla="*/ 0 h 338138"/>
                  <a:gd name="connsiteX85" fmla="*/ 159420 w 315913"/>
                  <a:gd name="connsiteY85" fmla="*/ 0 h 338138"/>
                  <a:gd name="connsiteX86" fmla="*/ 188912 w 315913"/>
                  <a:gd name="connsiteY86" fmla="*/ 30957 h 338138"/>
                  <a:gd name="connsiteX87" fmla="*/ 159420 w 315913"/>
                  <a:gd name="connsiteY87" fmla="*/ 61913 h 338138"/>
                  <a:gd name="connsiteX88" fmla="*/ 128587 w 315913"/>
                  <a:gd name="connsiteY88" fmla="*/ 30957 h 338138"/>
                  <a:gd name="connsiteX89" fmla="*/ 159420 w 315913"/>
                  <a:gd name="connsiteY89" fmla="*/ 0 h 338138"/>
                  <a:gd name="connsiteX90" fmla="*/ 46037 w 315913"/>
                  <a:gd name="connsiteY90" fmla="*/ 0 h 338138"/>
                  <a:gd name="connsiteX91" fmla="*/ 76200 w 315913"/>
                  <a:gd name="connsiteY91" fmla="*/ 30957 h 338138"/>
                  <a:gd name="connsiteX92" fmla="*/ 46037 w 315913"/>
                  <a:gd name="connsiteY92" fmla="*/ 61913 h 338138"/>
                  <a:gd name="connsiteX93" fmla="*/ 15875 w 315913"/>
                  <a:gd name="connsiteY93" fmla="*/ 30957 h 338138"/>
                  <a:gd name="connsiteX94" fmla="*/ 46037 w 315913"/>
                  <a:gd name="connsiteY9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5913" h="338138">
                    <a:moveTo>
                      <a:pt x="270013" y="244475"/>
                    </a:moveTo>
                    <a:cubicBezTo>
                      <a:pt x="294930" y="244475"/>
                      <a:pt x="315913" y="265582"/>
                      <a:pt x="315913" y="290647"/>
                    </a:cubicBezTo>
                    <a:cubicBezTo>
                      <a:pt x="315913" y="290647"/>
                      <a:pt x="315913" y="290647"/>
                      <a:pt x="315913" y="331542"/>
                    </a:cubicBezTo>
                    <a:cubicBezTo>
                      <a:pt x="315913" y="332861"/>
                      <a:pt x="314602" y="335500"/>
                      <a:pt x="313290" y="335500"/>
                    </a:cubicBezTo>
                    <a:cubicBezTo>
                      <a:pt x="313290" y="336819"/>
                      <a:pt x="310667" y="338138"/>
                      <a:pt x="309356" y="338138"/>
                    </a:cubicBezTo>
                    <a:cubicBezTo>
                      <a:pt x="309356" y="338138"/>
                      <a:pt x="309356" y="338138"/>
                      <a:pt x="231982" y="338138"/>
                    </a:cubicBezTo>
                    <a:cubicBezTo>
                      <a:pt x="228048" y="338138"/>
                      <a:pt x="225425" y="335500"/>
                      <a:pt x="225425" y="331542"/>
                    </a:cubicBezTo>
                    <a:cubicBezTo>
                      <a:pt x="225425" y="331542"/>
                      <a:pt x="225425" y="331542"/>
                      <a:pt x="225425" y="290647"/>
                    </a:cubicBezTo>
                    <a:cubicBezTo>
                      <a:pt x="225425" y="265582"/>
                      <a:pt x="246408" y="244475"/>
                      <a:pt x="270013" y="244475"/>
                    </a:cubicBezTo>
                    <a:close/>
                    <a:moveTo>
                      <a:pt x="157956" y="244475"/>
                    </a:moveTo>
                    <a:cubicBezTo>
                      <a:pt x="183239" y="244475"/>
                      <a:pt x="203200" y="265582"/>
                      <a:pt x="203200" y="290647"/>
                    </a:cubicBezTo>
                    <a:cubicBezTo>
                      <a:pt x="203200" y="290647"/>
                      <a:pt x="203200" y="290647"/>
                      <a:pt x="203200" y="331542"/>
                    </a:cubicBezTo>
                    <a:cubicBezTo>
                      <a:pt x="203200" y="332861"/>
                      <a:pt x="203200" y="335500"/>
                      <a:pt x="201869" y="335500"/>
                    </a:cubicBezTo>
                    <a:cubicBezTo>
                      <a:pt x="200538" y="336819"/>
                      <a:pt x="199208" y="338138"/>
                      <a:pt x="196546" y="338138"/>
                    </a:cubicBezTo>
                    <a:cubicBezTo>
                      <a:pt x="196546" y="338138"/>
                      <a:pt x="196546" y="338138"/>
                      <a:pt x="119365" y="338138"/>
                    </a:cubicBezTo>
                    <a:cubicBezTo>
                      <a:pt x="115373" y="338138"/>
                      <a:pt x="112712" y="335500"/>
                      <a:pt x="112712" y="331542"/>
                    </a:cubicBezTo>
                    <a:cubicBezTo>
                      <a:pt x="112712" y="331542"/>
                      <a:pt x="112712" y="331542"/>
                      <a:pt x="112712" y="290647"/>
                    </a:cubicBezTo>
                    <a:cubicBezTo>
                      <a:pt x="112712" y="265582"/>
                      <a:pt x="132672" y="244475"/>
                      <a:pt x="157956" y="244475"/>
                    </a:cubicBezTo>
                    <a:close/>
                    <a:moveTo>
                      <a:pt x="45900" y="244475"/>
                    </a:moveTo>
                    <a:cubicBezTo>
                      <a:pt x="69505" y="244475"/>
                      <a:pt x="90488" y="265582"/>
                      <a:pt x="90488" y="290647"/>
                    </a:cubicBezTo>
                    <a:cubicBezTo>
                      <a:pt x="90488" y="290647"/>
                      <a:pt x="90488" y="290647"/>
                      <a:pt x="90488" y="331542"/>
                    </a:cubicBezTo>
                    <a:cubicBezTo>
                      <a:pt x="90488" y="332861"/>
                      <a:pt x="90488" y="335500"/>
                      <a:pt x="89176" y="335500"/>
                    </a:cubicBezTo>
                    <a:cubicBezTo>
                      <a:pt x="87865" y="336819"/>
                      <a:pt x="85242" y="338138"/>
                      <a:pt x="83931" y="338138"/>
                    </a:cubicBezTo>
                    <a:cubicBezTo>
                      <a:pt x="83931" y="338138"/>
                      <a:pt x="83931" y="338138"/>
                      <a:pt x="6557" y="338138"/>
                    </a:cubicBezTo>
                    <a:cubicBezTo>
                      <a:pt x="3934" y="338138"/>
                      <a:pt x="0" y="335500"/>
                      <a:pt x="0" y="331542"/>
                    </a:cubicBezTo>
                    <a:cubicBezTo>
                      <a:pt x="0" y="331542"/>
                      <a:pt x="0" y="331542"/>
                      <a:pt x="0" y="290647"/>
                    </a:cubicBezTo>
                    <a:cubicBezTo>
                      <a:pt x="0" y="265582"/>
                      <a:pt x="20983" y="244475"/>
                      <a:pt x="45900" y="244475"/>
                    </a:cubicBezTo>
                    <a:close/>
                    <a:moveTo>
                      <a:pt x="271463" y="180975"/>
                    </a:moveTo>
                    <a:cubicBezTo>
                      <a:pt x="287200" y="180975"/>
                      <a:pt x="301625" y="194089"/>
                      <a:pt x="301625" y="211138"/>
                    </a:cubicBezTo>
                    <a:cubicBezTo>
                      <a:pt x="301625" y="228186"/>
                      <a:pt x="287200" y="241300"/>
                      <a:pt x="271463" y="241300"/>
                    </a:cubicBezTo>
                    <a:cubicBezTo>
                      <a:pt x="254414" y="241300"/>
                      <a:pt x="241300" y="228186"/>
                      <a:pt x="241300" y="211138"/>
                    </a:cubicBezTo>
                    <a:cubicBezTo>
                      <a:pt x="241300" y="194089"/>
                      <a:pt x="254414" y="180975"/>
                      <a:pt x="271463" y="180975"/>
                    </a:cubicBezTo>
                    <a:close/>
                    <a:moveTo>
                      <a:pt x="159420" y="180975"/>
                    </a:moveTo>
                    <a:cubicBezTo>
                      <a:pt x="175506" y="180975"/>
                      <a:pt x="188912" y="194089"/>
                      <a:pt x="188912" y="211138"/>
                    </a:cubicBezTo>
                    <a:cubicBezTo>
                      <a:pt x="188912" y="228186"/>
                      <a:pt x="175506" y="241300"/>
                      <a:pt x="159420" y="241300"/>
                    </a:cubicBezTo>
                    <a:cubicBezTo>
                      <a:pt x="141992" y="241300"/>
                      <a:pt x="128587" y="228186"/>
                      <a:pt x="128587" y="211138"/>
                    </a:cubicBezTo>
                    <a:cubicBezTo>
                      <a:pt x="128587" y="194089"/>
                      <a:pt x="141992" y="180975"/>
                      <a:pt x="159420" y="180975"/>
                    </a:cubicBezTo>
                    <a:close/>
                    <a:moveTo>
                      <a:pt x="46038" y="180975"/>
                    </a:moveTo>
                    <a:cubicBezTo>
                      <a:pt x="62697" y="180975"/>
                      <a:pt x="76201" y="194479"/>
                      <a:pt x="76201" y="211138"/>
                    </a:cubicBezTo>
                    <a:cubicBezTo>
                      <a:pt x="76201" y="227797"/>
                      <a:pt x="62697" y="241301"/>
                      <a:pt x="46038" y="241301"/>
                    </a:cubicBezTo>
                    <a:cubicBezTo>
                      <a:pt x="29379" y="241301"/>
                      <a:pt x="15875" y="227797"/>
                      <a:pt x="15875" y="211138"/>
                    </a:cubicBezTo>
                    <a:cubicBezTo>
                      <a:pt x="15875" y="194479"/>
                      <a:pt x="29379" y="180975"/>
                      <a:pt x="46038" y="180975"/>
                    </a:cubicBezTo>
                    <a:close/>
                    <a:moveTo>
                      <a:pt x="270005" y="77788"/>
                    </a:moveTo>
                    <a:cubicBezTo>
                      <a:pt x="252736" y="77788"/>
                      <a:pt x="238125" y="92457"/>
                      <a:pt x="238125" y="109792"/>
                    </a:cubicBezTo>
                    <a:cubicBezTo>
                      <a:pt x="238125" y="109792"/>
                      <a:pt x="238125" y="109792"/>
                      <a:pt x="238125" y="144463"/>
                    </a:cubicBezTo>
                    <a:cubicBezTo>
                      <a:pt x="238125" y="144463"/>
                      <a:pt x="238125" y="144463"/>
                      <a:pt x="303213" y="144463"/>
                    </a:cubicBezTo>
                    <a:lnTo>
                      <a:pt x="303213" y="109792"/>
                    </a:lnTo>
                    <a:cubicBezTo>
                      <a:pt x="303213" y="92457"/>
                      <a:pt x="288602" y="77788"/>
                      <a:pt x="270005" y="77788"/>
                    </a:cubicBezTo>
                    <a:close/>
                    <a:moveTo>
                      <a:pt x="270013" y="65088"/>
                    </a:moveTo>
                    <a:cubicBezTo>
                      <a:pt x="294930" y="65088"/>
                      <a:pt x="315913" y="84876"/>
                      <a:pt x="315913" y="109941"/>
                    </a:cubicBezTo>
                    <a:cubicBezTo>
                      <a:pt x="315913" y="109941"/>
                      <a:pt x="315913" y="109941"/>
                      <a:pt x="315913" y="150836"/>
                    </a:cubicBezTo>
                    <a:cubicBezTo>
                      <a:pt x="315913" y="153474"/>
                      <a:pt x="314602" y="154794"/>
                      <a:pt x="313290" y="156113"/>
                    </a:cubicBezTo>
                    <a:cubicBezTo>
                      <a:pt x="313290" y="157432"/>
                      <a:pt x="310667" y="158751"/>
                      <a:pt x="309356" y="158751"/>
                    </a:cubicBezTo>
                    <a:cubicBezTo>
                      <a:pt x="309356" y="158751"/>
                      <a:pt x="309356" y="158751"/>
                      <a:pt x="231982" y="158751"/>
                    </a:cubicBezTo>
                    <a:cubicBezTo>
                      <a:pt x="228048" y="158751"/>
                      <a:pt x="225425" y="154794"/>
                      <a:pt x="225425" y="150836"/>
                    </a:cubicBezTo>
                    <a:cubicBezTo>
                      <a:pt x="225425" y="150836"/>
                      <a:pt x="225425" y="150836"/>
                      <a:pt x="225425" y="109941"/>
                    </a:cubicBezTo>
                    <a:cubicBezTo>
                      <a:pt x="225425" y="84876"/>
                      <a:pt x="246408" y="65088"/>
                      <a:pt x="270013" y="65088"/>
                    </a:cubicBezTo>
                    <a:close/>
                    <a:moveTo>
                      <a:pt x="157956" y="65088"/>
                    </a:moveTo>
                    <a:cubicBezTo>
                      <a:pt x="183239" y="65088"/>
                      <a:pt x="203200" y="84876"/>
                      <a:pt x="203200" y="109941"/>
                    </a:cubicBezTo>
                    <a:cubicBezTo>
                      <a:pt x="203200" y="109941"/>
                      <a:pt x="203200" y="109941"/>
                      <a:pt x="203200" y="150836"/>
                    </a:cubicBezTo>
                    <a:cubicBezTo>
                      <a:pt x="203200" y="153474"/>
                      <a:pt x="203200" y="154794"/>
                      <a:pt x="201869" y="156113"/>
                    </a:cubicBezTo>
                    <a:cubicBezTo>
                      <a:pt x="200538" y="157432"/>
                      <a:pt x="199208" y="158751"/>
                      <a:pt x="196546" y="158751"/>
                    </a:cubicBezTo>
                    <a:cubicBezTo>
                      <a:pt x="196546" y="158751"/>
                      <a:pt x="196546" y="158751"/>
                      <a:pt x="119365" y="158751"/>
                    </a:cubicBezTo>
                    <a:cubicBezTo>
                      <a:pt x="115373" y="158751"/>
                      <a:pt x="112712" y="154794"/>
                      <a:pt x="112712" y="150836"/>
                    </a:cubicBezTo>
                    <a:cubicBezTo>
                      <a:pt x="112712" y="150836"/>
                      <a:pt x="112712" y="150836"/>
                      <a:pt x="112712" y="109941"/>
                    </a:cubicBezTo>
                    <a:cubicBezTo>
                      <a:pt x="112712" y="84876"/>
                      <a:pt x="132672" y="65088"/>
                      <a:pt x="157956" y="65088"/>
                    </a:cubicBezTo>
                    <a:close/>
                    <a:moveTo>
                      <a:pt x="45900" y="65088"/>
                    </a:moveTo>
                    <a:cubicBezTo>
                      <a:pt x="69505" y="65088"/>
                      <a:pt x="90488" y="84876"/>
                      <a:pt x="90488" y="109941"/>
                    </a:cubicBezTo>
                    <a:cubicBezTo>
                      <a:pt x="90488" y="109941"/>
                      <a:pt x="90488" y="109941"/>
                      <a:pt x="90488" y="150836"/>
                    </a:cubicBezTo>
                    <a:cubicBezTo>
                      <a:pt x="90488" y="153474"/>
                      <a:pt x="90488" y="154794"/>
                      <a:pt x="89176" y="156113"/>
                    </a:cubicBezTo>
                    <a:cubicBezTo>
                      <a:pt x="87865" y="157432"/>
                      <a:pt x="85242" y="158751"/>
                      <a:pt x="83931" y="158751"/>
                    </a:cubicBezTo>
                    <a:cubicBezTo>
                      <a:pt x="83931" y="158751"/>
                      <a:pt x="83931" y="158751"/>
                      <a:pt x="6557" y="158751"/>
                    </a:cubicBezTo>
                    <a:cubicBezTo>
                      <a:pt x="3934" y="158751"/>
                      <a:pt x="0" y="154794"/>
                      <a:pt x="0" y="150836"/>
                    </a:cubicBezTo>
                    <a:cubicBezTo>
                      <a:pt x="0" y="150836"/>
                      <a:pt x="0" y="150836"/>
                      <a:pt x="0" y="109941"/>
                    </a:cubicBezTo>
                    <a:cubicBezTo>
                      <a:pt x="0" y="84876"/>
                      <a:pt x="20983" y="65088"/>
                      <a:pt x="45900" y="65088"/>
                    </a:cubicBezTo>
                    <a:close/>
                    <a:moveTo>
                      <a:pt x="270669" y="14288"/>
                    </a:moveTo>
                    <a:cubicBezTo>
                      <a:pt x="261463" y="14288"/>
                      <a:pt x="254000" y="21751"/>
                      <a:pt x="254000" y="30957"/>
                    </a:cubicBezTo>
                    <a:cubicBezTo>
                      <a:pt x="254000" y="40163"/>
                      <a:pt x="261463" y="47626"/>
                      <a:pt x="270669" y="47626"/>
                    </a:cubicBezTo>
                    <a:cubicBezTo>
                      <a:pt x="279875" y="47626"/>
                      <a:pt x="287338" y="40163"/>
                      <a:pt x="287338" y="30957"/>
                    </a:cubicBezTo>
                    <a:cubicBezTo>
                      <a:pt x="287338" y="21751"/>
                      <a:pt x="279875" y="14288"/>
                      <a:pt x="270669" y="14288"/>
                    </a:cubicBezTo>
                    <a:close/>
                    <a:moveTo>
                      <a:pt x="271463" y="0"/>
                    </a:moveTo>
                    <a:cubicBezTo>
                      <a:pt x="287200" y="0"/>
                      <a:pt x="301625" y="13459"/>
                      <a:pt x="301625" y="30957"/>
                    </a:cubicBezTo>
                    <a:cubicBezTo>
                      <a:pt x="301625" y="48454"/>
                      <a:pt x="287200" y="61913"/>
                      <a:pt x="271463" y="61913"/>
                    </a:cubicBezTo>
                    <a:cubicBezTo>
                      <a:pt x="254414" y="61913"/>
                      <a:pt x="241300" y="48454"/>
                      <a:pt x="241300" y="30957"/>
                    </a:cubicBezTo>
                    <a:cubicBezTo>
                      <a:pt x="241300" y="13459"/>
                      <a:pt x="254414" y="0"/>
                      <a:pt x="271463" y="0"/>
                    </a:cubicBezTo>
                    <a:close/>
                    <a:moveTo>
                      <a:pt x="159420" y="0"/>
                    </a:moveTo>
                    <a:cubicBezTo>
                      <a:pt x="175506" y="0"/>
                      <a:pt x="188912" y="13459"/>
                      <a:pt x="188912" y="30957"/>
                    </a:cubicBezTo>
                    <a:cubicBezTo>
                      <a:pt x="188912" y="48454"/>
                      <a:pt x="175506" y="61913"/>
                      <a:pt x="159420" y="61913"/>
                    </a:cubicBezTo>
                    <a:cubicBezTo>
                      <a:pt x="141992" y="61913"/>
                      <a:pt x="128587" y="48454"/>
                      <a:pt x="128587" y="30957"/>
                    </a:cubicBezTo>
                    <a:cubicBezTo>
                      <a:pt x="128587" y="13459"/>
                      <a:pt x="141992" y="0"/>
                      <a:pt x="159420" y="0"/>
                    </a:cubicBezTo>
                    <a:close/>
                    <a:moveTo>
                      <a:pt x="46037" y="0"/>
                    </a:moveTo>
                    <a:cubicBezTo>
                      <a:pt x="63086" y="0"/>
                      <a:pt x="76200" y="13459"/>
                      <a:pt x="76200" y="30957"/>
                    </a:cubicBezTo>
                    <a:cubicBezTo>
                      <a:pt x="76200" y="48454"/>
                      <a:pt x="63086" y="61913"/>
                      <a:pt x="46037" y="61913"/>
                    </a:cubicBezTo>
                    <a:cubicBezTo>
                      <a:pt x="28989" y="61913"/>
                      <a:pt x="15875" y="48454"/>
                      <a:pt x="15875" y="30957"/>
                    </a:cubicBezTo>
                    <a:cubicBezTo>
                      <a:pt x="15875" y="13459"/>
                      <a:pt x="28989" y="0"/>
                      <a:pt x="460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pic>
          <p:nvPicPr>
            <p:cNvPr id="9235" name="图片占位符 26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t="4909" b="4909"/>
            <a:stretch>
              <a:fillRect/>
            </a:stretch>
          </p:blipFill>
          <p:spPr bwMode="auto">
            <a:xfrm>
              <a:off x="261937" y="1988840"/>
              <a:ext cx="4383088" cy="263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285750"/>
            <a:ext cx="464903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产品上线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推送过程确认文件</a:t>
            </a:r>
          </a:p>
          <a:p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4" name="矩形 14"/>
          <p:cNvSpPr>
            <a:spLocks noChangeArrowheads="1"/>
          </p:cNvSpPr>
          <p:nvPr/>
        </p:nvSpPr>
        <p:spPr bwMode="auto">
          <a:xfrm>
            <a:off x="4286248" y="2648546"/>
            <a:ext cx="44181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本地检查好了之后，就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’push’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到远端，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在部署的是时候，也要再一次确定所部署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的文件是这次上传修改的文件。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50825" y="1989138"/>
            <a:ext cx="8542338" cy="3078162"/>
            <a:chOff x="0" y="1777702"/>
            <a:chExt cx="10080625" cy="3633788"/>
          </a:xfrm>
        </p:grpSpPr>
        <p:sp>
          <p:nvSpPr>
            <p:cNvPr id="11" name="矩形 10"/>
            <p:cNvSpPr/>
            <p:nvPr/>
          </p:nvSpPr>
          <p:spPr>
            <a:xfrm>
              <a:off x="0" y="1777702"/>
              <a:ext cx="10080625" cy="3058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: 圆角 3"/>
            <p:cNvSpPr/>
            <p:nvPr/>
          </p:nvSpPr>
          <p:spPr>
            <a:xfrm>
              <a:off x="7995559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4"/>
            <p:cNvSpPr/>
            <p:nvPr/>
          </p:nvSpPr>
          <p:spPr>
            <a:xfrm>
              <a:off x="8094849" y="5076035"/>
              <a:ext cx="234171" cy="236131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: 圆角 7"/>
            <p:cNvSpPr/>
            <p:nvPr/>
          </p:nvSpPr>
          <p:spPr>
            <a:xfrm>
              <a:off x="8510738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8"/>
            <p:cNvSpPr/>
            <p:nvPr/>
          </p:nvSpPr>
          <p:spPr>
            <a:xfrm>
              <a:off x="8610026" y="5076035"/>
              <a:ext cx="236045" cy="236131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: 圆角 10"/>
            <p:cNvSpPr/>
            <p:nvPr/>
          </p:nvSpPr>
          <p:spPr>
            <a:xfrm>
              <a:off x="9025915" y="4976710"/>
              <a:ext cx="436497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1"/>
            <p:cNvSpPr/>
            <p:nvPr/>
          </p:nvSpPr>
          <p:spPr>
            <a:xfrm>
              <a:off x="9127077" y="5077909"/>
              <a:ext cx="234172" cy="234257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: 圆角 13"/>
            <p:cNvSpPr/>
            <p:nvPr/>
          </p:nvSpPr>
          <p:spPr>
            <a:xfrm>
              <a:off x="9542966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4"/>
            <p:cNvSpPr/>
            <p:nvPr/>
          </p:nvSpPr>
          <p:spPr>
            <a:xfrm>
              <a:off x="9660989" y="5076035"/>
              <a:ext cx="196704" cy="236131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" name="组合 27"/>
            <p:cNvGrpSpPr>
              <a:grpSpLocks/>
            </p:cNvGrpSpPr>
            <p:nvPr/>
          </p:nvGrpSpPr>
          <p:grpSpPr bwMode="auto">
            <a:xfrm>
              <a:off x="7478712" y="4976515"/>
              <a:ext cx="434975" cy="434975"/>
              <a:chOff x="8533674" y="5262836"/>
              <a:chExt cx="435428" cy="435428"/>
            </a:xfrm>
          </p:grpSpPr>
          <p:sp>
            <p:nvSpPr>
              <p:cNvPr id="21" name="矩形: 圆角 28"/>
              <p:cNvSpPr/>
              <p:nvPr/>
            </p:nvSpPr>
            <p:spPr>
              <a:xfrm>
                <a:off x="8533470" y="5263031"/>
                <a:ext cx="435075" cy="43523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17"/>
              <p:cNvSpPr/>
              <p:nvPr/>
            </p:nvSpPr>
            <p:spPr>
              <a:xfrm>
                <a:off x="8642238" y="5362460"/>
                <a:ext cx="217537" cy="236377"/>
              </a:xfrm>
              <a:custGeom>
                <a:avLst/>
                <a:gdLst>
                  <a:gd name="connsiteX0" fmla="*/ 270013 w 315913"/>
                  <a:gd name="connsiteY0" fmla="*/ 244475 h 338138"/>
                  <a:gd name="connsiteX1" fmla="*/ 315913 w 315913"/>
                  <a:gd name="connsiteY1" fmla="*/ 290647 h 338138"/>
                  <a:gd name="connsiteX2" fmla="*/ 315913 w 315913"/>
                  <a:gd name="connsiteY2" fmla="*/ 331542 h 338138"/>
                  <a:gd name="connsiteX3" fmla="*/ 313290 w 315913"/>
                  <a:gd name="connsiteY3" fmla="*/ 335500 h 338138"/>
                  <a:gd name="connsiteX4" fmla="*/ 309356 w 315913"/>
                  <a:gd name="connsiteY4" fmla="*/ 338138 h 338138"/>
                  <a:gd name="connsiteX5" fmla="*/ 231982 w 315913"/>
                  <a:gd name="connsiteY5" fmla="*/ 338138 h 338138"/>
                  <a:gd name="connsiteX6" fmla="*/ 225425 w 315913"/>
                  <a:gd name="connsiteY6" fmla="*/ 331542 h 338138"/>
                  <a:gd name="connsiteX7" fmla="*/ 225425 w 315913"/>
                  <a:gd name="connsiteY7" fmla="*/ 290647 h 338138"/>
                  <a:gd name="connsiteX8" fmla="*/ 270013 w 315913"/>
                  <a:gd name="connsiteY8" fmla="*/ 244475 h 338138"/>
                  <a:gd name="connsiteX9" fmla="*/ 157956 w 315913"/>
                  <a:gd name="connsiteY9" fmla="*/ 244475 h 338138"/>
                  <a:gd name="connsiteX10" fmla="*/ 203200 w 315913"/>
                  <a:gd name="connsiteY10" fmla="*/ 290647 h 338138"/>
                  <a:gd name="connsiteX11" fmla="*/ 203200 w 315913"/>
                  <a:gd name="connsiteY11" fmla="*/ 331542 h 338138"/>
                  <a:gd name="connsiteX12" fmla="*/ 201869 w 315913"/>
                  <a:gd name="connsiteY12" fmla="*/ 335500 h 338138"/>
                  <a:gd name="connsiteX13" fmla="*/ 196546 w 315913"/>
                  <a:gd name="connsiteY13" fmla="*/ 338138 h 338138"/>
                  <a:gd name="connsiteX14" fmla="*/ 119365 w 315913"/>
                  <a:gd name="connsiteY14" fmla="*/ 338138 h 338138"/>
                  <a:gd name="connsiteX15" fmla="*/ 112712 w 315913"/>
                  <a:gd name="connsiteY15" fmla="*/ 331542 h 338138"/>
                  <a:gd name="connsiteX16" fmla="*/ 112712 w 315913"/>
                  <a:gd name="connsiteY16" fmla="*/ 290647 h 338138"/>
                  <a:gd name="connsiteX17" fmla="*/ 157956 w 315913"/>
                  <a:gd name="connsiteY17" fmla="*/ 244475 h 338138"/>
                  <a:gd name="connsiteX18" fmla="*/ 45900 w 315913"/>
                  <a:gd name="connsiteY18" fmla="*/ 244475 h 338138"/>
                  <a:gd name="connsiteX19" fmla="*/ 90488 w 315913"/>
                  <a:gd name="connsiteY19" fmla="*/ 290647 h 338138"/>
                  <a:gd name="connsiteX20" fmla="*/ 90488 w 315913"/>
                  <a:gd name="connsiteY20" fmla="*/ 331542 h 338138"/>
                  <a:gd name="connsiteX21" fmla="*/ 89176 w 315913"/>
                  <a:gd name="connsiteY21" fmla="*/ 335500 h 338138"/>
                  <a:gd name="connsiteX22" fmla="*/ 83931 w 315913"/>
                  <a:gd name="connsiteY22" fmla="*/ 338138 h 338138"/>
                  <a:gd name="connsiteX23" fmla="*/ 6557 w 315913"/>
                  <a:gd name="connsiteY23" fmla="*/ 338138 h 338138"/>
                  <a:gd name="connsiteX24" fmla="*/ 0 w 315913"/>
                  <a:gd name="connsiteY24" fmla="*/ 331542 h 338138"/>
                  <a:gd name="connsiteX25" fmla="*/ 0 w 315913"/>
                  <a:gd name="connsiteY25" fmla="*/ 290647 h 338138"/>
                  <a:gd name="connsiteX26" fmla="*/ 45900 w 315913"/>
                  <a:gd name="connsiteY26" fmla="*/ 244475 h 338138"/>
                  <a:gd name="connsiteX27" fmla="*/ 271463 w 315913"/>
                  <a:gd name="connsiteY27" fmla="*/ 180975 h 338138"/>
                  <a:gd name="connsiteX28" fmla="*/ 301625 w 315913"/>
                  <a:gd name="connsiteY28" fmla="*/ 211138 h 338138"/>
                  <a:gd name="connsiteX29" fmla="*/ 271463 w 315913"/>
                  <a:gd name="connsiteY29" fmla="*/ 241300 h 338138"/>
                  <a:gd name="connsiteX30" fmla="*/ 241300 w 315913"/>
                  <a:gd name="connsiteY30" fmla="*/ 211138 h 338138"/>
                  <a:gd name="connsiteX31" fmla="*/ 271463 w 315913"/>
                  <a:gd name="connsiteY31" fmla="*/ 180975 h 338138"/>
                  <a:gd name="connsiteX32" fmla="*/ 159420 w 315913"/>
                  <a:gd name="connsiteY32" fmla="*/ 180975 h 338138"/>
                  <a:gd name="connsiteX33" fmla="*/ 188912 w 315913"/>
                  <a:gd name="connsiteY33" fmla="*/ 211138 h 338138"/>
                  <a:gd name="connsiteX34" fmla="*/ 159420 w 315913"/>
                  <a:gd name="connsiteY34" fmla="*/ 241300 h 338138"/>
                  <a:gd name="connsiteX35" fmla="*/ 128587 w 315913"/>
                  <a:gd name="connsiteY35" fmla="*/ 211138 h 338138"/>
                  <a:gd name="connsiteX36" fmla="*/ 159420 w 315913"/>
                  <a:gd name="connsiteY36" fmla="*/ 180975 h 338138"/>
                  <a:gd name="connsiteX37" fmla="*/ 46038 w 315913"/>
                  <a:gd name="connsiteY37" fmla="*/ 180975 h 338138"/>
                  <a:gd name="connsiteX38" fmla="*/ 76201 w 315913"/>
                  <a:gd name="connsiteY38" fmla="*/ 211138 h 338138"/>
                  <a:gd name="connsiteX39" fmla="*/ 46038 w 315913"/>
                  <a:gd name="connsiteY39" fmla="*/ 241301 h 338138"/>
                  <a:gd name="connsiteX40" fmla="*/ 15875 w 315913"/>
                  <a:gd name="connsiteY40" fmla="*/ 211138 h 338138"/>
                  <a:gd name="connsiteX41" fmla="*/ 46038 w 315913"/>
                  <a:gd name="connsiteY41" fmla="*/ 180975 h 338138"/>
                  <a:gd name="connsiteX42" fmla="*/ 270005 w 315913"/>
                  <a:gd name="connsiteY42" fmla="*/ 77788 h 338138"/>
                  <a:gd name="connsiteX43" fmla="*/ 238125 w 315913"/>
                  <a:gd name="connsiteY43" fmla="*/ 109792 h 338138"/>
                  <a:gd name="connsiteX44" fmla="*/ 238125 w 315913"/>
                  <a:gd name="connsiteY44" fmla="*/ 144463 h 338138"/>
                  <a:gd name="connsiteX45" fmla="*/ 303213 w 315913"/>
                  <a:gd name="connsiteY45" fmla="*/ 144463 h 338138"/>
                  <a:gd name="connsiteX46" fmla="*/ 303213 w 315913"/>
                  <a:gd name="connsiteY46" fmla="*/ 109792 h 338138"/>
                  <a:gd name="connsiteX47" fmla="*/ 270005 w 315913"/>
                  <a:gd name="connsiteY47" fmla="*/ 77788 h 338138"/>
                  <a:gd name="connsiteX48" fmla="*/ 270013 w 315913"/>
                  <a:gd name="connsiteY48" fmla="*/ 65088 h 338138"/>
                  <a:gd name="connsiteX49" fmla="*/ 315913 w 315913"/>
                  <a:gd name="connsiteY49" fmla="*/ 109941 h 338138"/>
                  <a:gd name="connsiteX50" fmla="*/ 315913 w 315913"/>
                  <a:gd name="connsiteY50" fmla="*/ 150836 h 338138"/>
                  <a:gd name="connsiteX51" fmla="*/ 313290 w 315913"/>
                  <a:gd name="connsiteY51" fmla="*/ 156113 h 338138"/>
                  <a:gd name="connsiteX52" fmla="*/ 309356 w 315913"/>
                  <a:gd name="connsiteY52" fmla="*/ 158751 h 338138"/>
                  <a:gd name="connsiteX53" fmla="*/ 231982 w 315913"/>
                  <a:gd name="connsiteY53" fmla="*/ 158751 h 338138"/>
                  <a:gd name="connsiteX54" fmla="*/ 225425 w 315913"/>
                  <a:gd name="connsiteY54" fmla="*/ 150836 h 338138"/>
                  <a:gd name="connsiteX55" fmla="*/ 225425 w 315913"/>
                  <a:gd name="connsiteY55" fmla="*/ 109941 h 338138"/>
                  <a:gd name="connsiteX56" fmla="*/ 270013 w 315913"/>
                  <a:gd name="connsiteY56" fmla="*/ 65088 h 338138"/>
                  <a:gd name="connsiteX57" fmla="*/ 157956 w 315913"/>
                  <a:gd name="connsiteY57" fmla="*/ 65088 h 338138"/>
                  <a:gd name="connsiteX58" fmla="*/ 203200 w 315913"/>
                  <a:gd name="connsiteY58" fmla="*/ 109941 h 338138"/>
                  <a:gd name="connsiteX59" fmla="*/ 203200 w 315913"/>
                  <a:gd name="connsiteY59" fmla="*/ 150836 h 338138"/>
                  <a:gd name="connsiteX60" fmla="*/ 201869 w 315913"/>
                  <a:gd name="connsiteY60" fmla="*/ 156113 h 338138"/>
                  <a:gd name="connsiteX61" fmla="*/ 196546 w 315913"/>
                  <a:gd name="connsiteY61" fmla="*/ 158751 h 338138"/>
                  <a:gd name="connsiteX62" fmla="*/ 119365 w 315913"/>
                  <a:gd name="connsiteY62" fmla="*/ 158751 h 338138"/>
                  <a:gd name="connsiteX63" fmla="*/ 112712 w 315913"/>
                  <a:gd name="connsiteY63" fmla="*/ 150836 h 338138"/>
                  <a:gd name="connsiteX64" fmla="*/ 112712 w 315913"/>
                  <a:gd name="connsiteY64" fmla="*/ 109941 h 338138"/>
                  <a:gd name="connsiteX65" fmla="*/ 157956 w 315913"/>
                  <a:gd name="connsiteY65" fmla="*/ 65088 h 338138"/>
                  <a:gd name="connsiteX66" fmla="*/ 45900 w 315913"/>
                  <a:gd name="connsiteY66" fmla="*/ 65088 h 338138"/>
                  <a:gd name="connsiteX67" fmla="*/ 90488 w 315913"/>
                  <a:gd name="connsiteY67" fmla="*/ 109941 h 338138"/>
                  <a:gd name="connsiteX68" fmla="*/ 90488 w 315913"/>
                  <a:gd name="connsiteY68" fmla="*/ 150836 h 338138"/>
                  <a:gd name="connsiteX69" fmla="*/ 89176 w 315913"/>
                  <a:gd name="connsiteY69" fmla="*/ 156113 h 338138"/>
                  <a:gd name="connsiteX70" fmla="*/ 83931 w 315913"/>
                  <a:gd name="connsiteY70" fmla="*/ 158751 h 338138"/>
                  <a:gd name="connsiteX71" fmla="*/ 6557 w 315913"/>
                  <a:gd name="connsiteY71" fmla="*/ 158751 h 338138"/>
                  <a:gd name="connsiteX72" fmla="*/ 0 w 315913"/>
                  <a:gd name="connsiteY72" fmla="*/ 150836 h 338138"/>
                  <a:gd name="connsiteX73" fmla="*/ 0 w 315913"/>
                  <a:gd name="connsiteY73" fmla="*/ 109941 h 338138"/>
                  <a:gd name="connsiteX74" fmla="*/ 45900 w 315913"/>
                  <a:gd name="connsiteY74" fmla="*/ 65088 h 338138"/>
                  <a:gd name="connsiteX75" fmla="*/ 270669 w 315913"/>
                  <a:gd name="connsiteY75" fmla="*/ 14288 h 338138"/>
                  <a:gd name="connsiteX76" fmla="*/ 254000 w 315913"/>
                  <a:gd name="connsiteY76" fmla="*/ 30957 h 338138"/>
                  <a:gd name="connsiteX77" fmla="*/ 270669 w 315913"/>
                  <a:gd name="connsiteY77" fmla="*/ 47626 h 338138"/>
                  <a:gd name="connsiteX78" fmla="*/ 287338 w 315913"/>
                  <a:gd name="connsiteY78" fmla="*/ 30957 h 338138"/>
                  <a:gd name="connsiteX79" fmla="*/ 270669 w 315913"/>
                  <a:gd name="connsiteY79" fmla="*/ 14288 h 338138"/>
                  <a:gd name="connsiteX80" fmla="*/ 271463 w 315913"/>
                  <a:gd name="connsiteY80" fmla="*/ 0 h 338138"/>
                  <a:gd name="connsiteX81" fmla="*/ 301625 w 315913"/>
                  <a:gd name="connsiteY81" fmla="*/ 30957 h 338138"/>
                  <a:gd name="connsiteX82" fmla="*/ 271463 w 315913"/>
                  <a:gd name="connsiteY82" fmla="*/ 61913 h 338138"/>
                  <a:gd name="connsiteX83" fmla="*/ 241300 w 315913"/>
                  <a:gd name="connsiteY83" fmla="*/ 30957 h 338138"/>
                  <a:gd name="connsiteX84" fmla="*/ 271463 w 315913"/>
                  <a:gd name="connsiteY84" fmla="*/ 0 h 338138"/>
                  <a:gd name="connsiteX85" fmla="*/ 159420 w 315913"/>
                  <a:gd name="connsiteY85" fmla="*/ 0 h 338138"/>
                  <a:gd name="connsiteX86" fmla="*/ 188912 w 315913"/>
                  <a:gd name="connsiteY86" fmla="*/ 30957 h 338138"/>
                  <a:gd name="connsiteX87" fmla="*/ 159420 w 315913"/>
                  <a:gd name="connsiteY87" fmla="*/ 61913 h 338138"/>
                  <a:gd name="connsiteX88" fmla="*/ 128587 w 315913"/>
                  <a:gd name="connsiteY88" fmla="*/ 30957 h 338138"/>
                  <a:gd name="connsiteX89" fmla="*/ 159420 w 315913"/>
                  <a:gd name="connsiteY89" fmla="*/ 0 h 338138"/>
                  <a:gd name="connsiteX90" fmla="*/ 46037 w 315913"/>
                  <a:gd name="connsiteY90" fmla="*/ 0 h 338138"/>
                  <a:gd name="connsiteX91" fmla="*/ 76200 w 315913"/>
                  <a:gd name="connsiteY91" fmla="*/ 30957 h 338138"/>
                  <a:gd name="connsiteX92" fmla="*/ 46037 w 315913"/>
                  <a:gd name="connsiteY92" fmla="*/ 61913 h 338138"/>
                  <a:gd name="connsiteX93" fmla="*/ 15875 w 315913"/>
                  <a:gd name="connsiteY93" fmla="*/ 30957 h 338138"/>
                  <a:gd name="connsiteX94" fmla="*/ 46037 w 315913"/>
                  <a:gd name="connsiteY9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5913" h="338138">
                    <a:moveTo>
                      <a:pt x="270013" y="244475"/>
                    </a:moveTo>
                    <a:cubicBezTo>
                      <a:pt x="294930" y="244475"/>
                      <a:pt x="315913" y="265582"/>
                      <a:pt x="315913" y="290647"/>
                    </a:cubicBezTo>
                    <a:cubicBezTo>
                      <a:pt x="315913" y="290647"/>
                      <a:pt x="315913" y="290647"/>
                      <a:pt x="315913" y="331542"/>
                    </a:cubicBezTo>
                    <a:cubicBezTo>
                      <a:pt x="315913" y="332861"/>
                      <a:pt x="314602" y="335500"/>
                      <a:pt x="313290" y="335500"/>
                    </a:cubicBezTo>
                    <a:cubicBezTo>
                      <a:pt x="313290" y="336819"/>
                      <a:pt x="310667" y="338138"/>
                      <a:pt x="309356" y="338138"/>
                    </a:cubicBezTo>
                    <a:cubicBezTo>
                      <a:pt x="309356" y="338138"/>
                      <a:pt x="309356" y="338138"/>
                      <a:pt x="231982" y="338138"/>
                    </a:cubicBezTo>
                    <a:cubicBezTo>
                      <a:pt x="228048" y="338138"/>
                      <a:pt x="225425" y="335500"/>
                      <a:pt x="225425" y="331542"/>
                    </a:cubicBezTo>
                    <a:cubicBezTo>
                      <a:pt x="225425" y="331542"/>
                      <a:pt x="225425" y="331542"/>
                      <a:pt x="225425" y="290647"/>
                    </a:cubicBezTo>
                    <a:cubicBezTo>
                      <a:pt x="225425" y="265582"/>
                      <a:pt x="246408" y="244475"/>
                      <a:pt x="270013" y="244475"/>
                    </a:cubicBezTo>
                    <a:close/>
                    <a:moveTo>
                      <a:pt x="157956" y="244475"/>
                    </a:moveTo>
                    <a:cubicBezTo>
                      <a:pt x="183239" y="244475"/>
                      <a:pt x="203200" y="265582"/>
                      <a:pt x="203200" y="290647"/>
                    </a:cubicBezTo>
                    <a:cubicBezTo>
                      <a:pt x="203200" y="290647"/>
                      <a:pt x="203200" y="290647"/>
                      <a:pt x="203200" y="331542"/>
                    </a:cubicBezTo>
                    <a:cubicBezTo>
                      <a:pt x="203200" y="332861"/>
                      <a:pt x="203200" y="335500"/>
                      <a:pt x="201869" y="335500"/>
                    </a:cubicBezTo>
                    <a:cubicBezTo>
                      <a:pt x="200538" y="336819"/>
                      <a:pt x="199208" y="338138"/>
                      <a:pt x="196546" y="338138"/>
                    </a:cubicBezTo>
                    <a:cubicBezTo>
                      <a:pt x="196546" y="338138"/>
                      <a:pt x="196546" y="338138"/>
                      <a:pt x="119365" y="338138"/>
                    </a:cubicBezTo>
                    <a:cubicBezTo>
                      <a:pt x="115373" y="338138"/>
                      <a:pt x="112712" y="335500"/>
                      <a:pt x="112712" y="331542"/>
                    </a:cubicBezTo>
                    <a:cubicBezTo>
                      <a:pt x="112712" y="331542"/>
                      <a:pt x="112712" y="331542"/>
                      <a:pt x="112712" y="290647"/>
                    </a:cubicBezTo>
                    <a:cubicBezTo>
                      <a:pt x="112712" y="265582"/>
                      <a:pt x="132672" y="244475"/>
                      <a:pt x="157956" y="244475"/>
                    </a:cubicBezTo>
                    <a:close/>
                    <a:moveTo>
                      <a:pt x="45900" y="244475"/>
                    </a:moveTo>
                    <a:cubicBezTo>
                      <a:pt x="69505" y="244475"/>
                      <a:pt x="90488" y="265582"/>
                      <a:pt x="90488" y="290647"/>
                    </a:cubicBezTo>
                    <a:cubicBezTo>
                      <a:pt x="90488" y="290647"/>
                      <a:pt x="90488" y="290647"/>
                      <a:pt x="90488" y="331542"/>
                    </a:cubicBezTo>
                    <a:cubicBezTo>
                      <a:pt x="90488" y="332861"/>
                      <a:pt x="90488" y="335500"/>
                      <a:pt x="89176" y="335500"/>
                    </a:cubicBezTo>
                    <a:cubicBezTo>
                      <a:pt x="87865" y="336819"/>
                      <a:pt x="85242" y="338138"/>
                      <a:pt x="83931" y="338138"/>
                    </a:cubicBezTo>
                    <a:cubicBezTo>
                      <a:pt x="83931" y="338138"/>
                      <a:pt x="83931" y="338138"/>
                      <a:pt x="6557" y="338138"/>
                    </a:cubicBezTo>
                    <a:cubicBezTo>
                      <a:pt x="3934" y="338138"/>
                      <a:pt x="0" y="335500"/>
                      <a:pt x="0" y="331542"/>
                    </a:cubicBezTo>
                    <a:cubicBezTo>
                      <a:pt x="0" y="331542"/>
                      <a:pt x="0" y="331542"/>
                      <a:pt x="0" y="290647"/>
                    </a:cubicBezTo>
                    <a:cubicBezTo>
                      <a:pt x="0" y="265582"/>
                      <a:pt x="20983" y="244475"/>
                      <a:pt x="45900" y="244475"/>
                    </a:cubicBezTo>
                    <a:close/>
                    <a:moveTo>
                      <a:pt x="271463" y="180975"/>
                    </a:moveTo>
                    <a:cubicBezTo>
                      <a:pt x="287200" y="180975"/>
                      <a:pt x="301625" y="194089"/>
                      <a:pt x="301625" y="211138"/>
                    </a:cubicBezTo>
                    <a:cubicBezTo>
                      <a:pt x="301625" y="228186"/>
                      <a:pt x="287200" y="241300"/>
                      <a:pt x="271463" y="241300"/>
                    </a:cubicBezTo>
                    <a:cubicBezTo>
                      <a:pt x="254414" y="241300"/>
                      <a:pt x="241300" y="228186"/>
                      <a:pt x="241300" y="211138"/>
                    </a:cubicBezTo>
                    <a:cubicBezTo>
                      <a:pt x="241300" y="194089"/>
                      <a:pt x="254414" y="180975"/>
                      <a:pt x="271463" y="180975"/>
                    </a:cubicBezTo>
                    <a:close/>
                    <a:moveTo>
                      <a:pt x="159420" y="180975"/>
                    </a:moveTo>
                    <a:cubicBezTo>
                      <a:pt x="175506" y="180975"/>
                      <a:pt x="188912" y="194089"/>
                      <a:pt x="188912" y="211138"/>
                    </a:cubicBezTo>
                    <a:cubicBezTo>
                      <a:pt x="188912" y="228186"/>
                      <a:pt x="175506" y="241300"/>
                      <a:pt x="159420" y="241300"/>
                    </a:cubicBezTo>
                    <a:cubicBezTo>
                      <a:pt x="141992" y="241300"/>
                      <a:pt x="128587" y="228186"/>
                      <a:pt x="128587" y="211138"/>
                    </a:cubicBezTo>
                    <a:cubicBezTo>
                      <a:pt x="128587" y="194089"/>
                      <a:pt x="141992" y="180975"/>
                      <a:pt x="159420" y="180975"/>
                    </a:cubicBezTo>
                    <a:close/>
                    <a:moveTo>
                      <a:pt x="46038" y="180975"/>
                    </a:moveTo>
                    <a:cubicBezTo>
                      <a:pt x="62697" y="180975"/>
                      <a:pt x="76201" y="194479"/>
                      <a:pt x="76201" y="211138"/>
                    </a:cubicBezTo>
                    <a:cubicBezTo>
                      <a:pt x="76201" y="227797"/>
                      <a:pt x="62697" y="241301"/>
                      <a:pt x="46038" y="241301"/>
                    </a:cubicBezTo>
                    <a:cubicBezTo>
                      <a:pt x="29379" y="241301"/>
                      <a:pt x="15875" y="227797"/>
                      <a:pt x="15875" y="211138"/>
                    </a:cubicBezTo>
                    <a:cubicBezTo>
                      <a:pt x="15875" y="194479"/>
                      <a:pt x="29379" y="180975"/>
                      <a:pt x="46038" y="180975"/>
                    </a:cubicBezTo>
                    <a:close/>
                    <a:moveTo>
                      <a:pt x="270005" y="77788"/>
                    </a:moveTo>
                    <a:cubicBezTo>
                      <a:pt x="252736" y="77788"/>
                      <a:pt x="238125" y="92457"/>
                      <a:pt x="238125" y="109792"/>
                    </a:cubicBezTo>
                    <a:cubicBezTo>
                      <a:pt x="238125" y="109792"/>
                      <a:pt x="238125" y="109792"/>
                      <a:pt x="238125" y="144463"/>
                    </a:cubicBezTo>
                    <a:cubicBezTo>
                      <a:pt x="238125" y="144463"/>
                      <a:pt x="238125" y="144463"/>
                      <a:pt x="303213" y="144463"/>
                    </a:cubicBezTo>
                    <a:lnTo>
                      <a:pt x="303213" y="109792"/>
                    </a:lnTo>
                    <a:cubicBezTo>
                      <a:pt x="303213" y="92457"/>
                      <a:pt x="288602" y="77788"/>
                      <a:pt x="270005" y="77788"/>
                    </a:cubicBezTo>
                    <a:close/>
                    <a:moveTo>
                      <a:pt x="270013" y="65088"/>
                    </a:moveTo>
                    <a:cubicBezTo>
                      <a:pt x="294930" y="65088"/>
                      <a:pt x="315913" y="84876"/>
                      <a:pt x="315913" y="109941"/>
                    </a:cubicBezTo>
                    <a:cubicBezTo>
                      <a:pt x="315913" y="109941"/>
                      <a:pt x="315913" y="109941"/>
                      <a:pt x="315913" y="150836"/>
                    </a:cubicBezTo>
                    <a:cubicBezTo>
                      <a:pt x="315913" y="153474"/>
                      <a:pt x="314602" y="154794"/>
                      <a:pt x="313290" y="156113"/>
                    </a:cubicBezTo>
                    <a:cubicBezTo>
                      <a:pt x="313290" y="157432"/>
                      <a:pt x="310667" y="158751"/>
                      <a:pt x="309356" y="158751"/>
                    </a:cubicBezTo>
                    <a:cubicBezTo>
                      <a:pt x="309356" y="158751"/>
                      <a:pt x="309356" y="158751"/>
                      <a:pt x="231982" y="158751"/>
                    </a:cubicBezTo>
                    <a:cubicBezTo>
                      <a:pt x="228048" y="158751"/>
                      <a:pt x="225425" y="154794"/>
                      <a:pt x="225425" y="150836"/>
                    </a:cubicBezTo>
                    <a:cubicBezTo>
                      <a:pt x="225425" y="150836"/>
                      <a:pt x="225425" y="150836"/>
                      <a:pt x="225425" y="109941"/>
                    </a:cubicBezTo>
                    <a:cubicBezTo>
                      <a:pt x="225425" y="84876"/>
                      <a:pt x="246408" y="65088"/>
                      <a:pt x="270013" y="65088"/>
                    </a:cubicBezTo>
                    <a:close/>
                    <a:moveTo>
                      <a:pt x="157956" y="65088"/>
                    </a:moveTo>
                    <a:cubicBezTo>
                      <a:pt x="183239" y="65088"/>
                      <a:pt x="203200" y="84876"/>
                      <a:pt x="203200" y="109941"/>
                    </a:cubicBezTo>
                    <a:cubicBezTo>
                      <a:pt x="203200" y="109941"/>
                      <a:pt x="203200" y="109941"/>
                      <a:pt x="203200" y="150836"/>
                    </a:cubicBezTo>
                    <a:cubicBezTo>
                      <a:pt x="203200" y="153474"/>
                      <a:pt x="203200" y="154794"/>
                      <a:pt x="201869" y="156113"/>
                    </a:cubicBezTo>
                    <a:cubicBezTo>
                      <a:pt x="200538" y="157432"/>
                      <a:pt x="199208" y="158751"/>
                      <a:pt x="196546" y="158751"/>
                    </a:cubicBezTo>
                    <a:cubicBezTo>
                      <a:pt x="196546" y="158751"/>
                      <a:pt x="196546" y="158751"/>
                      <a:pt x="119365" y="158751"/>
                    </a:cubicBezTo>
                    <a:cubicBezTo>
                      <a:pt x="115373" y="158751"/>
                      <a:pt x="112712" y="154794"/>
                      <a:pt x="112712" y="150836"/>
                    </a:cubicBezTo>
                    <a:cubicBezTo>
                      <a:pt x="112712" y="150836"/>
                      <a:pt x="112712" y="150836"/>
                      <a:pt x="112712" y="109941"/>
                    </a:cubicBezTo>
                    <a:cubicBezTo>
                      <a:pt x="112712" y="84876"/>
                      <a:pt x="132672" y="65088"/>
                      <a:pt x="157956" y="65088"/>
                    </a:cubicBezTo>
                    <a:close/>
                    <a:moveTo>
                      <a:pt x="45900" y="65088"/>
                    </a:moveTo>
                    <a:cubicBezTo>
                      <a:pt x="69505" y="65088"/>
                      <a:pt x="90488" y="84876"/>
                      <a:pt x="90488" y="109941"/>
                    </a:cubicBezTo>
                    <a:cubicBezTo>
                      <a:pt x="90488" y="109941"/>
                      <a:pt x="90488" y="109941"/>
                      <a:pt x="90488" y="150836"/>
                    </a:cubicBezTo>
                    <a:cubicBezTo>
                      <a:pt x="90488" y="153474"/>
                      <a:pt x="90488" y="154794"/>
                      <a:pt x="89176" y="156113"/>
                    </a:cubicBezTo>
                    <a:cubicBezTo>
                      <a:pt x="87865" y="157432"/>
                      <a:pt x="85242" y="158751"/>
                      <a:pt x="83931" y="158751"/>
                    </a:cubicBezTo>
                    <a:cubicBezTo>
                      <a:pt x="83931" y="158751"/>
                      <a:pt x="83931" y="158751"/>
                      <a:pt x="6557" y="158751"/>
                    </a:cubicBezTo>
                    <a:cubicBezTo>
                      <a:pt x="3934" y="158751"/>
                      <a:pt x="0" y="154794"/>
                      <a:pt x="0" y="150836"/>
                    </a:cubicBezTo>
                    <a:cubicBezTo>
                      <a:pt x="0" y="150836"/>
                      <a:pt x="0" y="150836"/>
                      <a:pt x="0" y="109941"/>
                    </a:cubicBezTo>
                    <a:cubicBezTo>
                      <a:pt x="0" y="84876"/>
                      <a:pt x="20983" y="65088"/>
                      <a:pt x="45900" y="65088"/>
                    </a:cubicBezTo>
                    <a:close/>
                    <a:moveTo>
                      <a:pt x="270669" y="14288"/>
                    </a:moveTo>
                    <a:cubicBezTo>
                      <a:pt x="261463" y="14288"/>
                      <a:pt x="254000" y="21751"/>
                      <a:pt x="254000" y="30957"/>
                    </a:cubicBezTo>
                    <a:cubicBezTo>
                      <a:pt x="254000" y="40163"/>
                      <a:pt x="261463" y="47626"/>
                      <a:pt x="270669" y="47626"/>
                    </a:cubicBezTo>
                    <a:cubicBezTo>
                      <a:pt x="279875" y="47626"/>
                      <a:pt x="287338" y="40163"/>
                      <a:pt x="287338" y="30957"/>
                    </a:cubicBezTo>
                    <a:cubicBezTo>
                      <a:pt x="287338" y="21751"/>
                      <a:pt x="279875" y="14288"/>
                      <a:pt x="270669" y="14288"/>
                    </a:cubicBezTo>
                    <a:close/>
                    <a:moveTo>
                      <a:pt x="271463" y="0"/>
                    </a:moveTo>
                    <a:cubicBezTo>
                      <a:pt x="287200" y="0"/>
                      <a:pt x="301625" y="13459"/>
                      <a:pt x="301625" y="30957"/>
                    </a:cubicBezTo>
                    <a:cubicBezTo>
                      <a:pt x="301625" y="48454"/>
                      <a:pt x="287200" y="61913"/>
                      <a:pt x="271463" y="61913"/>
                    </a:cubicBezTo>
                    <a:cubicBezTo>
                      <a:pt x="254414" y="61913"/>
                      <a:pt x="241300" y="48454"/>
                      <a:pt x="241300" y="30957"/>
                    </a:cubicBezTo>
                    <a:cubicBezTo>
                      <a:pt x="241300" y="13459"/>
                      <a:pt x="254414" y="0"/>
                      <a:pt x="271463" y="0"/>
                    </a:cubicBezTo>
                    <a:close/>
                    <a:moveTo>
                      <a:pt x="159420" y="0"/>
                    </a:moveTo>
                    <a:cubicBezTo>
                      <a:pt x="175506" y="0"/>
                      <a:pt x="188912" y="13459"/>
                      <a:pt x="188912" y="30957"/>
                    </a:cubicBezTo>
                    <a:cubicBezTo>
                      <a:pt x="188912" y="48454"/>
                      <a:pt x="175506" y="61913"/>
                      <a:pt x="159420" y="61913"/>
                    </a:cubicBezTo>
                    <a:cubicBezTo>
                      <a:pt x="141992" y="61913"/>
                      <a:pt x="128587" y="48454"/>
                      <a:pt x="128587" y="30957"/>
                    </a:cubicBezTo>
                    <a:cubicBezTo>
                      <a:pt x="128587" y="13459"/>
                      <a:pt x="141992" y="0"/>
                      <a:pt x="159420" y="0"/>
                    </a:cubicBezTo>
                    <a:close/>
                    <a:moveTo>
                      <a:pt x="46037" y="0"/>
                    </a:moveTo>
                    <a:cubicBezTo>
                      <a:pt x="63086" y="0"/>
                      <a:pt x="76200" y="13459"/>
                      <a:pt x="76200" y="30957"/>
                    </a:cubicBezTo>
                    <a:cubicBezTo>
                      <a:pt x="76200" y="48454"/>
                      <a:pt x="63086" y="61913"/>
                      <a:pt x="46037" y="61913"/>
                    </a:cubicBezTo>
                    <a:cubicBezTo>
                      <a:pt x="28989" y="61913"/>
                      <a:pt x="15875" y="48454"/>
                      <a:pt x="15875" y="30957"/>
                    </a:cubicBezTo>
                    <a:cubicBezTo>
                      <a:pt x="15875" y="13459"/>
                      <a:pt x="28989" y="0"/>
                      <a:pt x="460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pic>
          <p:nvPicPr>
            <p:cNvPr id="9235" name="图片占位符 26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t="4909" b="4909"/>
            <a:stretch>
              <a:fillRect/>
            </a:stretch>
          </p:blipFill>
          <p:spPr bwMode="auto">
            <a:xfrm>
              <a:off x="261937" y="1988840"/>
              <a:ext cx="4383088" cy="263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285750"/>
            <a:ext cx="39308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产品上线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线上功能测试</a:t>
            </a: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4" name="矩形 14"/>
          <p:cNvSpPr>
            <a:spLocks noChangeArrowheads="1"/>
          </p:cNvSpPr>
          <p:nvPr/>
        </p:nvSpPr>
        <p:spPr bwMode="auto">
          <a:xfrm>
            <a:off x="4429124" y="2300109"/>
            <a:ext cx="43396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当代码部署之后，第一件事情就是先检查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次修改中包含的使用频率很高的功能是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否正常。是否有影响以前的模块。然后再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检查新添加的模块，保证一定不能影响现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有业务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20647" y="1557338"/>
            <a:ext cx="4094163" cy="4003675"/>
            <a:chOff x="1435099" y="1966384"/>
            <a:chExt cx="4094844" cy="4004732"/>
          </a:xfrm>
        </p:grpSpPr>
        <p:sp>
          <p:nvSpPr>
            <p:cNvPr id="12" name="任意多边形: 形状 3"/>
            <p:cNvSpPr/>
            <p:nvPr/>
          </p:nvSpPr>
          <p:spPr>
            <a:xfrm>
              <a:off x="2970467" y="1966384"/>
              <a:ext cx="1024107" cy="1001976"/>
            </a:xfrm>
            <a:custGeom>
              <a:avLst/>
              <a:gdLst>
                <a:gd name="connsiteX0" fmla="*/ 0 w 1501774"/>
                <a:gd name="connsiteY0" fmla="*/ 1001183 h 1001183"/>
                <a:gd name="connsiteX1" fmla="*/ 750887 w 1501774"/>
                <a:gd name="connsiteY1" fmla="*/ 0 h 1001183"/>
                <a:gd name="connsiteX2" fmla="*/ 750887 w 1501774"/>
                <a:gd name="connsiteY2" fmla="*/ 0 h 1001183"/>
                <a:gd name="connsiteX3" fmla="*/ 1501774 w 1501774"/>
                <a:gd name="connsiteY3" fmla="*/ 1001183 h 1001183"/>
                <a:gd name="connsiteX4" fmla="*/ 0 w 1501774"/>
                <a:gd name="connsiteY4" fmla="*/ 1001183 h 100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774" h="1001183">
                  <a:moveTo>
                    <a:pt x="0" y="1001183"/>
                  </a:moveTo>
                  <a:lnTo>
                    <a:pt x="750887" y="0"/>
                  </a:lnTo>
                  <a:lnTo>
                    <a:pt x="750887" y="0"/>
                  </a:lnTo>
                  <a:lnTo>
                    <a:pt x="1501774" y="1001183"/>
                  </a:lnTo>
                  <a:lnTo>
                    <a:pt x="0" y="100118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: 形状 4"/>
            <p:cNvSpPr/>
            <p:nvPr/>
          </p:nvSpPr>
          <p:spPr>
            <a:xfrm>
              <a:off x="2459207" y="2968360"/>
              <a:ext cx="2046627" cy="1000389"/>
            </a:xfrm>
            <a:custGeom>
              <a:avLst/>
              <a:gdLst>
                <a:gd name="connsiteX0" fmla="*/ 0 w 3003549"/>
                <a:gd name="connsiteY0" fmla="*/ 1001183 h 1001183"/>
                <a:gd name="connsiteX1" fmla="*/ 750887 w 3003549"/>
                <a:gd name="connsiteY1" fmla="*/ 0 h 1001183"/>
                <a:gd name="connsiteX2" fmla="*/ 2252662 w 3003549"/>
                <a:gd name="connsiteY2" fmla="*/ 0 h 1001183"/>
                <a:gd name="connsiteX3" fmla="*/ 3003549 w 3003549"/>
                <a:gd name="connsiteY3" fmla="*/ 1001183 h 1001183"/>
                <a:gd name="connsiteX4" fmla="*/ 0 w 3003549"/>
                <a:gd name="connsiteY4" fmla="*/ 1001183 h 100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549" h="1001183">
                  <a:moveTo>
                    <a:pt x="0" y="1001183"/>
                  </a:moveTo>
                  <a:lnTo>
                    <a:pt x="750887" y="0"/>
                  </a:lnTo>
                  <a:lnTo>
                    <a:pt x="2252662" y="0"/>
                  </a:lnTo>
                  <a:lnTo>
                    <a:pt x="3003549" y="1001183"/>
                  </a:lnTo>
                  <a:lnTo>
                    <a:pt x="0" y="100118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: 形状 5"/>
            <p:cNvSpPr/>
            <p:nvPr/>
          </p:nvSpPr>
          <p:spPr>
            <a:xfrm>
              <a:off x="1946359" y="3968749"/>
              <a:ext cx="3072324" cy="1001977"/>
            </a:xfrm>
            <a:custGeom>
              <a:avLst/>
              <a:gdLst>
                <a:gd name="connsiteX0" fmla="*/ 0 w 4505324"/>
                <a:gd name="connsiteY0" fmla="*/ 1001183 h 1001183"/>
                <a:gd name="connsiteX1" fmla="*/ 750887 w 4505324"/>
                <a:gd name="connsiteY1" fmla="*/ 0 h 1001183"/>
                <a:gd name="connsiteX2" fmla="*/ 3754437 w 4505324"/>
                <a:gd name="connsiteY2" fmla="*/ 0 h 1001183"/>
                <a:gd name="connsiteX3" fmla="*/ 4505324 w 4505324"/>
                <a:gd name="connsiteY3" fmla="*/ 1001183 h 1001183"/>
                <a:gd name="connsiteX4" fmla="*/ 0 w 4505324"/>
                <a:gd name="connsiteY4" fmla="*/ 1001183 h 100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324" h="1001183">
                  <a:moveTo>
                    <a:pt x="0" y="1001183"/>
                  </a:moveTo>
                  <a:lnTo>
                    <a:pt x="750887" y="0"/>
                  </a:lnTo>
                  <a:lnTo>
                    <a:pt x="3754437" y="0"/>
                  </a:lnTo>
                  <a:lnTo>
                    <a:pt x="4505324" y="1001183"/>
                  </a:lnTo>
                  <a:lnTo>
                    <a:pt x="0" y="100118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任意多边形: 形状 6"/>
            <p:cNvSpPr/>
            <p:nvPr/>
          </p:nvSpPr>
          <p:spPr>
            <a:xfrm>
              <a:off x="1435099" y="4970727"/>
              <a:ext cx="4094844" cy="1000389"/>
            </a:xfrm>
            <a:custGeom>
              <a:avLst/>
              <a:gdLst>
                <a:gd name="connsiteX0" fmla="*/ 0 w 6007099"/>
                <a:gd name="connsiteY0" fmla="*/ 1001183 h 1001183"/>
                <a:gd name="connsiteX1" fmla="*/ 750887 w 6007099"/>
                <a:gd name="connsiteY1" fmla="*/ 0 h 1001183"/>
                <a:gd name="connsiteX2" fmla="*/ 5256212 w 6007099"/>
                <a:gd name="connsiteY2" fmla="*/ 0 h 1001183"/>
                <a:gd name="connsiteX3" fmla="*/ 6007099 w 6007099"/>
                <a:gd name="connsiteY3" fmla="*/ 1001183 h 1001183"/>
                <a:gd name="connsiteX4" fmla="*/ 0 w 6007099"/>
                <a:gd name="connsiteY4" fmla="*/ 1001183 h 100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7099" h="1001183">
                  <a:moveTo>
                    <a:pt x="0" y="1001183"/>
                  </a:moveTo>
                  <a:lnTo>
                    <a:pt x="750887" y="0"/>
                  </a:lnTo>
                  <a:lnTo>
                    <a:pt x="5256212" y="0"/>
                  </a:lnTo>
                  <a:lnTo>
                    <a:pt x="6007099" y="1001183"/>
                  </a:lnTo>
                  <a:lnTo>
                    <a:pt x="0" y="100118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 bwMode="auto">
          <a:xfrm>
            <a:off x="2571736" y="2087563"/>
            <a:ext cx="2813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 bwMode="auto">
          <a:xfrm>
            <a:off x="3000364" y="3079750"/>
            <a:ext cx="23002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 bwMode="auto">
          <a:xfrm>
            <a:off x="3500430" y="4070350"/>
            <a:ext cx="17891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 bwMode="auto">
          <a:xfrm>
            <a:off x="4000496" y="5062538"/>
            <a:ext cx="12779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2" name="矩形 12"/>
          <p:cNvSpPr>
            <a:spLocks noChangeArrowheads="1"/>
          </p:cNvSpPr>
          <p:nvPr/>
        </p:nvSpPr>
        <p:spPr bwMode="auto">
          <a:xfrm>
            <a:off x="5357818" y="3643314"/>
            <a:ext cx="3643338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代码准备就绪：将代码存入版本库（分支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）；切换到主分支并且更新主分支；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更新过后的主分支合并刚刚开发的分支（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3" name="矩形 13"/>
          <p:cNvSpPr>
            <a:spLocks noChangeArrowheads="1"/>
          </p:cNvSpPr>
          <p:nvPr/>
        </p:nvSpPr>
        <p:spPr bwMode="auto">
          <a:xfrm>
            <a:off x="5357819" y="2643182"/>
            <a:ext cx="378618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如果合并之后发生冲突，则使用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status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看所有冲突文件。打开每个冲突文件查看冲突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代码，确认哪些是有用，并保留。（修改时候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注意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｛｝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等括号结束符号，很容易误删）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5" name="矩形 15"/>
          <p:cNvSpPr>
            <a:spLocks noChangeArrowheads="1"/>
          </p:cNvSpPr>
          <p:nvPr/>
        </p:nvSpPr>
        <p:spPr bwMode="auto">
          <a:xfrm>
            <a:off x="5357818" y="1428736"/>
            <a:ext cx="3571868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修改完所有冲突之后，主分支推送到远程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再打开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super.deployhq.com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部署代码。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Projects-&gt;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找到自己开发的项目点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depoly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-&gt;preview(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再次确认修改文件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)-&gt;deploy(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部署代码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57188" y="285750"/>
            <a:ext cx="321273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产品上线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操作概述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2"/>
          <p:cNvSpPr>
            <a:spLocks noChangeArrowheads="1"/>
          </p:cNvSpPr>
          <p:nvPr/>
        </p:nvSpPr>
        <p:spPr bwMode="auto">
          <a:xfrm>
            <a:off x="5357850" y="4688341"/>
            <a:ext cx="3714744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搜集数据库修改的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添加表的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本地测试所有功能符合预期，检查所有测试代码，并清除掉。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检查有些与线上配置不同的，比如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等，不同的则改为线上相同的。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将有些敏感文件、无用文件（测试上传图），例如包含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appkey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等配置文件，添加到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gitignore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当中，不要上传到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27088" y="1374775"/>
            <a:ext cx="7956550" cy="4575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占位符 20"/>
          <p:cNvPicPr>
            <a:picLocks noChangeAspect="1"/>
          </p:cNvPicPr>
          <p:nvPr/>
        </p:nvPicPr>
        <p:blipFill>
          <a:blip r:embed="rId2" cstate="print">
            <a:grayscl/>
          </a:blip>
          <a:srcRect t="25423" b="25423"/>
          <a:stretch>
            <a:fillRect/>
          </a:stretch>
        </p:blipFill>
        <p:spPr bwMode="auto">
          <a:xfrm>
            <a:off x="900113" y="3967163"/>
            <a:ext cx="2935731" cy="96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占位符 29"/>
          <p:cNvPicPr>
            <a:picLocks noChangeAspect="1"/>
          </p:cNvPicPr>
          <p:nvPr/>
        </p:nvPicPr>
        <p:blipFill>
          <a:blip r:embed="rId3" cstate="print">
            <a:grayscl/>
          </a:blip>
          <a:srcRect t="8791" b="8791"/>
          <a:stretch>
            <a:fillRect/>
          </a:stretch>
        </p:blipFill>
        <p:spPr bwMode="auto">
          <a:xfrm>
            <a:off x="900113" y="1663700"/>
            <a:ext cx="36290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3" name="矩形 6"/>
          <p:cNvSpPr>
            <a:spLocks noChangeArrowheads="1"/>
          </p:cNvSpPr>
          <p:nvPr/>
        </p:nvSpPr>
        <p:spPr bwMode="auto">
          <a:xfrm>
            <a:off x="357188" y="28575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小东西分享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4" name="矩形 12"/>
          <p:cNvSpPr>
            <a:spLocks noChangeArrowheads="1"/>
          </p:cNvSpPr>
          <p:nvPr/>
        </p:nvSpPr>
        <p:spPr bwMode="auto">
          <a:xfrm>
            <a:off x="4929190" y="1142984"/>
            <a:ext cx="402065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model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加载一个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是按照类名称，例如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aaa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的文件类名叫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aaa_model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文件名也叫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Aaa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但是这时候有个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admin/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aaa_model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名也叫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aaa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那么注意了：当之前加载了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admin/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aaa_model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之后再加载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aaa_model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是加载不起的。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会默认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aaa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类，不会再重复加载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aaa_model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而调用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使用时候，也是使用的前者。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5" name="矩形 14"/>
          <p:cNvSpPr>
            <a:spLocks noChangeArrowheads="1"/>
          </p:cNvSpPr>
          <p:nvPr/>
        </p:nvSpPr>
        <p:spPr bwMode="auto">
          <a:xfrm>
            <a:off x="4286248" y="4076700"/>
            <a:ext cx="42862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不要怀疑框架本身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不要轻易的怀疑框架本身有问题，觉得自己写的没有问题，就算有问题也多半是自己环境问题；不要试图去修改框架内部代码。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27088" y="1374775"/>
            <a:ext cx="7956550" cy="4575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占位符 20"/>
          <p:cNvPicPr>
            <a:picLocks noChangeAspect="1"/>
          </p:cNvPicPr>
          <p:nvPr/>
        </p:nvPicPr>
        <p:blipFill>
          <a:blip r:embed="rId2" cstate="print">
            <a:grayscl/>
          </a:blip>
          <a:srcRect t="25423" b="25423"/>
          <a:stretch>
            <a:fillRect/>
          </a:stretch>
        </p:blipFill>
        <p:spPr bwMode="auto">
          <a:xfrm>
            <a:off x="900113" y="3967163"/>
            <a:ext cx="4679724" cy="15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占位符 29"/>
          <p:cNvPicPr>
            <a:picLocks noChangeAspect="1"/>
          </p:cNvPicPr>
          <p:nvPr/>
        </p:nvPicPr>
        <p:blipFill>
          <a:blip r:embed="rId3" cstate="print">
            <a:grayscl/>
          </a:blip>
          <a:srcRect t="8791" b="8791"/>
          <a:stretch>
            <a:fillRect/>
          </a:stretch>
        </p:blipFill>
        <p:spPr bwMode="auto">
          <a:xfrm>
            <a:off x="900113" y="1663700"/>
            <a:ext cx="3671887" cy="21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3" name="矩形 6"/>
          <p:cNvSpPr>
            <a:spLocks noChangeArrowheads="1"/>
          </p:cNvSpPr>
          <p:nvPr/>
        </p:nvSpPr>
        <p:spPr bwMode="auto">
          <a:xfrm>
            <a:off x="357188" y="28575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小东西分享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4" name="矩形 12"/>
          <p:cNvSpPr>
            <a:spLocks noChangeArrowheads="1"/>
          </p:cNvSpPr>
          <p:nvPr/>
        </p:nvSpPr>
        <p:spPr bwMode="auto">
          <a:xfrm>
            <a:off x="4572000" y="1500174"/>
            <a:ext cx="41434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每次修改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要保存语句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开发一功能的时候，有时候会修改到原来的表结构，但是一定记得每次修改之后一定要保存修改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不然后期上线，根本记不住有哪些结构字段被改过，如果漏掉某些字段，之后使用中会出现完全无法预料的后果。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5" name="矩形 14"/>
          <p:cNvSpPr>
            <a:spLocks noChangeArrowheads="1"/>
          </p:cNvSpPr>
          <p:nvPr/>
        </p:nvSpPr>
        <p:spPr bwMode="auto">
          <a:xfrm>
            <a:off x="5786446" y="4076700"/>
            <a:ext cx="278608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代码写清楚注释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代码一定要写清楚注释，不能为偷懒不写；如果不写，后期修改维护是很头痛的，找文件都要花大量时间。有注释则一目了然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27088" y="1374775"/>
            <a:ext cx="7956550" cy="4575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占位符 20"/>
          <p:cNvPicPr>
            <a:picLocks noChangeAspect="1"/>
          </p:cNvPicPr>
          <p:nvPr/>
        </p:nvPicPr>
        <p:blipFill>
          <a:blip r:embed="rId2" cstate="print">
            <a:grayscl/>
          </a:blip>
          <a:srcRect t="25423" b="25423"/>
          <a:stretch>
            <a:fillRect/>
          </a:stretch>
        </p:blipFill>
        <p:spPr bwMode="auto">
          <a:xfrm>
            <a:off x="900113" y="3967163"/>
            <a:ext cx="4679724" cy="15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占位符 29"/>
          <p:cNvPicPr>
            <a:picLocks noChangeAspect="1"/>
          </p:cNvPicPr>
          <p:nvPr/>
        </p:nvPicPr>
        <p:blipFill>
          <a:blip r:embed="rId3" cstate="print">
            <a:grayscl/>
          </a:blip>
          <a:srcRect t="8791" b="8791"/>
          <a:stretch>
            <a:fillRect/>
          </a:stretch>
        </p:blipFill>
        <p:spPr bwMode="auto">
          <a:xfrm>
            <a:off x="900113" y="1663700"/>
            <a:ext cx="3671887" cy="21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3" name="矩形 6"/>
          <p:cNvSpPr>
            <a:spLocks noChangeArrowheads="1"/>
          </p:cNvSpPr>
          <p:nvPr/>
        </p:nvSpPr>
        <p:spPr bwMode="auto">
          <a:xfrm>
            <a:off x="357188" y="28575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小东西分享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4" name="矩形 12"/>
          <p:cNvSpPr>
            <a:spLocks noChangeArrowheads="1"/>
          </p:cNvSpPr>
          <p:nvPr/>
        </p:nvSpPr>
        <p:spPr bwMode="auto">
          <a:xfrm>
            <a:off x="4714876" y="1500174"/>
            <a:ext cx="400052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单一功能明确的封装起来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单一的功能，与其他没有耦合的东西，直接封装起来，以后可以通用。不要每次都直接去再做一次。例如验证和支付规则等。只要是都按照这种规则支付，直接封装好，需要支付的地方直接调用。好处是：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保证所有的地方支付都是统一标准；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后期如果支付规则有改变，则只需要改封装的方法就好了（改源头），不用每个支付的地方都去修改一次。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5" name="矩形 14"/>
          <p:cNvSpPr>
            <a:spLocks noChangeArrowheads="1"/>
          </p:cNvSpPr>
          <p:nvPr/>
        </p:nvSpPr>
        <p:spPr bwMode="auto">
          <a:xfrm>
            <a:off x="5786446" y="4076700"/>
            <a:ext cx="278608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推荐插件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TODO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sublime text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TODO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插件，可以标记自己要注意的地方，统一快速查找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可以大幅增加查找速度。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>
            <a:grpSpLocks/>
          </p:cNvGrpSpPr>
          <p:nvPr/>
        </p:nvGrpSpPr>
        <p:grpSpPr bwMode="auto">
          <a:xfrm>
            <a:off x="2124075" y="1885950"/>
            <a:ext cx="4676775" cy="508000"/>
            <a:chOff x="1055688" y="2481944"/>
            <a:chExt cx="4677455" cy="508000"/>
          </a:xfrm>
        </p:grpSpPr>
        <p:sp>
          <p:nvSpPr>
            <p:cNvPr id="13" name="矩形 12"/>
            <p:cNvSpPr/>
            <p:nvPr/>
          </p:nvSpPr>
          <p:spPr>
            <a:xfrm>
              <a:off x="1055688" y="2481944"/>
              <a:ext cx="1581380" cy="5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4" name="矩形 2"/>
            <p:cNvSpPr/>
            <p:nvPr/>
          </p:nvSpPr>
          <p:spPr>
            <a:xfrm>
              <a:off x="2637068" y="2481944"/>
              <a:ext cx="3096075" cy="5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工作进程控制</a:t>
              </a:r>
              <a:endParaRPr lang="zh-CN" altLang="en-US" dirty="0"/>
            </a:p>
          </p:txBody>
        </p:sp>
      </p:grpSp>
      <p:grpSp>
        <p:nvGrpSpPr>
          <p:cNvPr id="3075" name="组合 7"/>
          <p:cNvGrpSpPr>
            <a:grpSpLocks/>
          </p:cNvGrpSpPr>
          <p:nvPr/>
        </p:nvGrpSpPr>
        <p:grpSpPr bwMode="auto">
          <a:xfrm>
            <a:off x="2124075" y="3489325"/>
            <a:ext cx="4676775" cy="508000"/>
            <a:chOff x="1055688" y="2481944"/>
            <a:chExt cx="4677455" cy="508000"/>
          </a:xfrm>
        </p:grpSpPr>
        <p:sp>
          <p:nvSpPr>
            <p:cNvPr id="18" name="矩形 8"/>
            <p:cNvSpPr/>
            <p:nvPr/>
          </p:nvSpPr>
          <p:spPr>
            <a:xfrm>
              <a:off x="1055688" y="2481944"/>
              <a:ext cx="1581380" cy="5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37068" y="2481944"/>
              <a:ext cx="3096075" cy="5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76" name="组合 4"/>
          <p:cNvGrpSpPr>
            <a:grpSpLocks/>
          </p:cNvGrpSpPr>
          <p:nvPr/>
        </p:nvGrpSpPr>
        <p:grpSpPr bwMode="auto">
          <a:xfrm>
            <a:off x="2487613" y="2687638"/>
            <a:ext cx="4676775" cy="508000"/>
            <a:chOff x="1055688" y="2481944"/>
            <a:chExt cx="4677455" cy="508000"/>
          </a:xfrm>
        </p:grpSpPr>
        <p:sp>
          <p:nvSpPr>
            <p:cNvPr id="23" name="矩形 5"/>
            <p:cNvSpPr/>
            <p:nvPr/>
          </p:nvSpPr>
          <p:spPr>
            <a:xfrm>
              <a:off x="1055688" y="2481944"/>
              <a:ext cx="1581380" cy="5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2637068" y="2481944"/>
              <a:ext cx="3096075" cy="5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77" name="组合 10"/>
          <p:cNvGrpSpPr>
            <a:grpSpLocks/>
          </p:cNvGrpSpPr>
          <p:nvPr/>
        </p:nvGrpSpPr>
        <p:grpSpPr bwMode="auto">
          <a:xfrm>
            <a:off x="2487613" y="4289425"/>
            <a:ext cx="4676775" cy="508000"/>
            <a:chOff x="1055688" y="2481944"/>
            <a:chExt cx="4677455" cy="508000"/>
          </a:xfrm>
        </p:grpSpPr>
        <p:sp>
          <p:nvSpPr>
            <p:cNvPr id="28" name="矩形 27"/>
            <p:cNvSpPr/>
            <p:nvPr/>
          </p:nvSpPr>
          <p:spPr>
            <a:xfrm>
              <a:off x="1055688" y="2481944"/>
              <a:ext cx="1581380" cy="5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29" name="矩形 12"/>
            <p:cNvSpPr/>
            <p:nvPr/>
          </p:nvSpPr>
          <p:spPr>
            <a:xfrm>
              <a:off x="2637068" y="2481944"/>
              <a:ext cx="3096075" cy="5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3" name="矩形 20"/>
          <p:cNvSpPr>
            <a:spLocks noChangeArrowheads="1"/>
          </p:cNvSpPr>
          <p:nvPr/>
        </p:nvSpPr>
        <p:spPr bwMode="auto">
          <a:xfrm>
            <a:off x="4859338" y="274955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开发过程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5" name="矩形 22"/>
          <p:cNvSpPr>
            <a:spLocks noChangeArrowheads="1"/>
          </p:cNvSpPr>
          <p:nvPr/>
        </p:nvSpPr>
        <p:spPr bwMode="auto">
          <a:xfrm>
            <a:off x="4427538" y="354171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产品上线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6" name="矩形 22"/>
          <p:cNvSpPr>
            <a:spLocks noChangeArrowheads="1"/>
          </p:cNvSpPr>
          <p:nvPr/>
        </p:nvSpPr>
        <p:spPr bwMode="auto">
          <a:xfrm>
            <a:off x="4859338" y="4333875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小东西分享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23391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i="1" dirty="0" smtClean="0"/>
              <a:t>工作进程控制</a:t>
            </a:r>
            <a:endParaRPr lang="zh-CN" altLang="en-US" sz="2800" b="1" i="1" dirty="0"/>
          </a:p>
        </p:txBody>
      </p:sp>
      <p:pic>
        <p:nvPicPr>
          <p:cNvPr id="11" name="图片占位符 32"/>
          <p:cNvPicPr>
            <a:picLocks noChangeAspect="1"/>
          </p:cNvPicPr>
          <p:nvPr/>
        </p:nvPicPr>
        <p:blipFill>
          <a:blip r:embed="rId2" cstate="print">
            <a:grayscl/>
          </a:blip>
          <a:srcRect l="16667" r="16667"/>
          <a:stretch>
            <a:fillRect/>
          </a:stretch>
        </p:blipFill>
        <p:spPr bwMode="auto">
          <a:xfrm>
            <a:off x="642910" y="1643050"/>
            <a:ext cx="1382713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占位符 34"/>
          <p:cNvPicPr>
            <a:picLocks noChangeAspect="1"/>
          </p:cNvPicPr>
          <p:nvPr/>
        </p:nvPicPr>
        <p:blipFill>
          <a:blip r:embed="rId3" cstate="print">
            <a:grayscl/>
          </a:blip>
          <a:srcRect l="16667" r="16667"/>
          <a:stretch>
            <a:fillRect/>
          </a:stretch>
        </p:blipFill>
        <p:spPr bwMode="auto">
          <a:xfrm>
            <a:off x="3071802" y="4572008"/>
            <a:ext cx="1382712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占位符 36"/>
          <p:cNvPicPr>
            <a:picLocks noChangeAspect="1"/>
          </p:cNvPicPr>
          <p:nvPr/>
        </p:nvPicPr>
        <p:blipFill>
          <a:blip r:embed="rId4" cstate="print">
            <a:grayscl/>
          </a:blip>
          <a:srcRect l="13600" r="13600"/>
          <a:stretch>
            <a:fillRect/>
          </a:stretch>
        </p:blipFill>
        <p:spPr bwMode="auto">
          <a:xfrm>
            <a:off x="5214942" y="1142984"/>
            <a:ext cx="1382712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占位符 38"/>
          <p:cNvPicPr>
            <a:picLocks noChangeAspect="1"/>
          </p:cNvPicPr>
          <p:nvPr/>
        </p:nvPicPr>
        <p:blipFill>
          <a:blip r:embed="rId5" cstate="print">
            <a:grayscl/>
          </a:blip>
          <a:srcRect l="16701" r="16701"/>
          <a:stretch>
            <a:fillRect/>
          </a:stretch>
        </p:blipFill>
        <p:spPr bwMode="auto">
          <a:xfrm>
            <a:off x="7000892" y="4429132"/>
            <a:ext cx="1382713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椭圆 14"/>
          <p:cNvSpPr/>
          <p:nvPr/>
        </p:nvSpPr>
        <p:spPr>
          <a:xfrm>
            <a:off x="285720" y="3500438"/>
            <a:ext cx="461962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/>
              <a:t>01</a:t>
            </a:r>
            <a:endParaRPr lang="zh-CN" altLang="en-US" sz="1000" dirty="0"/>
          </a:p>
        </p:txBody>
      </p:sp>
      <p:sp>
        <p:nvSpPr>
          <p:cNvPr id="16" name="椭圆 15"/>
          <p:cNvSpPr/>
          <p:nvPr/>
        </p:nvSpPr>
        <p:spPr>
          <a:xfrm>
            <a:off x="2571736" y="3500438"/>
            <a:ext cx="461963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/>
              <a:t>02</a:t>
            </a:r>
            <a:endParaRPr lang="zh-CN" altLang="en-US" sz="1000" dirty="0"/>
          </a:p>
        </p:txBody>
      </p:sp>
      <p:sp>
        <p:nvSpPr>
          <p:cNvPr id="17" name="椭圆 16"/>
          <p:cNvSpPr/>
          <p:nvPr/>
        </p:nvSpPr>
        <p:spPr>
          <a:xfrm>
            <a:off x="4714876" y="3429000"/>
            <a:ext cx="461963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/>
              <a:t>03</a:t>
            </a:r>
            <a:endParaRPr lang="zh-CN" altLang="en-US" sz="1000" dirty="0"/>
          </a:p>
        </p:txBody>
      </p:sp>
      <p:sp>
        <p:nvSpPr>
          <p:cNvPr id="18" name="椭圆 17"/>
          <p:cNvSpPr/>
          <p:nvPr/>
        </p:nvSpPr>
        <p:spPr>
          <a:xfrm>
            <a:off x="6786578" y="34290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/>
              <a:t>04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357694"/>
            <a:ext cx="200026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分析工作内容</a:t>
            </a:r>
            <a:r>
              <a:rPr lang="zh-CN" altLang="en-US" dirty="0" smtClean="0"/>
              <a:t>：  首先是整体分析自己要开发的内容是个什么东西，具体要干什么事情，要达到些什么目的。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00298" y="785794"/>
            <a:ext cx="214314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细化工作落实具体</a:t>
            </a:r>
            <a:r>
              <a:rPr lang="zh-CN" altLang="en-US" dirty="0" smtClean="0"/>
              <a:t>：将自己要做的工作分成模块，按照合理的方式分割成小块，例如可以独立出来的功能。并且思考具体实行方式，以及可行度。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3438" y="4000504"/>
            <a:ext cx="214314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安排开发时间节点</a:t>
            </a:r>
            <a:r>
              <a:rPr lang="zh-CN" altLang="en-US" dirty="0" smtClean="0"/>
              <a:t>：节点估算并不是总能一步到位，也不可能很准确，只是大概估算预计花费时间，至少有一个总体进程图。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很重要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86578" y="0"/>
            <a:ext cx="214314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开始开发</a:t>
            </a:r>
            <a:r>
              <a:rPr lang="zh-CN" altLang="en-US" dirty="0" smtClean="0"/>
              <a:t>：开发时间节点是预估，但是也有</a:t>
            </a:r>
            <a:r>
              <a:rPr lang="en-US" altLang="zh-CN" dirty="0" smtClean="0"/>
              <a:t>80%</a:t>
            </a:r>
            <a:r>
              <a:rPr lang="zh-CN" altLang="en-US" dirty="0" smtClean="0"/>
              <a:t>左右的命中率，开发过程中尽量按照这个时间，在时间之内尽量多做，并将下一个时间节点的一些东西提前进来最好，因为不知道后面的任务会有什么坑，导致完成时间超时。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>
            <a:grpSpLocks/>
          </p:cNvGrpSpPr>
          <p:nvPr/>
        </p:nvGrpSpPr>
        <p:grpSpPr bwMode="auto">
          <a:xfrm>
            <a:off x="1187450" y="1484313"/>
            <a:ext cx="2490788" cy="4383087"/>
            <a:chOff x="1547664" y="1123950"/>
            <a:chExt cx="3257550" cy="5734050"/>
          </a:xfrm>
        </p:grpSpPr>
        <p:pic>
          <p:nvPicPr>
            <p:cNvPr id="5131" name="图片占位符 16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t="10197" b="10197"/>
            <a:stretch>
              <a:fillRect/>
            </a:stretch>
          </p:blipFill>
          <p:spPr bwMode="auto">
            <a:xfrm>
              <a:off x="1547664" y="1123950"/>
              <a:ext cx="3257550" cy="1728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2" name="图片占位符 18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rcRect t="10161" b="10161"/>
            <a:stretch>
              <a:fillRect/>
            </a:stretch>
          </p:blipFill>
          <p:spPr bwMode="auto">
            <a:xfrm>
              <a:off x="1547664" y="3125788"/>
              <a:ext cx="3257550" cy="173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3" name="图片占位符 20"/>
            <p:cNvPicPr>
              <a:picLocks noChangeAspect="1"/>
            </p:cNvPicPr>
            <p:nvPr/>
          </p:nvPicPr>
          <p:blipFill>
            <a:blip r:embed="rId4" cstate="print"/>
            <a:srcRect t="10197" b="10197"/>
            <a:stretch>
              <a:fillRect/>
            </a:stretch>
          </p:blipFill>
          <p:spPr bwMode="auto">
            <a:xfrm>
              <a:off x="1547664" y="5129213"/>
              <a:ext cx="3257550" cy="1728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矩形 14"/>
          <p:cNvSpPr/>
          <p:nvPr/>
        </p:nvSpPr>
        <p:spPr>
          <a:xfrm>
            <a:off x="3779838" y="1484313"/>
            <a:ext cx="4608512" cy="4321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1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6"/>
          <p:cNvSpPr>
            <a:spLocks noChangeArrowheads="1"/>
          </p:cNvSpPr>
          <p:nvPr/>
        </p:nvSpPr>
        <p:spPr bwMode="auto">
          <a:xfrm>
            <a:off x="357188" y="285750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i="1" dirty="0" smtClean="0"/>
              <a:t>开发过程</a:t>
            </a:r>
            <a:endParaRPr lang="zh-CN" altLang="en-US" sz="2800" b="1" i="1" dirty="0"/>
          </a:p>
        </p:txBody>
      </p:sp>
      <p:sp>
        <p:nvSpPr>
          <p:cNvPr id="5129" name="矩形 12"/>
          <p:cNvSpPr>
            <a:spLocks noChangeArrowheads="1"/>
          </p:cNvSpPr>
          <p:nvPr/>
        </p:nvSpPr>
        <p:spPr bwMode="auto">
          <a:xfrm>
            <a:off x="4071934" y="1571612"/>
            <a:ext cx="43396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开发之前，第一件事情就是要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明确自己的所开发产品的业务流程。不管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用什么方式，问别人、看文档还是其他、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这里是必须要问清楚，自己理解到位之后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才能开始做事。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4071934" y="3130550"/>
            <a:ext cx="43396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如果业务流程比较复杂，或者说流程比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较长，建议画流程图，流程图可以一目了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然，防止之后倒回来修改的时候，自己都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无法找到当时为什吗要这样做。又要浪费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时间来理清楚流程。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3"/>
          <p:cNvSpPr>
            <a:spLocks noChangeArrowheads="1"/>
          </p:cNvSpPr>
          <p:nvPr/>
        </p:nvSpPr>
        <p:spPr bwMode="auto">
          <a:xfrm>
            <a:off x="4071934" y="4643446"/>
            <a:ext cx="43685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根据流程设计好表结构，如果不确定、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可以找昔哥、峰哥他们看看。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187450" y="1484313"/>
            <a:ext cx="2490788" cy="4383087"/>
            <a:chOff x="1547664" y="1123950"/>
            <a:chExt cx="3257550" cy="5734050"/>
          </a:xfrm>
        </p:grpSpPr>
        <p:pic>
          <p:nvPicPr>
            <p:cNvPr id="5131" name="图片占位符 16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t="10197" b="10197"/>
            <a:stretch>
              <a:fillRect/>
            </a:stretch>
          </p:blipFill>
          <p:spPr bwMode="auto">
            <a:xfrm>
              <a:off x="1547664" y="1123950"/>
              <a:ext cx="3257550" cy="1728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2" name="图片占位符 18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rcRect t="10161" b="10161"/>
            <a:stretch>
              <a:fillRect/>
            </a:stretch>
          </p:blipFill>
          <p:spPr bwMode="auto">
            <a:xfrm>
              <a:off x="1547664" y="3125788"/>
              <a:ext cx="3257550" cy="173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3" name="图片占位符 20"/>
            <p:cNvPicPr>
              <a:picLocks noChangeAspect="1"/>
            </p:cNvPicPr>
            <p:nvPr/>
          </p:nvPicPr>
          <p:blipFill>
            <a:blip r:embed="rId4" cstate="print"/>
            <a:srcRect t="10197" b="10197"/>
            <a:stretch>
              <a:fillRect/>
            </a:stretch>
          </p:blipFill>
          <p:spPr bwMode="auto">
            <a:xfrm>
              <a:off x="1547664" y="5129213"/>
              <a:ext cx="3257550" cy="1728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矩形 14"/>
          <p:cNvSpPr/>
          <p:nvPr/>
        </p:nvSpPr>
        <p:spPr>
          <a:xfrm>
            <a:off x="3779838" y="1484313"/>
            <a:ext cx="4608512" cy="4321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1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6"/>
          <p:cNvSpPr>
            <a:spLocks noChangeArrowheads="1"/>
          </p:cNvSpPr>
          <p:nvPr/>
        </p:nvSpPr>
        <p:spPr bwMode="auto">
          <a:xfrm>
            <a:off x="357188" y="285750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i="1" dirty="0" smtClean="0"/>
              <a:t>开发过程</a:t>
            </a:r>
            <a:endParaRPr lang="zh-CN" altLang="en-US" sz="2800" b="1" i="1" dirty="0"/>
          </a:p>
        </p:txBody>
      </p:sp>
      <p:sp>
        <p:nvSpPr>
          <p:cNvPr id="5129" name="矩形 12"/>
          <p:cNvSpPr>
            <a:spLocks noChangeArrowheads="1"/>
          </p:cNvSpPr>
          <p:nvPr/>
        </p:nvSpPr>
        <p:spPr bwMode="auto">
          <a:xfrm>
            <a:off x="4071934" y="1571612"/>
            <a:ext cx="45704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开发过程中，遇到有看到文档不理解的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情况、要么赶快搜索网上有没有相关信息、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要么赶快问、不要一直盯着文档想、想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…..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是想不出来的。（当然，问之前自己也要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理一下目前已经了解到的东西）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4071934" y="3130550"/>
            <a:ext cx="42995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开发过程中如果有修改以前旧数据库的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修改过一定要保存好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语句，并备注好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具体时间、事件。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3"/>
          <p:cNvSpPr>
            <a:spLocks noChangeArrowheads="1"/>
          </p:cNvSpPr>
          <p:nvPr/>
        </p:nvSpPr>
        <p:spPr bwMode="auto">
          <a:xfrm>
            <a:off x="4071934" y="4357694"/>
            <a:ext cx="43396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如果上一秒还好的、下一秒就遇到了一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个看不懂的报错。不要直接就去查这个报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是怎么回事，想想你上一秒做了什么，自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自己撤回过后测试测试，再看看具体差异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187450" y="1484313"/>
            <a:ext cx="2490788" cy="4383087"/>
            <a:chOff x="1547664" y="1123950"/>
            <a:chExt cx="3257550" cy="5734050"/>
          </a:xfrm>
        </p:grpSpPr>
        <p:pic>
          <p:nvPicPr>
            <p:cNvPr id="5131" name="图片占位符 16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t="10197" b="10197"/>
            <a:stretch>
              <a:fillRect/>
            </a:stretch>
          </p:blipFill>
          <p:spPr bwMode="auto">
            <a:xfrm>
              <a:off x="1547664" y="1123950"/>
              <a:ext cx="3257550" cy="1728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2" name="图片占位符 18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rcRect t="10161" b="10161"/>
            <a:stretch>
              <a:fillRect/>
            </a:stretch>
          </p:blipFill>
          <p:spPr bwMode="auto">
            <a:xfrm>
              <a:off x="1547664" y="3125788"/>
              <a:ext cx="3257550" cy="173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3" name="图片占位符 20"/>
            <p:cNvPicPr>
              <a:picLocks noChangeAspect="1"/>
            </p:cNvPicPr>
            <p:nvPr/>
          </p:nvPicPr>
          <p:blipFill>
            <a:blip r:embed="rId4" cstate="print"/>
            <a:srcRect t="10197" b="10197"/>
            <a:stretch>
              <a:fillRect/>
            </a:stretch>
          </p:blipFill>
          <p:spPr bwMode="auto">
            <a:xfrm>
              <a:off x="1547664" y="5129213"/>
              <a:ext cx="3257550" cy="1728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矩形 14"/>
          <p:cNvSpPr/>
          <p:nvPr/>
        </p:nvSpPr>
        <p:spPr>
          <a:xfrm>
            <a:off x="3779838" y="1484313"/>
            <a:ext cx="4608512" cy="4321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1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6"/>
          <p:cNvSpPr>
            <a:spLocks noChangeArrowheads="1"/>
          </p:cNvSpPr>
          <p:nvPr/>
        </p:nvSpPr>
        <p:spPr bwMode="auto">
          <a:xfrm>
            <a:off x="357188" y="285750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i="1" dirty="0" smtClean="0"/>
              <a:t>开发过程</a:t>
            </a:r>
            <a:endParaRPr lang="zh-CN" altLang="en-US" sz="2800" b="1" i="1" dirty="0"/>
          </a:p>
        </p:txBody>
      </p:sp>
      <p:sp>
        <p:nvSpPr>
          <p:cNvPr id="5129" name="矩形 12"/>
          <p:cNvSpPr>
            <a:spLocks noChangeArrowheads="1"/>
          </p:cNvSpPr>
          <p:nvPr/>
        </p:nvSpPr>
        <p:spPr bwMode="auto">
          <a:xfrm>
            <a:off x="4071934" y="1643050"/>
            <a:ext cx="45304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关于创建各种文件的命名规范，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模板文件直接跟所调用的控制器名一致，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文件名对应一张表名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4071934" y="2862860"/>
            <a:ext cx="42995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方法名变量名不要用拼音、字母缩写、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用全称英文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单词意义尽量靠近变量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意义。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3"/>
          <p:cNvSpPr>
            <a:spLocks noChangeArrowheads="1"/>
          </p:cNvSpPr>
          <p:nvPr/>
        </p:nvSpPr>
        <p:spPr bwMode="auto">
          <a:xfrm>
            <a:off x="4071934" y="4086059"/>
            <a:ext cx="43396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页面有提交信息的地方，不管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是提交过后是否跳转，都要用表单的形式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表达出来。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8"/>
          <p:cNvGrpSpPr>
            <a:grpSpLocks/>
          </p:cNvGrpSpPr>
          <p:nvPr/>
        </p:nvGrpSpPr>
        <p:grpSpPr bwMode="auto">
          <a:xfrm>
            <a:off x="611188" y="2119313"/>
            <a:ext cx="7786687" cy="2822575"/>
            <a:chOff x="1262063" y="2220913"/>
            <a:chExt cx="9667875" cy="3503612"/>
          </a:xfrm>
        </p:grpSpPr>
        <p:sp>
          <p:nvSpPr>
            <p:cNvPr id="11" name="矩形 10"/>
            <p:cNvSpPr/>
            <p:nvPr/>
          </p:nvSpPr>
          <p:spPr bwMode="auto">
            <a:xfrm>
              <a:off x="1262063" y="2220913"/>
              <a:ext cx="4659502" cy="1631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262063" y="4092922"/>
              <a:ext cx="4659502" cy="1631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270436" y="2220913"/>
              <a:ext cx="4659502" cy="1631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270436" y="4092922"/>
              <a:ext cx="4659502" cy="1631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84" name="图片占位符 22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l="17088" r="17088"/>
            <a:stretch>
              <a:fillRect/>
            </a:stretch>
          </p:blipFill>
          <p:spPr bwMode="auto">
            <a:xfrm>
              <a:off x="1262063" y="2220913"/>
              <a:ext cx="1611312" cy="163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5" name="图片占位符 24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rcRect l="17088" r="17088"/>
            <a:stretch>
              <a:fillRect/>
            </a:stretch>
          </p:blipFill>
          <p:spPr bwMode="auto">
            <a:xfrm>
              <a:off x="1262063" y="4092575"/>
              <a:ext cx="1611312" cy="163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6" name="图片占位符 26"/>
            <p:cNvPicPr>
              <a:picLocks noChangeAspect="1"/>
            </p:cNvPicPr>
            <p:nvPr/>
          </p:nvPicPr>
          <p:blipFill>
            <a:blip r:embed="rId4" cstate="print">
              <a:grayscl/>
            </a:blip>
            <a:srcRect l="22221" r="22221"/>
            <a:stretch>
              <a:fillRect/>
            </a:stretch>
          </p:blipFill>
          <p:spPr bwMode="auto">
            <a:xfrm>
              <a:off x="6270625" y="2220913"/>
              <a:ext cx="1611313" cy="163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7" name="图片占位符 28"/>
            <p:cNvPicPr>
              <a:picLocks noChangeAspect="1"/>
            </p:cNvPicPr>
            <p:nvPr/>
          </p:nvPicPr>
          <p:blipFill>
            <a:blip r:embed="rId5" cstate="print">
              <a:grayscl/>
            </a:blip>
            <a:srcRect l="17154" r="17154"/>
            <a:stretch>
              <a:fillRect/>
            </a:stretch>
          </p:blipFill>
          <p:spPr bwMode="auto">
            <a:xfrm>
              <a:off x="6270625" y="4092575"/>
              <a:ext cx="1611313" cy="163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产品上线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2484438" y="2636838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本地测试功能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7" name="矩形 13"/>
          <p:cNvSpPr>
            <a:spLocks noChangeArrowheads="1"/>
          </p:cNvSpPr>
          <p:nvPr/>
        </p:nvSpPr>
        <p:spPr bwMode="auto">
          <a:xfrm>
            <a:off x="6300788" y="4067175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上功能测试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9" name="矩形 15"/>
          <p:cNvSpPr>
            <a:spLocks noChangeArrowheads="1"/>
          </p:cNvSpPr>
          <p:nvPr/>
        </p:nvSpPr>
        <p:spPr bwMode="auto">
          <a:xfrm>
            <a:off x="2143108" y="4005263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送过程确认文件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6288488" y="2643182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本地文件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3"/>
          <p:cNvGrpSpPr>
            <a:grpSpLocks/>
          </p:cNvGrpSpPr>
          <p:nvPr/>
        </p:nvGrpSpPr>
        <p:grpSpPr bwMode="auto">
          <a:xfrm>
            <a:off x="250825" y="1989138"/>
            <a:ext cx="8542338" cy="3078162"/>
            <a:chOff x="0" y="1777702"/>
            <a:chExt cx="10080625" cy="3633788"/>
          </a:xfrm>
        </p:grpSpPr>
        <p:sp>
          <p:nvSpPr>
            <p:cNvPr id="11" name="矩形 10"/>
            <p:cNvSpPr/>
            <p:nvPr/>
          </p:nvSpPr>
          <p:spPr>
            <a:xfrm>
              <a:off x="0" y="1777702"/>
              <a:ext cx="10080625" cy="3058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: 圆角 3"/>
            <p:cNvSpPr/>
            <p:nvPr/>
          </p:nvSpPr>
          <p:spPr>
            <a:xfrm>
              <a:off x="7995559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4"/>
            <p:cNvSpPr/>
            <p:nvPr/>
          </p:nvSpPr>
          <p:spPr>
            <a:xfrm>
              <a:off x="8094849" y="5076035"/>
              <a:ext cx="234171" cy="236131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: 圆角 7"/>
            <p:cNvSpPr/>
            <p:nvPr/>
          </p:nvSpPr>
          <p:spPr>
            <a:xfrm>
              <a:off x="8510738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8"/>
            <p:cNvSpPr/>
            <p:nvPr/>
          </p:nvSpPr>
          <p:spPr>
            <a:xfrm>
              <a:off x="8610026" y="5076035"/>
              <a:ext cx="236045" cy="236131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: 圆角 10"/>
            <p:cNvSpPr/>
            <p:nvPr/>
          </p:nvSpPr>
          <p:spPr>
            <a:xfrm>
              <a:off x="9025915" y="4976710"/>
              <a:ext cx="436497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1"/>
            <p:cNvSpPr/>
            <p:nvPr/>
          </p:nvSpPr>
          <p:spPr>
            <a:xfrm>
              <a:off x="9127077" y="5077909"/>
              <a:ext cx="234172" cy="234257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: 圆角 13"/>
            <p:cNvSpPr/>
            <p:nvPr/>
          </p:nvSpPr>
          <p:spPr>
            <a:xfrm>
              <a:off x="9542966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4"/>
            <p:cNvSpPr/>
            <p:nvPr/>
          </p:nvSpPr>
          <p:spPr>
            <a:xfrm>
              <a:off x="9660989" y="5076035"/>
              <a:ext cx="196704" cy="236131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34" name="组合 27"/>
            <p:cNvGrpSpPr>
              <a:grpSpLocks/>
            </p:cNvGrpSpPr>
            <p:nvPr/>
          </p:nvGrpSpPr>
          <p:grpSpPr bwMode="auto">
            <a:xfrm>
              <a:off x="7478712" y="4976515"/>
              <a:ext cx="434975" cy="434975"/>
              <a:chOff x="8533674" y="5262836"/>
              <a:chExt cx="435428" cy="435428"/>
            </a:xfrm>
          </p:grpSpPr>
          <p:sp>
            <p:nvSpPr>
              <p:cNvPr id="21" name="矩形: 圆角 28"/>
              <p:cNvSpPr/>
              <p:nvPr/>
            </p:nvSpPr>
            <p:spPr>
              <a:xfrm>
                <a:off x="8533470" y="5263031"/>
                <a:ext cx="435075" cy="43523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17"/>
              <p:cNvSpPr/>
              <p:nvPr/>
            </p:nvSpPr>
            <p:spPr>
              <a:xfrm>
                <a:off x="8642238" y="5362460"/>
                <a:ext cx="217537" cy="236377"/>
              </a:xfrm>
              <a:custGeom>
                <a:avLst/>
                <a:gdLst>
                  <a:gd name="connsiteX0" fmla="*/ 270013 w 315913"/>
                  <a:gd name="connsiteY0" fmla="*/ 244475 h 338138"/>
                  <a:gd name="connsiteX1" fmla="*/ 315913 w 315913"/>
                  <a:gd name="connsiteY1" fmla="*/ 290647 h 338138"/>
                  <a:gd name="connsiteX2" fmla="*/ 315913 w 315913"/>
                  <a:gd name="connsiteY2" fmla="*/ 331542 h 338138"/>
                  <a:gd name="connsiteX3" fmla="*/ 313290 w 315913"/>
                  <a:gd name="connsiteY3" fmla="*/ 335500 h 338138"/>
                  <a:gd name="connsiteX4" fmla="*/ 309356 w 315913"/>
                  <a:gd name="connsiteY4" fmla="*/ 338138 h 338138"/>
                  <a:gd name="connsiteX5" fmla="*/ 231982 w 315913"/>
                  <a:gd name="connsiteY5" fmla="*/ 338138 h 338138"/>
                  <a:gd name="connsiteX6" fmla="*/ 225425 w 315913"/>
                  <a:gd name="connsiteY6" fmla="*/ 331542 h 338138"/>
                  <a:gd name="connsiteX7" fmla="*/ 225425 w 315913"/>
                  <a:gd name="connsiteY7" fmla="*/ 290647 h 338138"/>
                  <a:gd name="connsiteX8" fmla="*/ 270013 w 315913"/>
                  <a:gd name="connsiteY8" fmla="*/ 244475 h 338138"/>
                  <a:gd name="connsiteX9" fmla="*/ 157956 w 315913"/>
                  <a:gd name="connsiteY9" fmla="*/ 244475 h 338138"/>
                  <a:gd name="connsiteX10" fmla="*/ 203200 w 315913"/>
                  <a:gd name="connsiteY10" fmla="*/ 290647 h 338138"/>
                  <a:gd name="connsiteX11" fmla="*/ 203200 w 315913"/>
                  <a:gd name="connsiteY11" fmla="*/ 331542 h 338138"/>
                  <a:gd name="connsiteX12" fmla="*/ 201869 w 315913"/>
                  <a:gd name="connsiteY12" fmla="*/ 335500 h 338138"/>
                  <a:gd name="connsiteX13" fmla="*/ 196546 w 315913"/>
                  <a:gd name="connsiteY13" fmla="*/ 338138 h 338138"/>
                  <a:gd name="connsiteX14" fmla="*/ 119365 w 315913"/>
                  <a:gd name="connsiteY14" fmla="*/ 338138 h 338138"/>
                  <a:gd name="connsiteX15" fmla="*/ 112712 w 315913"/>
                  <a:gd name="connsiteY15" fmla="*/ 331542 h 338138"/>
                  <a:gd name="connsiteX16" fmla="*/ 112712 w 315913"/>
                  <a:gd name="connsiteY16" fmla="*/ 290647 h 338138"/>
                  <a:gd name="connsiteX17" fmla="*/ 157956 w 315913"/>
                  <a:gd name="connsiteY17" fmla="*/ 244475 h 338138"/>
                  <a:gd name="connsiteX18" fmla="*/ 45900 w 315913"/>
                  <a:gd name="connsiteY18" fmla="*/ 244475 h 338138"/>
                  <a:gd name="connsiteX19" fmla="*/ 90488 w 315913"/>
                  <a:gd name="connsiteY19" fmla="*/ 290647 h 338138"/>
                  <a:gd name="connsiteX20" fmla="*/ 90488 w 315913"/>
                  <a:gd name="connsiteY20" fmla="*/ 331542 h 338138"/>
                  <a:gd name="connsiteX21" fmla="*/ 89176 w 315913"/>
                  <a:gd name="connsiteY21" fmla="*/ 335500 h 338138"/>
                  <a:gd name="connsiteX22" fmla="*/ 83931 w 315913"/>
                  <a:gd name="connsiteY22" fmla="*/ 338138 h 338138"/>
                  <a:gd name="connsiteX23" fmla="*/ 6557 w 315913"/>
                  <a:gd name="connsiteY23" fmla="*/ 338138 h 338138"/>
                  <a:gd name="connsiteX24" fmla="*/ 0 w 315913"/>
                  <a:gd name="connsiteY24" fmla="*/ 331542 h 338138"/>
                  <a:gd name="connsiteX25" fmla="*/ 0 w 315913"/>
                  <a:gd name="connsiteY25" fmla="*/ 290647 h 338138"/>
                  <a:gd name="connsiteX26" fmla="*/ 45900 w 315913"/>
                  <a:gd name="connsiteY26" fmla="*/ 244475 h 338138"/>
                  <a:gd name="connsiteX27" fmla="*/ 271463 w 315913"/>
                  <a:gd name="connsiteY27" fmla="*/ 180975 h 338138"/>
                  <a:gd name="connsiteX28" fmla="*/ 301625 w 315913"/>
                  <a:gd name="connsiteY28" fmla="*/ 211138 h 338138"/>
                  <a:gd name="connsiteX29" fmla="*/ 271463 w 315913"/>
                  <a:gd name="connsiteY29" fmla="*/ 241300 h 338138"/>
                  <a:gd name="connsiteX30" fmla="*/ 241300 w 315913"/>
                  <a:gd name="connsiteY30" fmla="*/ 211138 h 338138"/>
                  <a:gd name="connsiteX31" fmla="*/ 271463 w 315913"/>
                  <a:gd name="connsiteY31" fmla="*/ 180975 h 338138"/>
                  <a:gd name="connsiteX32" fmla="*/ 159420 w 315913"/>
                  <a:gd name="connsiteY32" fmla="*/ 180975 h 338138"/>
                  <a:gd name="connsiteX33" fmla="*/ 188912 w 315913"/>
                  <a:gd name="connsiteY33" fmla="*/ 211138 h 338138"/>
                  <a:gd name="connsiteX34" fmla="*/ 159420 w 315913"/>
                  <a:gd name="connsiteY34" fmla="*/ 241300 h 338138"/>
                  <a:gd name="connsiteX35" fmla="*/ 128587 w 315913"/>
                  <a:gd name="connsiteY35" fmla="*/ 211138 h 338138"/>
                  <a:gd name="connsiteX36" fmla="*/ 159420 w 315913"/>
                  <a:gd name="connsiteY36" fmla="*/ 180975 h 338138"/>
                  <a:gd name="connsiteX37" fmla="*/ 46038 w 315913"/>
                  <a:gd name="connsiteY37" fmla="*/ 180975 h 338138"/>
                  <a:gd name="connsiteX38" fmla="*/ 76201 w 315913"/>
                  <a:gd name="connsiteY38" fmla="*/ 211138 h 338138"/>
                  <a:gd name="connsiteX39" fmla="*/ 46038 w 315913"/>
                  <a:gd name="connsiteY39" fmla="*/ 241301 h 338138"/>
                  <a:gd name="connsiteX40" fmla="*/ 15875 w 315913"/>
                  <a:gd name="connsiteY40" fmla="*/ 211138 h 338138"/>
                  <a:gd name="connsiteX41" fmla="*/ 46038 w 315913"/>
                  <a:gd name="connsiteY41" fmla="*/ 180975 h 338138"/>
                  <a:gd name="connsiteX42" fmla="*/ 270005 w 315913"/>
                  <a:gd name="connsiteY42" fmla="*/ 77788 h 338138"/>
                  <a:gd name="connsiteX43" fmla="*/ 238125 w 315913"/>
                  <a:gd name="connsiteY43" fmla="*/ 109792 h 338138"/>
                  <a:gd name="connsiteX44" fmla="*/ 238125 w 315913"/>
                  <a:gd name="connsiteY44" fmla="*/ 144463 h 338138"/>
                  <a:gd name="connsiteX45" fmla="*/ 303213 w 315913"/>
                  <a:gd name="connsiteY45" fmla="*/ 144463 h 338138"/>
                  <a:gd name="connsiteX46" fmla="*/ 303213 w 315913"/>
                  <a:gd name="connsiteY46" fmla="*/ 109792 h 338138"/>
                  <a:gd name="connsiteX47" fmla="*/ 270005 w 315913"/>
                  <a:gd name="connsiteY47" fmla="*/ 77788 h 338138"/>
                  <a:gd name="connsiteX48" fmla="*/ 270013 w 315913"/>
                  <a:gd name="connsiteY48" fmla="*/ 65088 h 338138"/>
                  <a:gd name="connsiteX49" fmla="*/ 315913 w 315913"/>
                  <a:gd name="connsiteY49" fmla="*/ 109941 h 338138"/>
                  <a:gd name="connsiteX50" fmla="*/ 315913 w 315913"/>
                  <a:gd name="connsiteY50" fmla="*/ 150836 h 338138"/>
                  <a:gd name="connsiteX51" fmla="*/ 313290 w 315913"/>
                  <a:gd name="connsiteY51" fmla="*/ 156113 h 338138"/>
                  <a:gd name="connsiteX52" fmla="*/ 309356 w 315913"/>
                  <a:gd name="connsiteY52" fmla="*/ 158751 h 338138"/>
                  <a:gd name="connsiteX53" fmla="*/ 231982 w 315913"/>
                  <a:gd name="connsiteY53" fmla="*/ 158751 h 338138"/>
                  <a:gd name="connsiteX54" fmla="*/ 225425 w 315913"/>
                  <a:gd name="connsiteY54" fmla="*/ 150836 h 338138"/>
                  <a:gd name="connsiteX55" fmla="*/ 225425 w 315913"/>
                  <a:gd name="connsiteY55" fmla="*/ 109941 h 338138"/>
                  <a:gd name="connsiteX56" fmla="*/ 270013 w 315913"/>
                  <a:gd name="connsiteY56" fmla="*/ 65088 h 338138"/>
                  <a:gd name="connsiteX57" fmla="*/ 157956 w 315913"/>
                  <a:gd name="connsiteY57" fmla="*/ 65088 h 338138"/>
                  <a:gd name="connsiteX58" fmla="*/ 203200 w 315913"/>
                  <a:gd name="connsiteY58" fmla="*/ 109941 h 338138"/>
                  <a:gd name="connsiteX59" fmla="*/ 203200 w 315913"/>
                  <a:gd name="connsiteY59" fmla="*/ 150836 h 338138"/>
                  <a:gd name="connsiteX60" fmla="*/ 201869 w 315913"/>
                  <a:gd name="connsiteY60" fmla="*/ 156113 h 338138"/>
                  <a:gd name="connsiteX61" fmla="*/ 196546 w 315913"/>
                  <a:gd name="connsiteY61" fmla="*/ 158751 h 338138"/>
                  <a:gd name="connsiteX62" fmla="*/ 119365 w 315913"/>
                  <a:gd name="connsiteY62" fmla="*/ 158751 h 338138"/>
                  <a:gd name="connsiteX63" fmla="*/ 112712 w 315913"/>
                  <a:gd name="connsiteY63" fmla="*/ 150836 h 338138"/>
                  <a:gd name="connsiteX64" fmla="*/ 112712 w 315913"/>
                  <a:gd name="connsiteY64" fmla="*/ 109941 h 338138"/>
                  <a:gd name="connsiteX65" fmla="*/ 157956 w 315913"/>
                  <a:gd name="connsiteY65" fmla="*/ 65088 h 338138"/>
                  <a:gd name="connsiteX66" fmla="*/ 45900 w 315913"/>
                  <a:gd name="connsiteY66" fmla="*/ 65088 h 338138"/>
                  <a:gd name="connsiteX67" fmla="*/ 90488 w 315913"/>
                  <a:gd name="connsiteY67" fmla="*/ 109941 h 338138"/>
                  <a:gd name="connsiteX68" fmla="*/ 90488 w 315913"/>
                  <a:gd name="connsiteY68" fmla="*/ 150836 h 338138"/>
                  <a:gd name="connsiteX69" fmla="*/ 89176 w 315913"/>
                  <a:gd name="connsiteY69" fmla="*/ 156113 h 338138"/>
                  <a:gd name="connsiteX70" fmla="*/ 83931 w 315913"/>
                  <a:gd name="connsiteY70" fmla="*/ 158751 h 338138"/>
                  <a:gd name="connsiteX71" fmla="*/ 6557 w 315913"/>
                  <a:gd name="connsiteY71" fmla="*/ 158751 h 338138"/>
                  <a:gd name="connsiteX72" fmla="*/ 0 w 315913"/>
                  <a:gd name="connsiteY72" fmla="*/ 150836 h 338138"/>
                  <a:gd name="connsiteX73" fmla="*/ 0 w 315913"/>
                  <a:gd name="connsiteY73" fmla="*/ 109941 h 338138"/>
                  <a:gd name="connsiteX74" fmla="*/ 45900 w 315913"/>
                  <a:gd name="connsiteY74" fmla="*/ 65088 h 338138"/>
                  <a:gd name="connsiteX75" fmla="*/ 270669 w 315913"/>
                  <a:gd name="connsiteY75" fmla="*/ 14288 h 338138"/>
                  <a:gd name="connsiteX76" fmla="*/ 254000 w 315913"/>
                  <a:gd name="connsiteY76" fmla="*/ 30957 h 338138"/>
                  <a:gd name="connsiteX77" fmla="*/ 270669 w 315913"/>
                  <a:gd name="connsiteY77" fmla="*/ 47626 h 338138"/>
                  <a:gd name="connsiteX78" fmla="*/ 287338 w 315913"/>
                  <a:gd name="connsiteY78" fmla="*/ 30957 h 338138"/>
                  <a:gd name="connsiteX79" fmla="*/ 270669 w 315913"/>
                  <a:gd name="connsiteY79" fmla="*/ 14288 h 338138"/>
                  <a:gd name="connsiteX80" fmla="*/ 271463 w 315913"/>
                  <a:gd name="connsiteY80" fmla="*/ 0 h 338138"/>
                  <a:gd name="connsiteX81" fmla="*/ 301625 w 315913"/>
                  <a:gd name="connsiteY81" fmla="*/ 30957 h 338138"/>
                  <a:gd name="connsiteX82" fmla="*/ 271463 w 315913"/>
                  <a:gd name="connsiteY82" fmla="*/ 61913 h 338138"/>
                  <a:gd name="connsiteX83" fmla="*/ 241300 w 315913"/>
                  <a:gd name="connsiteY83" fmla="*/ 30957 h 338138"/>
                  <a:gd name="connsiteX84" fmla="*/ 271463 w 315913"/>
                  <a:gd name="connsiteY84" fmla="*/ 0 h 338138"/>
                  <a:gd name="connsiteX85" fmla="*/ 159420 w 315913"/>
                  <a:gd name="connsiteY85" fmla="*/ 0 h 338138"/>
                  <a:gd name="connsiteX86" fmla="*/ 188912 w 315913"/>
                  <a:gd name="connsiteY86" fmla="*/ 30957 h 338138"/>
                  <a:gd name="connsiteX87" fmla="*/ 159420 w 315913"/>
                  <a:gd name="connsiteY87" fmla="*/ 61913 h 338138"/>
                  <a:gd name="connsiteX88" fmla="*/ 128587 w 315913"/>
                  <a:gd name="connsiteY88" fmla="*/ 30957 h 338138"/>
                  <a:gd name="connsiteX89" fmla="*/ 159420 w 315913"/>
                  <a:gd name="connsiteY89" fmla="*/ 0 h 338138"/>
                  <a:gd name="connsiteX90" fmla="*/ 46037 w 315913"/>
                  <a:gd name="connsiteY90" fmla="*/ 0 h 338138"/>
                  <a:gd name="connsiteX91" fmla="*/ 76200 w 315913"/>
                  <a:gd name="connsiteY91" fmla="*/ 30957 h 338138"/>
                  <a:gd name="connsiteX92" fmla="*/ 46037 w 315913"/>
                  <a:gd name="connsiteY92" fmla="*/ 61913 h 338138"/>
                  <a:gd name="connsiteX93" fmla="*/ 15875 w 315913"/>
                  <a:gd name="connsiteY93" fmla="*/ 30957 h 338138"/>
                  <a:gd name="connsiteX94" fmla="*/ 46037 w 315913"/>
                  <a:gd name="connsiteY9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5913" h="338138">
                    <a:moveTo>
                      <a:pt x="270013" y="244475"/>
                    </a:moveTo>
                    <a:cubicBezTo>
                      <a:pt x="294930" y="244475"/>
                      <a:pt x="315913" y="265582"/>
                      <a:pt x="315913" y="290647"/>
                    </a:cubicBezTo>
                    <a:cubicBezTo>
                      <a:pt x="315913" y="290647"/>
                      <a:pt x="315913" y="290647"/>
                      <a:pt x="315913" y="331542"/>
                    </a:cubicBezTo>
                    <a:cubicBezTo>
                      <a:pt x="315913" y="332861"/>
                      <a:pt x="314602" y="335500"/>
                      <a:pt x="313290" y="335500"/>
                    </a:cubicBezTo>
                    <a:cubicBezTo>
                      <a:pt x="313290" y="336819"/>
                      <a:pt x="310667" y="338138"/>
                      <a:pt x="309356" y="338138"/>
                    </a:cubicBezTo>
                    <a:cubicBezTo>
                      <a:pt x="309356" y="338138"/>
                      <a:pt x="309356" y="338138"/>
                      <a:pt x="231982" y="338138"/>
                    </a:cubicBezTo>
                    <a:cubicBezTo>
                      <a:pt x="228048" y="338138"/>
                      <a:pt x="225425" y="335500"/>
                      <a:pt x="225425" y="331542"/>
                    </a:cubicBezTo>
                    <a:cubicBezTo>
                      <a:pt x="225425" y="331542"/>
                      <a:pt x="225425" y="331542"/>
                      <a:pt x="225425" y="290647"/>
                    </a:cubicBezTo>
                    <a:cubicBezTo>
                      <a:pt x="225425" y="265582"/>
                      <a:pt x="246408" y="244475"/>
                      <a:pt x="270013" y="244475"/>
                    </a:cubicBezTo>
                    <a:close/>
                    <a:moveTo>
                      <a:pt x="157956" y="244475"/>
                    </a:moveTo>
                    <a:cubicBezTo>
                      <a:pt x="183239" y="244475"/>
                      <a:pt x="203200" y="265582"/>
                      <a:pt x="203200" y="290647"/>
                    </a:cubicBezTo>
                    <a:cubicBezTo>
                      <a:pt x="203200" y="290647"/>
                      <a:pt x="203200" y="290647"/>
                      <a:pt x="203200" y="331542"/>
                    </a:cubicBezTo>
                    <a:cubicBezTo>
                      <a:pt x="203200" y="332861"/>
                      <a:pt x="203200" y="335500"/>
                      <a:pt x="201869" y="335500"/>
                    </a:cubicBezTo>
                    <a:cubicBezTo>
                      <a:pt x="200538" y="336819"/>
                      <a:pt x="199208" y="338138"/>
                      <a:pt x="196546" y="338138"/>
                    </a:cubicBezTo>
                    <a:cubicBezTo>
                      <a:pt x="196546" y="338138"/>
                      <a:pt x="196546" y="338138"/>
                      <a:pt x="119365" y="338138"/>
                    </a:cubicBezTo>
                    <a:cubicBezTo>
                      <a:pt x="115373" y="338138"/>
                      <a:pt x="112712" y="335500"/>
                      <a:pt x="112712" y="331542"/>
                    </a:cubicBezTo>
                    <a:cubicBezTo>
                      <a:pt x="112712" y="331542"/>
                      <a:pt x="112712" y="331542"/>
                      <a:pt x="112712" y="290647"/>
                    </a:cubicBezTo>
                    <a:cubicBezTo>
                      <a:pt x="112712" y="265582"/>
                      <a:pt x="132672" y="244475"/>
                      <a:pt x="157956" y="244475"/>
                    </a:cubicBezTo>
                    <a:close/>
                    <a:moveTo>
                      <a:pt x="45900" y="244475"/>
                    </a:moveTo>
                    <a:cubicBezTo>
                      <a:pt x="69505" y="244475"/>
                      <a:pt x="90488" y="265582"/>
                      <a:pt x="90488" y="290647"/>
                    </a:cubicBezTo>
                    <a:cubicBezTo>
                      <a:pt x="90488" y="290647"/>
                      <a:pt x="90488" y="290647"/>
                      <a:pt x="90488" y="331542"/>
                    </a:cubicBezTo>
                    <a:cubicBezTo>
                      <a:pt x="90488" y="332861"/>
                      <a:pt x="90488" y="335500"/>
                      <a:pt x="89176" y="335500"/>
                    </a:cubicBezTo>
                    <a:cubicBezTo>
                      <a:pt x="87865" y="336819"/>
                      <a:pt x="85242" y="338138"/>
                      <a:pt x="83931" y="338138"/>
                    </a:cubicBezTo>
                    <a:cubicBezTo>
                      <a:pt x="83931" y="338138"/>
                      <a:pt x="83931" y="338138"/>
                      <a:pt x="6557" y="338138"/>
                    </a:cubicBezTo>
                    <a:cubicBezTo>
                      <a:pt x="3934" y="338138"/>
                      <a:pt x="0" y="335500"/>
                      <a:pt x="0" y="331542"/>
                    </a:cubicBezTo>
                    <a:cubicBezTo>
                      <a:pt x="0" y="331542"/>
                      <a:pt x="0" y="331542"/>
                      <a:pt x="0" y="290647"/>
                    </a:cubicBezTo>
                    <a:cubicBezTo>
                      <a:pt x="0" y="265582"/>
                      <a:pt x="20983" y="244475"/>
                      <a:pt x="45900" y="244475"/>
                    </a:cubicBezTo>
                    <a:close/>
                    <a:moveTo>
                      <a:pt x="271463" y="180975"/>
                    </a:moveTo>
                    <a:cubicBezTo>
                      <a:pt x="287200" y="180975"/>
                      <a:pt x="301625" y="194089"/>
                      <a:pt x="301625" y="211138"/>
                    </a:cubicBezTo>
                    <a:cubicBezTo>
                      <a:pt x="301625" y="228186"/>
                      <a:pt x="287200" y="241300"/>
                      <a:pt x="271463" y="241300"/>
                    </a:cubicBezTo>
                    <a:cubicBezTo>
                      <a:pt x="254414" y="241300"/>
                      <a:pt x="241300" y="228186"/>
                      <a:pt x="241300" y="211138"/>
                    </a:cubicBezTo>
                    <a:cubicBezTo>
                      <a:pt x="241300" y="194089"/>
                      <a:pt x="254414" y="180975"/>
                      <a:pt x="271463" y="180975"/>
                    </a:cubicBezTo>
                    <a:close/>
                    <a:moveTo>
                      <a:pt x="159420" y="180975"/>
                    </a:moveTo>
                    <a:cubicBezTo>
                      <a:pt x="175506" y="180975"/>
                      <a:pt x="188912" y="194089"/>
                      <a:pt x="188912" y="211138"/>
                    </a:cubicBezTo>
                    <a:cubicBezTo>
                      <a:pt x="188912" y="228186"/>
                      <a:pt x="175506" y="241300"/>
                      <a:pt x="159420" y="241300"/>
                    </a:cubicBezTo>
                    <a:cubicBezTo>
                      <a:pt x="141992" y="241300"/>
                      <a:pt x="128587" y="228186"/>
                      <a:pt x="128587" y="211138"/>
                    </a:cubicBezTo>
                    <a:cubicBezTo>
                      <a:pt x="128587" y="194089"/>
                      <a:pt x="141992" y="180975"/>
                      <a:pt x="159420" y="180975"/>
                    </a:cubicBezTo>
                    <a:close/>
                    <a:moveTo>
                      <a:pt x="46038" y="180975"/>
                    </a:moveTo>
                    <a:cubicBezTo>
                      <a:pt x="62697" y="180975"/>
                      <a:pt x="76201" y="194479"/>
                      <a:pt x="76201" y="211138"/>
                    </a:cubicBezTo>
                    <a:cubicBezTo>
                      <a:pt x="76201" y="227797"/>
                      <a:pt x="62697" y="241301"/>
                      <a:pt x="46038" y="241301"/>
                    </a:cubicBezTo>
                    <a:cubicBezTo>
                      <a:pt x="29379" y="241301"/>
                      <a:pt x="15875" y="227797"/>
                      <a:pt x="15875" y="211138"/>
                    </a:cubicBezTo>
                    <a:cubicBezTo>
                      <a:pt x="15875" y="194479"/>
                      <a:pt x="29379" y="180975"/>
                      <a:pt x="46038" y="180975"/>
                    </a:cubicBezTo>
                    <a:close/>
                    <a:moveTo>
                      <a:pt x="270005" y="77788"/>
                    </a:moveTo>
                    <a:cubicBezTo>
                      <a:pt x="252736" y="77788"/>
                      <a:pt x="238125" y="92457"/>
                      <a:pt x="238125" y="109792"/>
                    </a:cubicBezTo>
                    <a:cubicBezTo>
                      <a:pt x="238125" y="109792"/>
                      <a:pt x="238125" y="109792"/>
                      <a:pt x="238125" y="144463"/>
                    </a:cubicBezTo>
                    <a:cubicBezTo>
                      <a:pt x="238125" y="144463"/>
                      <a:pt x="238125" y="144463"/>
                      <a:pt x="303213" y="144463"/>
                    </a:cubicBezTo>
                    <a:lnTo>
                      <a:pt x="303213" y="109792"/>
                    </a:lnTo>
                    <a:cubicBezTo>
                      <a:pt x="303213" y="92457"/>
                      <a:pt x="288602" y="77788"/>
                      <a:pt x="270005" y="77788"/>
                    </a:cubicBezTo>
                    <a:close/>
                    <a:moveTo>
                      <a:pt x="270013" y="65088"/>
                    </a:moveTo>
                    <a:cubicBezTo>
                      <a:pt x="294930" y="65088"/>
                      <a:pt x="315913" y="84876"/>
                      <a:pt x="315913" y="109941"/>
                    </a:cubicBezTo>
                    <a:cubicBezTo>
                      <a:pt x="315913" y="109941"/>
                      <a:pt x="315913" y="109941"/>
                      <a:pt x="315913" y="150836"/>
                    </a:cubicBezTo>
                    <a:cubicBezTo>
                      <a:pt x="315913" y="153474"/>
                      <a:pt x="314602" y="154794"/>
                      <a:pt x="313290" y="156113"/>
                    </a:cubicBezTo>
                    <a:cubicBezTo>
                      <a:pt x="313290" y="157432"/>
                      <a:pt x="310667" y="158751"/>
                      <a:pt x="309356" y="158751"/>
                    </a:cubicBezTo>
                    <a:cubicBezTo>
                      <a:pt x="309356" y="158751"/>
                      <a:pt x="309356" y="158751"/>
                      <a:pt x="231982" y="158751"/>
                    </a:cubicBezTo>
                    <a:cubicBezTo>
                      <a:pt x="228048" y="158751"/>
                      <a:pt x="225425" y="154794"/>
                      <a:pt x="225425" y="150836"/>
                    </a:cubicBezTo>
                    <a:cubicBezTo>
                      <a:pt x="225425" y="150836"/>
                      <a:pt x="225425" y="150836"/>
                      <a:pt x="225425" y="109941"/>
                    </a:cubicBezTo>
                    <a:cubicBezTo>
                      <a:pt x="225425" y="84876"/>
                      <a:pt x="246408" y="65088"/>
                      <a:pt x="270013" y="65088"/>
                    </a:cubicBezTo>
                    <a:close/>
                    <a:moveTo>
                      <a:pt x="157956" y="65088"/>
                    </a:moveTo>
                    <a:cubicBezTo>
                      <a:pt x="183239" y="65088"/>
                      <a:pt x="203200" y="84876"/>
                      <a:pt x="203200" y="109941"/>
                    </a:cubicBezTo>
                    <a:cubicBezTo>
                      <a:pt x="203200" y="109941"/>
                      <a:pt x="203200" y="109941"/>
                      <a:pt x="203200" y="150836"/>
                    </a:cubicBezTo>
                    <a:cubicBezTo>
                      <a:pt x="203200" y="153474"/>
                      <a:pt x="203200" y="154794"/>
                      <a:pt x="201869" y="156113"/>
                    </a:cubicBezTo>
                    <a:cubicBezTo>
                      <a:pt x="200538" y="157432"/>
                      <a:pt x="199208" y="158751"/>
                      <a:pt x="196546" y="158751"/>
                    </a:cubicBezTo>
                    <a:cubicBezTo>
                      <a:pt x="196546" y="158751"/>
                      <a:pt x="196546" y="158751"/>
                      <a:pt x="119365" y="158751"/>
                    </a:cubicBezTo>
                    <a:cubicBezTo>
                      <a:pt x="115373" y="158751"/>
                      <a:pt x="112712" y="154794"/>
                      <a:pt x="112712" y="150836"/>
                    </a:cubicBezTo>
                    <a:cubicBezTo>
                      <a:pt x="112712" y="150836"/>
                      <a:pt x="112712" y="150836"/>
                      <a:pt x="112712" y="109941"/>
                    </a:cubicBezTo>
                    <a:cubicBezTo>
                      <a:pt x="112712" y="84876"/>
                      <a:pt x="132672" y="65088"/>
                      <a:pt x="157956" y="65088"/>
                    </a:cubicBezTo>
                    <a:close/>
                    <a:moveTo>
                      <a:pt x="45900" y="65088"/>
                    </a:moveTo>
                    <a:cubicBezTo>
                      <a:pt x="69505" y="65088"/>
                      <a:pt x="90488" y="84876"/>
                      <a:pt x="90488" y="109941"/>
                    </a:cubicBezTo>
                    <a:cubicBezTo>
                      <a:pt x="90488" y="109941"/>
                      <a:pt x="90488" y="109941"/>
                      <a:pt x="90488" y="150836"/>
                    </a:cubicBezTo>
                    <a:cubicBezTo>
                      <a:pt x="90488" y="153474"/>
                      <a:pt x="90488" y="154794"/>
                      <a:pt x="89176" y="156113"/>
                    </a:cubicBezTo>
                    <a:cubicBezTo>
                      <a:pt x="87865" y="157432"/>
                      <a:pt x="85242" y="158751"/>
                      <a:pt x="83931" y="158751"/>
                    </a:cubicBezTo>
                    <a:cubicBezTo>
                      <a:pt x="83931" y="158751"/>
                      <a:pt x="83931" y="158751"/>
                      <a:pt x="6557" y="158751"/>
                    </a:cubicBezTo>
                    <a:cubicBezTo>
                      <a:pt x="3934" y="158751"/>
                      <a:pt x="0" y="154794"/>
                      <a:pt x="0" y="150836"/>
                    </a:cubicBezTo>
                    <a:cubicBezTo>
                      <a:pt x="0" y="150836"/>
                      <a:pt x="0" y="150836"/>
                      <a:pt x="0" y="109941"/>
                    </a:cubicBezTo>
                    <a:cubicBezTo>
                      <a:pt x="0" y="84876"/>
                      <a:pt x="20983" y="65088"/>
                      <a:pt x="45900" y="65088"/>
                    </a:cubicBezTo>
                    <a:close/>
                    <a:moveTo>
                      <a:pt x="270669" y="14288"/>
                    </a:moveTo>
                    <a:cubicBezTo>
                      <a:pt x="261463" y="14288"/>
                      <a:pt x="254000" y="21751"/>
                      <a:pt x="254000" y="30957"/>
                    </a:cubicBezTo>
                    <a:cubicBezTo>
                      <a:pt x="254000" y="40163"/>
                      <a:pt x="261463" y="47626"/>
                      <a:pt x="270669" y="47626"/>
                    </a:cubicBezTo>
                    <a:cubicBezTo>
                      <a:pt x="279875" y="47626"/>
                      <a:pt x="287338" y="40163"/>
                      <a:pt x="287338" y="30957"/>
                    </a:cubicBezTo>
                    <a:cubicBezTo>
                      <a:pt x="287338" y="21751"/>
                      <a:pt x="279875" y="14288"/>
                      <a:pt x="270669" y="14288"/>
                    </a:cubicBezTo>
                    <a:close/>
                    <a:moveTo>
                      <a:pt x="271463" y="0"/>
                    </a:moveTo>
                    <a:cubicBezTo>
                      <a:pt x="287200" y="0"/>
                      <a:pt x="301625" y="13459"/>
                      <a:pt x="301625" y="30957"/>
                    </a:cubicBezTo>
                    <a:cubicBezTo>
                      <a:pt x="301625" y="48454"/>
                      <a:pt x="287200" y="61913"/>
                      <a:pt x="271463" y="61913"/>
                    </a:cubicBezTo>
                    <a:cubicBezTo>
                      <a:pt x="254414" y="61913"/>
                      <a:pt x="241300" y="48454"/>
                      <a:pt x="241300" y="30957"/>
                    </a:cubicBezTo>
                    <a:cubicBezTo>
                      <a:pt x="241300" y="13459"/>
                      <a:pt x="254414" y="0"/>
                      <a:pt x="271463" y="0"/>
                    </a:cubicBezTo>
                    <a:close/>
                    <a:moveTo>
                      <a:pt x="159420" y="0"/>
                    </a:moveTo>
                    <a:cubicBezTo>
                      <a:pt x="175506" y="0"/>
                      <a:pt x="188912" y="13459"/>
                      <a:pt x="188912" y="30957"/>
                    </a:cubicBezTo>
                    <a:cubicBezTo>
                      <a:pt x="188912" y="48454"/>
                      <a:pt x="175506" y="61913"/>
                      <a:pt x="159420" y="61913"/>
                    </a:cubicBezTo>
                    <a:cubicBezTo>
                      <a:pt x="141992" y="61913"/>
                      <a:pt x="128587" y="48454"/>
                      <a:pt x="128587" y="30957"/>
                    </a:cubicBezTo>
                    <a:cubicBezTo>
                      <a:pt x="128587" y="13459"/>
                      <a:pt x="141992" y="0"/>
                      <a:pt x="159420" y="0"/>
                    </a:cubicBezTo>
                    <a:close/>
                    <a:moveTo>
                      <a:pt x="46037" y="0"/>
                    </a:moveTo>
                    <a:cubicBezTo>
                      <a:pt x="63086" y="0"/>
                      <a:pt x="76200" y="13459"/>
                      <a:pt x="76200" y="30957"/>
                    </a:cubicBezTo>
                    <a:cubicBezTo>
                      <a:pt x="76200" y="48454"/>
                      <a:pt x="63086" y="61913"/>
                      <a:pt x="46037" y="61913"/>
                    </a:cubicBezTo>
                    <a:cubicBezTo>
                      <a:pt x="28989" y="61913"/>
                      <a:pt x="15875" y="48454"/>
                      <a:pt x="15875" y="30957"/>
                    </a:cubicBezTo>
                    <a:cubicBezTo>
                      <a:pt x="15875" y="13459"/>
                      <a:pt x="28989" y="0"/>
                      <a:pt x="460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pic>
          <p:nvPicPr>
            <p:cNvPr id="9235" name="图片占位符 26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t="4909" b="4909"/>
            <a:stretch>
              <a:fillRect/>
            </a:stretch>
          </p:blipFill>
          <p:spPr bwMode="auto">
            <a:xfrm>
              <a:off x="261937" y="1988840"/>
              <a:ext cx="4383088" cy="263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285750"/>
            <a:ext cx="3930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产品上线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本地功能测试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4" name="矩形 14"/>
          <p:cNvSpPr>
            <a:spLocks noChangeArrowheads="1"/>
          </p:cNvSpPr>
          <p:nvPr/>
        </p:nvSpPr>
        <p:spPr bwMode="auto">
          <a:xfrm>
            <a:off x="4429124" y="2300109"/>
            <a:ext cx="43396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最基本的就是，在上线之前在本地测试，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所开发的功能是否是正常运行的。然后模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拟各种情况，看看会不会出现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bug。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尽量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涵盖可能的所有情况。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50825" y="1989138"/>
            <a:ext cx="8542338" cy="3078162"/>
            <a:chOff x="0" y="1777702"/>
            <a:chExt cx="10080625" cy="3633788"/>
          </a:xfrm>
        </p:grpSpPr>
        <p:sp>
          <p:nvSpPr>
            <p:cNvPr id="11" name="矩形 10"/>
            <p:cNvSpPr/>
            <p:nvPr/>
          </p:nvSpPr>
          <p:spPr>
            <a:xfrm>
              <a:off x="0" y="1777702"/>
              <a:ext cx="10080625" cy="3058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: 圆角 3"/>
            <p:cNvSpPr/>
            <p:nvPr/>
          </p:nvSpPr>
          <p:spPr>
            <a:xfrm>
              <a:off x="7995559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4"/>
            <p:cNvSpPr/>
            <p:nvPr/>
          </p:nvSpPr>
          <p:spPr>
            <a:xfrm>
              <a:off x="8094849" y="5076035"/>
              <a:ext cx="234171" cy="236131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: 圆角 7"/>
            <p:cNvSpPr/>
            <p:nvPr/>
          </p:nvSpPr>
          <p:spPr>
            <a:xfrm>
              <a:off x="8510738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8"/>
            <p:cNvSpPr/>
            <p:nvPr/>
          </p:nvSpPr>
          <p:spPr>
            <a:xfrm>
              <a:off x="8610026" y="5076035"/>
              <a:ext cx="236045" cy="236131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: 圆角 10"/>
            <p:cNvSpPr/>
            <p:nvPr/>
          </p:nvSpPr>
          <p:spPr>
            <a:xfrm>
              <a:off x="9025915" y="4976710"/>
              <a:ext cx="436497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1"/>
            <p:cNvSpPr/>
            <p:nvPr/>
          </p:nvSpPr>
          <p:spPr>
            <a:xfrm>
              <a:off x="9127077" y="5077909"/>
              <a:ext cx="234172" cy="234257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: 圆角 13"/>
            <p:cNvSpPr/>
            <p:nvPr/>
          </p:nvSpPr>
          <p:spPr>
            <a:xfrm>
              <a:off x="9542966" y="4976710"/>
              <a:ext cx="434623" cy="4347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4"/>
            <p:cNvSpPr/>
            <p:nvPr/>
          </p:nvSpPr>
          <p:spPr>
            <a:xfrm>
              <a:off x="9660989" y="5076035"/>
              <a:ext cx="196704" cy="236131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" name="组合 27"/>
            <p:cNvGrpSpPr>
              <a:grpSpLocks/>
            </p:cNvGrpSpPr>
            <p:nvPr/>
          </p:nvGrpSpPr>
          <p:grpSpPr bwMode="auto">
            <a:xfrm>
              <a:off x="7478712" y="4976515"/>
              <a:ext cx="434975" cy="434975"/>
              <a:chOff x="8533674" y="5262836"/>
              <a:chExt cx="435428" cy="435428"/>
            </a:xfrm>
          </p:grpSpPr>
          <p:sp>
            <p:nvSpPr>
              <p:cNvPr id="21" name="矩形: 圆角 28"/>
              <p:cNvSpPr/>
              <p:nvPr/>
            </p:nvSpPr>
            <p:spPr>
              <a:xfrm>
                <a:off x="8533470" y="5263031"/>
                <a:ext cx="435075" cy="43523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17"/>
              <p:cNvSpPr/>
              <p:nvPr/>
            </p:nvSpPr>
            <p:spPr>
              <a:xfrm>
                <a:off x="8642238" y="5362460"/>
                <a:ext cx="217537" cy="236377"/>
              </a:xfrm>
              <a:custGeom>
                <a:avLst/>
                <a:gdLst>
                  <a:gd name="connsiteX0" fmla="*/ 270013 w 315913"/>
                  <a:gd name="connsiteY0" fmla="*/ 244475 h 338138"/>
                  <a:gd name="connsiteX1" fmla="*/ 315913 w 315913"/>
                  <a:gd name="connsiteY1" fmla="*/ 290647 h 338138"/>
                  <a:gd name="connsiteX2" fmla="*/ 315913 w 315913"/>
                  <a:gd name="connsiteY2" fmla="*/ 331542 h 338138"/>
                  <a:gd name="connsiteX3" fmla="*/ 313290 w 315913"/>
                  <a:gd name="connsiteY3" fmla="*/ 335500 h 338138"/>
                  <a:gd name="connsiteX4" fmla="*/ 309356 w 315913"/>
                  <a:gd name="connsiteY4" fmla="*/ 338138 h 338138"/>
                  <a:gd name="connsiteX5" fmla="*/ 231982 w 315913"/>
                  <a:gd name="connsiteY5" fmla="*/ 338138 h 338138"/>
                  <a:gd name="connsiteX6" fmla="*/ 225425 w 315913"/>
                  <a:gd name="connsiteY6" fmla="*/ 331542 h 338138"/>
                  <a:gd name="connsiteX7" fmla="*/ 225425 w 315913"/>
                  <a:gd name="connsiteY7" fmla="*/ 290647 h 338138"/>
                  <a:gd name="connsiteX8" fmla="*/ 270013 w 315913"/>
                  <a:gd name="connsiteY8" fmla="*/ 244475 h 338138"/>
                  <a:gd name="connsiteX9" fmla="*/ 157956 w 315913"/>
                  <a:gd name="connsiteY9" fmla="*/ 244475 h 338138"/>
                  <a:gd name="connsiteX10" fmla="*/ 203200 w 315913"/>
                  <a:gd name="connsiteY10" fmla="*/ 290647 h 338138"/>
                  <a:gd name="connsiteX11" fmla="*/ 203200 w 315913"/>
                  <a:gd name="connsiteY11" fmla="*/ 331542 h 338138"/>
                  <a:gd name="connsiteX12" fmla="*/ 201869 w 315913"/>
                  <a:gd name="connsiteY12" fmla="*/ 335500 h 338138"/>
                  <a:gd name="connsiteX13" fmla="*/ 196546 w 315913"/>
                  <a:gd name="connsiteY13" fmla="*/ 338138 h 338138"/>
                  <a:gd name="connsiteX14" fmla="*/ 119365 w 315913"/>
                  <a:gd name="connsiteY14" fmla="*/ 338138 h 338138"/>
                  <a:gd name="connsiteX15" fmla="*/ 112712 w 315913"/>
                  <a:gd name="connsiteY15" fmla="*/ 331542 h 338138"/>
                  <a:gd name="connsiteX16" fmla="*/ 112712 w 315913"/>
                  <a:gd name="connsiteY16" fmla="*/ 290647 h 338138"/>
                  <a:gd name="connsiteX17" fmla="*/ 157956 w 315913"/>
                  <a:gd name="connsiteY17" fmla="*/ 244475 h 338138"/>
                  <a:gd name="connsiteX18" fmla="*/ 45900 w 315913"/>
                  <a:gd name="connsiteY18" fmla="*/ 244475 h 338138"/>
                  <a:gd name="connsiteX19" fmla="*/ 90488 w 315913"/>
                  <a:gd name="connsiteY19" fmla="*/ 290647 h 338138"/>
                  <a:gd name="connsiteX20" fmla="*/ 90488 w 315913"/>
                  <a:gd name="connsiteY20" fmla="*/ 331542 h 338138"/>
                  <a:gd name="connsiteX21" fmla="*/ 89176 w 315913"/>
                  <a:gd name="connsiteY21" fmla="*/ 335500 h 338138"/>
                  <a:gd name="connsiteX22" fmla="*/ 83931 w 315913"/>
                  <a:gd name="connsiteY22" fmla="*/ 338138 h 338138"/>
                  <a:gd name="connsiteX23" fmla="*/ 6557 w 315913"/>
                  <a:gd name="connsiteY23" fmla="*/ 338138 h 338138"/>
                  <a:gd name="connsiteX24" fmla="*/ 0 w 315913"/>
                  <a:gd name="connsiteY24" fmla="*/ 331542 h 338138"/>
                  <a:gd name="connsiteX25" fmla="*/ 0 w 315913"/>
                  <a:gd name="connsiteY25" fmla="*/ 290647 h 338138"/>
                  <a:gd name="connsiteX26" fmla="*/ 45900 w 315913"/>
                  <a:gd name="connsiteY26" fmla="*/ 244475 h 338138"/>
                  <a:gd name="connsiteX27" fmla="*/ 271463 w 315913"/>
                  <a:gd name="connsiteY27" fmla="*/ 180975 h 338138"/>
                  <a:gd name="connsiteX28" fmla="*/ 301625 w 315913"/>
                  <a:gd name="connsiteY28" fmla="*/ 211138 h 338138"/>
                  <a:gd name="connsiteX29" fmla="*/ 271463 w 315913"/>
                  <a:gd name="connsiteY29" fmla="*/ 241300 h 338138"/>
                  <a:gd name="connsiteX30" fmla="*/ 241300 w 315913"/>
                  <a:gd name="connsiteY30" fmla="*/ 211138 h 338138"/>
                  <a:gd name="connsiteX31" fmla="*/ 271463 w 315913"/>
                  <a:gd name="connsiteY31" fmla="*/ 180975 h 338138"/>
                  <a:gd name="connsiteX32" fmla="*/ 159420 w 315913"/>
                  <a:gd name="connsiteY32" fmla="*/ 180975 h 338138"/>
                  <a:gd name="connsiteX33" fmla="*/ 188912 w 315913"/>
                  <a:gd name="connsiteY33" fmla="*/ 211138 h 338138"/>
                  <a:gd name="connsiteX34" fmla="*/ 159420 w 315913"/>
                  <a:gd name="connsiteY34" fmla="*/ 241300 h 338138"/>
                  <a:gd name="connsiteX35" fmla="*/ 128587 w 315913"/>
                  <a:gd name="connsiteY35" fmla="*/ 211138 h 338138"/>
                  <a:gd name="connsiteX36" fmla="*/ 159420 w 315913"/>
                  <a:gd name="connsiteY36" fmla="*/ 180975 h 338138"/>
                  <a:gd name="connsiteX37" fmla="*/ 46038 w 315913"/>
                  <a:gd name="connsiteY37" fmla="*/ 180975 h 338138"/>
                  <a:gd name="connsiteX38" fmla="*/ 76201 w 315913"/>
                  <a:gd name="connsiteY38" fmla="*/ 211138 h 338138"/>
                  <a:gd name="connsiteX39" fmla="*/ 46038 w 315913"/>
                  <a:gd name="connsiteY39" fmla="*/ 241301 h 338138"/>
                  <a:gd name="connsiteX40" fmla="*/ 15875 w 315913"/>
                  <a:gd name="connsiteY40" fmla="*/ 211138 h 338138"/>
                  <a:gd name="connsiteX41" fmla="*/ 46038 w 315913"/>
                  <a:gd name="connsiteY41" fmla="*/ 180975 h 338138"/>
                  <a:gd name="connsiteX42" fmla="*/ 270005 w 315913"/>
                  <a:gd name="connsiteY42" fmla="*/ 77788 h 338138"/>
                  <a:gd name="connsiteX43" fmla="*/ 238125 w 315913"/>
                  <a:gd name="connsiteY43" fmla="*/ 109792 h 338138"/>
                  <a:gd name="connsiteX44" fmla="*/ 238125 w 315913"/>
                  <a:gd name="connsiteY44" fmla="*/ 144463 h 338138"/>
                  <a:gd name="connsiteX45" fmla="*/ 303213 w 315913"/>
                  <a:gd name="connsiteY45" fmla="*/ 144463 h 338138"/>
                  <a:gd name="connsiteX46" fmla="*/ 303213 w 315913"/>
                  <a:gd name="connsiteY46" fmla="*/ 109792 h 338138"/>
                  <a:gd name="connsiteX47" fmla="*/ 270005 w 315913"/>
                  <a:gd name="connsiteY47" fmla="*/ 77788 h 338138"/>
                  <a:gd name="connsiteX48" fmla="*/ 270013 w 315913"/>
                  <a:gd name="connsiteY48" fmla="*/ 65088 h 338138"/>
                  <a:gd name="connsiteX49" fmla="*/ 315913 w 315913"/>
                  <a:gd name="connsiteY49" fmla="*/ 109941 h 338138"/>
                  <a:gd name="connsiteX50" fmla="*/ 315913 w 315913"/>
                  <a:gd name="connsiteY50" fmla="*/ 150836 h 338138"/>
                  <a:gd name="connsiteX51" fmla="*/ 313290 w 315913"/>
                  <a:gd name="connsiteY51" fmla="*/ 156113 h 338138"/>
                  <a:gd name="connsiteX52" fmla="*/ 309356 w 315913"/>
                  <a:gd name="connsiteY52" fmla="*/ 158751 h 338138"/>
                  <a:gd name="connsiteX53" fmla="*/ 231982 w 315913"/>
                  <a:gd name="connsiteY53" fmla="*/ 158751 h 338138"/>
                  <a:gd name="connsiteX54" fmla="*/ 225425 w 315913"/>
                  <a:gd name="connsiteY54" fmla="*/ 150836 h 338138"/>
                  <a:gd name="connsiteX55" fmla="*/ 225425 w 315913"/>
                  <a:gd name="connsiteY55" fmla="*/ 109941 h 338138"/>
                  <a:gd name="connsiteX56" fmla="*/ 270013 w 315913"/>
                  <a:gd name="connsiteY56" fmla="*/ 65088 h 338138"/>
                  <a:gd name="connsiteX57" fmla="*/ 157956 w 315913"/>
                  <a:gd name="connsiteY57" fmla="*/ 65088 h 338138"/>
                  <a:gd name="connsiteX58" fmla="*/ 203200 w 315913"/>
                  <a:gd name="connsiteY58" fmla="*/ 109941 h 338138"/>
                  <a:gd name="connsiteX59" fmla="*/ 203200 w 315913"/>
                  <a:gd name="connsiteY59" fmla="*/ 150836 h 338138"/>
                  <a:gd name="connsiteX60" fmla="*/ 201869 w 315913"/>
                  <a:gd name="connsiteY60" fmla="*/ 156113 h 338138"/>
                  <a:gd name="connsiteX61" fmla="*/ 196546 w 315913"/>
                  <a:gd name="connsiteY61" fmla="*/ 158751 h 338138"/>
                  <a:gd name="connsiteX62" fmla="*/ 119365 w 315913"/>
                  <a:gd name="connsiteY62" fmla="*/ 158751 h 338138"/>
                  <a:gd name="connsiteX63" fmla="*/ 112712 w 315913"/>
                  <a:gd name="connsiteY63" fmla="*/ 150836 h 338138"/>
                  <a:gd name="connsiteX64" fmla="*/ 112712 w 315913"/>
                  <a:gd name="connsiteY64" fmla="*/ 109941 h 338138"/>
                  <a:gd name="connsiteX65" fmla="*/ 157956 w 315913"/>
                  <a:gd name="connsiteY65" fmla="*/ 65088 h 338138"/>
                  <a:gd name="connsiteX66" fmla="*/ 45900 w 315913"/>
                  <a:gd name="connsiteY66" fmla="*/ 65088 h 338138"/>
                  <a:gd name="connsiteX67" fmla="*/ 90488 w 315913"/>
                  <a:gd name="connsiteY67" fmla="*/ 109941 h 338138"/>
                  <a:gd name="connsiteX68" fmla="*/ 90488 w 315913"/>
                  <a:gd name="connsiteY68" fmla="*/ 150836 h 338138"/>
                  <a:gd name="connsiteX69" fmla="*/ 89176 w 315913"/>
                  <a:gd name="connsiteY69" fmla="*/ 156113 h 338138"/>
                  <a:gd name="connsiteX70" fmla="*/ 83931 w 315913"/>
                  <a:gd name="connsiteY70" fmla="*/ 158751 h 338138"/>
                  <a:gd name="connsiteX71" fmla="*/ 6557 w 315913"/>
                  <a:gd name="connsiteY71" fmla="*/ 158751 h 338138"/>
                  <a:gd name="connsiteX72" fmla="*/ 0 w 315913"/>
                  <a:gd name="connsiteY72" fmla="*/ 150836 h 338138"/>
                  <a:gd name="connsiteX73" fmla="*/ 0 w 315913"/>
                  <a:gd name="connsiteY73" fmla="*/ 109941 h 338138"/>
                  <a:gd name="connsiteX74" fmla="*/ 45900 w 315913"/>
                  <a:gd name="connsiteY74" fmla="*/ 65088 h 338138"/>
                  <a:gd name="connsiteX75" fmla="*/ 270669 w 315913"/>
                  <a:gd name="connsiteY75" fmla="*/ 14288 h 338138"/>
                  <a:gd name="connsiteX76" fmla="*/ 254000 w 315913"/>
                  <a:gd name="connsiteY76" fmla="*/ 30957 h 338138"/>
                  <a:gd name="connsiteX77" fmla="*/ 270669 w 315913"/>
                  <a:gd name="connsiteY77" fmla="*/ 47626 h 338138"/>
                  <a:gd name="connsiteX78" fmla="*/ 287338 w 315913"/>
                  <a:gd name="connsiteY78" fmla="*/ 30957 h 338138"/>
                  <a:gd name="connsiteX79" fmla="*/ 270669 w 315913"/>
                  <a:gd name="connsiteY79" fmla="*/ 14288 h 338138"/>
                  <a:gd name="connsiteX80" fmla="*/ 271463 w 315913"/>
                  <a:gd name="connsiteY80" fmla="*/ 0 h 338138"/>
                  <a:gd name="connsiteX81" fmla="*/ 301625 w 315913"/>
                  <a:gd name="connsiteY81" fmla="*/ 30957 h 338138"/>
                  <a:gd name="connsiteX82" fmla="*/ 271463 w 315913"/>
                  <a:gd name="connsiteY82" fmla="*/ 61913 h 338138"/>
                  <a:gd name="connsiteX83" fmla="*/ 241300 w 315913"/>
                  <a:gd name="connsiteY83" fmla="*/ 30957 h 338138"/>
                  <a:gd name="connsiteX84" fmla="*/ 271463 w 315913"/>
                  <a:gd name="connsiteY84" fmla="*/ 0 h 338138"/>
                  <a:gd name="connsiteX85" fmla="*/ 159420 w 315913"/>
                  <a:gd name="connsiteY85" fmla="*/ 0 h 338138"/>
                  <a:gd name="connsiteX86" fmla="*/ 188912 w 315913"/>
                  <a:gd name="connsiteY86" fmla="*/ 30957 h 338138"/>
                  <a:gd name="connsiteX87" fmla="*/ 159420 w 315913"/>
                  <a:gd name="connsiteY87" fmla="*/ 61913 h 338138"/>
                  <a:gd name="connsiteX88" fmla="*/ 128587 w 315913"/>
                  <a:gd name="connsiteY88" fmla="*/ 30957 h 338138"/>
                  <a:gd name="connsiteX89" fmla="*/ 159420 w 315913"/>
                  <a:gd name="connsiteY89" fmla="*/ 0 h 338138"/>
                  <a:gd name="connsiteX90" fmla="*/ 46037 w 315913"/>
                  <a:gd name="connsiteY90" fmla="*/ 0 h 338138"/>
                  <a:gd name="connsiteX91" fmla="*/ 76200 w 315913"/>
                  <a:gd name="connsiteY91" fmla="*/ 30957 h 338138"/>
                  <a:gd name="connsiteX92" fmla="*/ 46037 w 315913"/>
                  <a:gd name="connsiteY92" fmla="*/ 61913 h 338138"/>
                  <a:gd name="connsiteX93" fmla="*/ 15875 w 315913"/>
                  <a:gd name="connsiteY93" fmla="*/ 30957 h 338138"/>
                  <a:gd name="connsiteX94" fmla="*/ 46037 w 315913"/>
                  <a:gd name="connsiteY9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5913" h="338138">
                    <a:moveTo>
                      <a:pt x="270013" y="244475"/>
                    </a:moveTo>
                    <a:cubicBezTo>
                      <a:pt x="294930" y="244475"/>
                      <a:pt x="315913" y="265582"/>
                      <a:pt x="315913" y="290647"/>
                    </a:cubicBezTo>
                    <a:cubicBezTo>
                      <a:pt x="315913" y="290647"/>
                      <a:pt x="315913" y="290647"/>
                      <a:pt x="315913" y="331542"/>
                    </a:cubicBezTo>
                    <a:cubicBezTo>
                      <a:pt x="315913" y="332861"/>
                      <a:pt x="314602" y="335500"/>
                      <a:pt x="313290" y="335500"/>
                    </a:cubicBezTo>
                    <a:cubicBezTo>
                      <a:pt x="313290" y="336819"/>
                      <a:pt x="310667" y="338138"/>
                      <a:pt x="309356" y="338138"/>
                    </a:cubicBezTo>
                    <a:cubicBezTo>
                      <a:pt x="309356" y="338138"/>
                      <a:pt x="309356" y="338138"/>
                      <a:pt x="231982" y="338138"/>
                    </a:cubicBezTo>
                    <a:cubicBezTo>
                      <a:pt x="228048" y="338138"/>
                      <a:pt x="225425" y="335500"/>
                      <a:pt x="225425" y="331542"/>
                    </a:cubicBezTo>
                    <a:cubicBezTo>
                      <a:pt x="225425" y="331542"/>
                      <a:pt x="225425" y="331542"/>
                      <a:pt x="225425" y="290647"/>
                    </a:cubicBezTo>
                    <a:cubicBezTo>
                      <a:pt x="225425" y="265582"/>
                      <a:pt x="246408" y="244475"/>
                      <a:pt x="270013" y="244475"/>
                    </a:cubicBezTo>
                    <a:close/>
                    <a:moveTo>
                      <a:pt x="157956" y="244475"/>
                    </a:moveTo>
                    <a:cubicBezTo>
                      <a:pt x="183239" y="244475"/>
                      <a:pt x="203200" y="265582"/>
                      <a:pt x="203200" y="290647"/>
                    </a:cubicBezTo>
                    <a:cubicBezTo>
                      <a:pt x="203200" y="290647"/>
                      <a:pt x="203200" y="290647"/>
                      <a:pt x="203200" y="331542"/>
                    </a:cubicBezTo>
                    <a:cubicBezTo>
                      <a:pt x="203200" y="332861"/>
                      <a:pt x="203200" y="335500"/>
                      <a:pt x="201869" y="335500"/>
                    </a:cubicBezTo>
                    <a:cubicBezTo>
                      <a:pt x="200538" y="336819"/>
                      <a:pt x="199208" y="338138"/>
                      <a:pt x="196546" y="338138"/>
                    </a:cubicBezTo>
                    <a:cubicBezTo>
                      <a:pt x="196546" y="338138"/>
                      <a:pt x="196546" y="338138"/>
                      <a:pt x="119365" y="338138"/>
                    </a:cubicBezTo>
                    <a:cubicBezTo>
                      <a:pt x="115373" y="338138"/>
                      <a:pt x="112712" y="335500"/>
                      <a:pt x="112712" y="331542"/>
                    </a:cubicBezTo>
                    <a:cubicBezTo>
                      <a:pt x="112712" y="331542"/>
                      <a:pt x="112712" y="331542"/>
                      <a:pt x="112712" y="290647"/>
                    </a:cubicBezTo>
                    <a:cubicBezTo>
                      <a:pt x="112712" y="265582"/>
                      <a:pt x="132672" y="244475"/>
                      <a:pt x="157956" y="244475"/>
                    </a:cubicBezTo>
                    <a:close/>
                    <a:moveTo>
                      <a:pt x="45900" y="244475"/>
                    </a:moveTo>
                    <a:cubicBezTo>
                      <a:pt x="69505" y="244475"/>
                      <a:pt x="90488" y="265582"/>
                      <a:pt x="90488" y="290647"/>
                    </a:cubicBezTo>
                    <a:cubicBezTo>
                      <a:pt x="90488" y="290647"/>
                      <a:pt x="90488" y="290647"/>
                      <a:pt x="90488" y="331542"/>
                    </a:cubicBezTo>
                    <a:cubicBezTo>
                      <a:pt x="90488" y="332861"/>
                      <a:pt x="90488" y="335500"/>
                      <a:pt x="89176" y="335500"/>
                    </a:cubicBezTo>
                    <a:cubicBezTo>
                      <a:pt x="87865" y="336819"/>
                      <a:pt x="85242" y="338138"/>
                      <a:pt x="83931" y="338138"/>
                    </a:cubicBezTo>
                    <a:cubicBezTo>
                      <a:pt x="83931" y="338138"/>
                      <a:pt x="83931" y="338138"/>
                      <a:pt x="6557" y="338138"/>
                    </a:cubicBezTo>
                    <a:cubicBezTo>
                      <a:pt x="3934" y="338138"/>
                      <a:pt x="0" y="335500"/>
                      <a:pt x="0" y="331542"/>
                    </a:cubicBezTo>
                    <a:cubicBezTo>
                      <a:pt x="0" y="331542"/>
                      <a:pt x="0" y="331542"/>
                      <a:pt x="0" y="290647"/>
                    </a:cubicBezTo>
                    <a:cubicBezTo>
                      <a:pt x="0" y="265582"/>
                      <a:pt x="20983" y="244475"/>
                      <a:pt x="45900" y="244475"/>
                    </a:cubicBezTo>
                    <a:close/>
                    <a:moveTo>
                      <a:pt x="271463" y="180975"/>
                    </a:moveTo>
                    <a:cubicBezTo>
                      <a:pt x="287200" y="180975"/>
                      <a:pt x="301625" y="194089"/>
                      <a:pt x="301625" y="211138"/>
                    </a:cubicBezTo>
                    <a:cubicBezTo>
                      <a:pt x="301625" y="228186"/>
                      <a:pt x="287200" y="241300"/>
                      <a:pt x="271463" y="241300"/>
                    </a:cubicBezTo>
                    <a:cubicBezTo>
                      <a:pt x="254414" y="241300"/>
                      <a:pt x="241300" y="228186"/>
                      <a:pt x="241300" y="211138"/>
                    </a:cubicBezTo>
                    <a:cubicBezTo>
                      <a:pt x="241300" y="194089"/>
                      <a:pt x="254414" y="180975"/>
                      <a:pt x="271463" y="180975"/>
                    </a:cubicBezTo>
                    <a:close/>
                    <a:moveTo>
                      <a:pt x="159420" y="180975"/>
                    </a:moveTo>
                    <a:cubicBezTo>
                      <a:pt x="175506" y="180975"/>
                      <a:pt x="188912" y="194089"/>
                      <a:pt x="188912" y="211138"/>
                    </a:cubicBezTo>
                    <a:cubicBezTo>
                      <a:pt x="188912" y="228186"/>
                      <a:pt x="175506" y="241300"/>
                      <a:pt x="159420" y="241300"/>
                    </a:cubicBezTo>
                    <a:cubicBezTo>
                      <a:pt x="141992" y="241300"/>
                      <a:pt x="128587" y="228186"/>
                      <a:pt x="128587" y="211138"/>
                    </a:cubicBezTo>
                    <a:cubicBezTo>
                      <a:pt x="128587" y="194089"/>
                      <a:pt x="141992" y="180975"/>
                      <a:pt x="159420" y="180975"/>
                    </a:cubicBezTo>
                    <a:close/>
                    <a:moveTo>
                      <a:pt x="46038" y="180975"/>
                    </a:moveTo>
                    <a:cubicBezTo>
                      <a:pt x="62697" y="180975"/>
                      <a:pt x="76201" y="194479"/>
                      <a:pt x="76201" y="211138"/>
                    </a:cubicBezTo>
                    <a:cubicBezTo>
                      <a:pt x="76201" y="227797"/>
                      <a:pt x="62697" y="241301"/>
                      <a:pt x="46038" y="241301"/>
                    </a:cubicBezTo>
                    <a:cubicBezTo>
                      <a:pt x="29379" y="241301"/>
                      <a:pt x="15875" y="227797"/>
                      <a:pt x="15875" y="211138"/>
                    </a:cubicBezTo>
                    <a:cubicBezTo>
                      <a:pt x="15875" y="194479"/>
                      <a:pt x="29379" y="180975"/>
                      <a:pt x="46038" y="180975"/>
                    </a:cubicBezTo>
                    <a:close/>
                    <a:moveTo>
                      <a:pt x="270005" y="77788"/>
                    </a:moveTo>
                    <a:cubicBezTo>
                      <a:pt x="252736" y="77788"/>
                      <a:pt x="238125" y="92457"/>
                      <a:pt x="238125" y="109792"/>
                    </a:cubicBezTo>
                    <a:cubicBezTo>
                      <a:pt x="238125" y="109792"/>
                      <a:pt x="238125" y="109792"/>
                      <a:pt x="238125" y="144463"/>
                    </a:cubicBezTo>
                    <a:cubicBezTo>
                      <a:pt x="238125" y="144463"/>
                      <a:pt x="238125" y="144463"/>
                      <a:pt x="303213" y="144463"/>
                    </a:cubicBezTo>
                    <a:lnTo>
                      <a:pt x="303213" y="109792"/>
                    </a:lnTo>
                    <a:cubicBezTo>
                      <a:pt x="303213" y="92457"/>
                      <a:pt x="288602" y="77788"/>
                      <a:pt x="270005" y="77788"/>
                    </a:cubicBezTo>
                    <a:close/>
                    <a:moveTo>
                      <a:pt x="270013" y="65088"/>
                    </a:moveTo>
                    <a:cubicBezTo>
                      <a:pt x="294930" y="65088"/>
                      <a:pt x="315913" y="84876"/>
                      <a:pt x="315913" y="109941"/>
                    </a:cubicBezTo>
                    <a:cubicBezTo>
                      <a:pt x="315913" y="109941"/>
                      <a:pt x="315913" y="109941"/>
                      <a:pt x="315913" y="150836"/>
                    </a:cubicBezTo>
                    <a:cubicBezTo>
                      <a:pt x="315913" y="153474"/>
                      <a:pt x="314602" y="154794"/>
                      <a:pt x="313290" y="156113"/>
                    </a:cubicBezTo>
                    <a:cubicBezTo>
                      <a:pt x="313290" y="157432"/>
                      <a:pt x="310667" y="158751"/>
                      <a:pt x="309356" y="158751"/>
                    </a:cubicBezTo>
                    <a:cubicBezTo>
                      <a:pt x="309356" y="158751"/>
                      <a:pt x="309356" y="158751"/>
                      <a:pt x="231982" y="158751"/>
                    </a:cubicBezTo>
                    <a:cubicBezTo>
                      <a:pt x="228048" y="158751"/>
                      <a:pt x="225425" y="154794"/>
                      <a:pt x="225425" y="150836"/>
                    </a:cubicBezTo>
                    <a:cubicBezTo>
                      <a:pt x="225425" y="150836"/>
                      <a:pt x="225425" y="150836"/>
                      <a:pt x="225425" y="109941"/>
                    </a:cubicBezTo>
                    <a:cubicBezTo>
                      <a:pt x="225425" y="84876"/>
                      <a:pt x="246408" y="65088"/>
                      <a:pt x="270013" y="65088"/>
                    </a:cubicBezTo>
                    <a:close/>
                    <a:moveTo>
                      <a:pt x="157956" y="65088"/>
                    </a:moveTo>
                    <a:cubicBezTo>
                      <a:pt x="183239" y="65088"/>
                      <a:pt x="203200" y="84876"/>
                      <a:pt x="203200" y="109941"/>
                    </a:cubicBezTo>
                    <a:cubicBezTo>
                      <a:pt x="203200" y="109941"/>
                      <a:pt x="203200" y="109941"/>
                      <a:pt x="203200" y="150836"/>
                    </a:cubicBezTo>
                    <a:cubicBezTo>
                      <a:pt x="203200" y="153474"/>
                      <a:pt x="203200" y="154794"/>
                      <a:pt x="201869" y="156113"/>
                    </a:cubicBezTo>
                    <a:cubicBezTo>
                      <a:pt x="200538" y="157432"/>
                      <a:pt x="199208" y="158751"/>
                      <a:pt x="196546" y="158751"/>
                    </a:cubicBezTo>
                    <a:cubicBezTo>
                      <a:pt x="196546" y="158751"/>
                      <a:pt x="196546" y="158751"/>
                      <a:pt x="119365" y="158751"/>
                    </a:cubicBezTo>
                    <a:cubicBezTo>
                      <a:pt x="115373" y="158751"/>
                      <a:pt x="112712" y="154794"/>
                      <a:pt x="112712" y="150836"/>
                    </a:cubicBezTo>
                    <a:cubicBezTo>
                      <a:pt x="112712" y="150836"/>
                      <a:pt x="112712" y="150836"/>
                      <a:pt x="112712" y="109941"/>
                    </a:cubicBezTo>
                    <a:cubicBezTo>
                      <a:pt x="112712" y="84876"/>
                      <a:pt x="132672" y="65088"/>
                      <a:pt x="157956" y="65088"/>
                    </a:cubicBezTo>
                    <a:close/>
                    <a:moveTo>
                      <a:pt x="45900" y="65088"/>
                    </a:moveTo>
                    <a:cubicBezTo>
                      <a:pt x="69505" y="65088"/>
                      <a:pt x="90488" y="84876"/>
                      <a:pt x="90488" y="109941"/>
                    </a:cubicBezTo>
                    <a:cubicBezTo>
                      <a:pt x="90488" y="109941"/>
                      <a:pt x="90488" y="109941"/>
                      <a:pt x="90488" y="150836"/>
                    </a:cubicBezTo>
                    <a:cubicBezTo>
                      <a:pt x="90488" y="153474"/>
                      <a:pt x="90488" y="154794"/>
                      <a:pt x="89176" y="156113"/>
                    </a:cubicBezTo>
                    <a:cubicBezTo>
                      <a:pt x="87865" y="157432"/>
                      <a:pt x="85242" y="158751"/>
                      <a:pt x="83931" y="158751"/>
                    </a:cubicBezTo>
                    <a:cubicBezTo>
                      <a:pt x="83931" y="158751"/>
                      <a:pt x="83931" y="158751"/>
                      <a:pt x="6557" y="158751"/>
                    </a:cubicBezTo>
                    <a:cubicBezTo>
                      <a:pt x="3934" y="158751"/>
                      <a:pt x="0" y="154794"/>
                      <a:pt x="0" y="150836"/>
                    </a:cubicBezTo>
                    <a:cubicBezTo>
                      <a:pt x="0" y="150836"/>
                      <a:pt x="0" y="150836"/>
                      <a:pt x="0" y="109941"/>
                    </a:cubicBezTo>
                    <a:cubicBezTo>
                      <a:pt x="0" y="84876"/>
                      <a:pt x="20983" y="65088"/>
                      <a:pt x="45900" y="65088"/>
                    </a:cubicBezTo>
                    <a:close/>
                    <a:moveTo>
                      <a:pt x="270669" y="14288"/>
                    </a:moveTo>
                    <a:cubicBezTo>
                      <a:pt x="261463" y="14288"/>
                      <a:pt x="254000" y="21751"/>
                      <a:pt x="254000" y="30957"/>
                    </a:cubicBezTo>
                    <a:cubicBezTo>
                      <a:pt x="254000" y="40163"/>
                      <a:pt x="261463" y="47626"/>
                      <a:pt x="270669" y="47626"/>
                    </a:cubicBezTo>
                    <a:cubicBezTo>
                      <a:pt x="279875" y="47626"/>
                      <a:pt x="287338" y="40163"/>
                      <a:pt x="287338" y="30957"/>
                    </a:cubicBezTo>
                    <a:cubicBezTo>
                      <a:pt x="287338" y="21751"/>
                      <a:pt x="279875" y="14288"/>
                      <a:pt x="270669" y="14288"/>
                    </a:cubicBezTo>
                    <a:close/>
                    <a:moveTo>
                      <a:pt x="271463" y="0"/>
                    </a:moveTo>
                    <a:cubicBezTo>
                      <a:pt x="287200" y="0"/>
                      <a:pt x="301625" y="13459"/>
                      <a:pt x="301625" y="30957"/>
                    </a:cubicBezTo>
                    <a:cubicBezTo>
                      <a:pt x="301625" y="48454"/>
                      <a:pt x="287200" y="61913"/>
                      <a:pt x="271463" y="61913"/>
                    </a:cubicBezTo>
                    <a:cubicBezTo>
                      <a:pt x="254414" y="61913"/>
                      <a:pt x="241300" y="48454"/>
                      <a:pt x="241300" y="30957"/>
                    </a:cubicBezTo>
                    <a:cubicBezTo>
                      <a:pt x="241300" y="13459"/>
                      <a:pt x="254414" y="0"/>
                      <a:pt x="271463" y="0"/>
                    </a:cubicBezTo>
                    <a:close/>
                    <a:moveTo>
                      <a:pt x="159420" y="0"/>
                    </a:moveTo>
                    <a:cubicBezTo>
                      <a:pt x="175506" y="0"/>
                      <a:pt x="188912" y="13459"/>
                      <a:pt x="188912" y="30957"/>
                    </a:cubicBezTo>
                    <a:cubicBezTo>
                      <a:pt x="188912" y="48454"/>
                      <a:pt x="175506" y="61913"/>
                      <a:pt x="159420" y="61913"/>
                    </a:cubicBezTo>
                    <a:cubicBezTo>
                      <a:pt x="141992" y="61913"/>
                      <a:pt x="128587" y="48454"/>
                      <a:pt x="128587" y="30957"/>
                    </a:cubicBezTo>
                    <a:cubicBezTo>
                      <a:pt x="128587" y="13459"/>
                      <a:pt x="141992" y="0"/>
                      <a:pt x="159420" y="0"/>
                    </a:cubicBezTo>
                    <a:close/>
                    <a:moveTo>
                      <a:pt x="46037" y="0"/>
                    </a:moveTo>
                    <a:cubicBezTo>
                      <a:pt x="63086" y="0"/>
                      <a:pt x="76200" y="13459"/>
                      <a:pt x="76200" y="30957"/>
                    </a:cubicBezTo>
                    <a:cubicBezTo>
                      <a:pt x="76200" y="48454"/>
                      <a:pt x="63086" y="61913"/>
                      <a:pt x="46037" y="61913"/>
                    </a:cubicBezTo>
                    <a:cubicBezTo>
                      <a:pt x="28989" y="61913"/>
                      <a:pt x="15875" y="48454"/>
                      <a:pt x="15875" y="30957"/>
                    </a:cubicBezTo>
                    <a:cubicBezTo>
                      <a:pt x="15875" y="13459"/>
                      <a:pt x="28989" y="0"/>
                      <a:pt x="460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pic>
          <p:nvPicPr>
            <p:cNvPr id="9235" name="图片占位符 26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 t="4909" b="4909"/>
            <a:stretch>
              <a:fillRect/>
            </a:stretch>
          </p:blipFill>
          <p:spPr bwMode="auto">
            <a:xfrm>
              <a:off x="261937" y="1988840"/>
              <a:ext cx="4383088" cy="263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285750"/>
            <a:ext cx="39308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产品上线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确认本地文件</a:t>
            </a:r>
          </a:p>
          <a:p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4" name="矩形 14"/>
          <p:cNvSpPr>
            <a:spLocks noChangeArrowheads="1"/>
          </p:cNvSpPr>
          <p:nvPr/>
        </p:nvSpPr>
        <p:spPr bwMode="auto">
          <a:xfrm>
            <a:off x="4357686" y="2380300"/>
            <a:ext cx="44233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当本地测试通过，准备上传文件到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候，先用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status’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查看所有的修改文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件是否是自己所修改的，并且挨个查看一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下，每个文件修改处是不是自己这次功能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所做得修改。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1588</Words>
  <Application>Microsoft Office PowerPoint</Application>
  <PresentationFormat>全屏显示(4:3)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User</cp:lastModifiedBy>
  <cp:revision>304</cp:revision>
  <dcterms:created xsi:type="dcterms:W3CDTF">2013-10-30T09:04:50Z</dcterms:created>
  <dcterms:modified xsi:type="dcterms:W3CDTF">2017-11-30T02:08:06Z</dcterms:modified>
</cp:coreProperties>
</file>