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notesMasterIdLst>
    <p:notesMasterId r:id="rId7"/>
  </p:notesMasterIdLst>
  <p:sldIdLst>
    <p:sldId id="256" r:id="rId2"/>
    <p:sldId id="272" r:id="rId3"/>
    <p:sldId id="273" r:id="rId4"/>
    <p:sldId id="270" r:id="rId5"/>
    <p:sldId id="271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91" autoAdjust="0"/>
    <p:restoredTop sz="94660"/>
  </p:normalViewPr>
  <p:slideViewPr>
    <p:cSldViewPr>
      <p:cViewPr varScale="1">
        <p:scale>
          <a:sx n="76" d="100"/>
          <a:sy n="76" d="100"/>
        </p:scale>
        <p:origin x="1781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2D3F05-616F-44AA-AD6A-5F524790DDAE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080B2F-B795-44F5-868F-9F35F56FD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831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232C9BA7-D639-4762-82B3-1A85DA7F0D55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173C7-7474-4CE9-B59E-96E14F6665C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2368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C9BA7-D639-4762-82B3-1A85DA7F0D55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173C7-7474-4CE9-B59E-96E14F666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651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C9BA7-D639-4762-82B3-1A85DA7F0D55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173C7-7474-4CE9-B59E-96E14F6665C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5757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C9BA7-D639-4762-82B3-1A85DA7F0D55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173C7-7474-4CE9-B59E-96E14F666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291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10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C9BA7-D639-4762-82B3-1A85DA7F0D55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173C7-7474-4CE9-B59E-96E14F6665C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5848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C9BA7-D639-4762-82B3-1A85DA7F0D55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173C7-7474-4CE9-B59E-96E14F666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209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C9BA7-D639-4762-82B3-1A85DA7F0D55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173C7-7474-4CE9-B59E-96E14F666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546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C9BA7-D639-4762-82B3-1A85DA7F0D55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173C7-7474-4CE9-B59E-96E14F666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243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C9BA7-D639-4762-82B3-1A85DA7F0D55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173C7-7474-4CE9-B59E-96E14F666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080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C9BA7-D639-4762-82B3-1A85DA7F0D55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173C7-7474-4CE9-B59E-96E14F666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775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C9BA7-D639-4762-82B3-1A85DA7F0D55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173C7-7474-4CE9-B59E-96E14F6665C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0034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232C9BA7-D639-4762-82B3-1A85DA7F0D55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153173C7-7474-4CE9-B59E-96E14F6665C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2008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Algerian" pitchFamily="82" charset="0"/>
              </a:rPr>
              <a:t> Bank Management</a:t>
            </a:r>
            <a:br>
              <a:rPr lang="en-US" b="1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473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1568D-C2C6-4690-B556-772AE4EB6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Synopsis</a:t>
            </a:r>
            <a:r>
              <a:rPr lang="en-US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6439E-7AC0-4E7F-A0B7-A7B26FD7D6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095" y="1752600"/>
            <a:ext cx="7290055" cy="4023360"/>
          </a:xfrm>
        </p:spPr>
        <p:txBody>
          <a:bodyPr>
            <a:normAutofit/>
          </a:bodyPr>
          <a:lstStyle/>
          <a:p>
            <a:pPr algn="just"/>
            <a:r>
              <a:rPr lang="en-US" sz="2800" dirty="0"/>
              <a:t>Design a Banking Management System to handle </a:t>
            </a:r>
            <a:r>
              <a:rPr lang="en-US" sz="2800" dirty="0">
                <a:highlight>
                  <a:srgbClr val="00FF00"/>
                </a:highlight>
              </a:rPr>
              <a:t>customer</a:t>
            </a:r>
            <a:r>
              <a:rPr lang="en-US" sz="2800" dirty="0"/>
              <a:t> </a:t>
            </a:r>
            <a:r>
              <a:rPr lang="en-US" sz="2800" dirty="0">
                <a:highlight>
                  <a:srgbClr val="FFFF00"/>
                </a:highlight>
              </a:rPr>
              <a:t>accounts</a:t>
            </a:r>
            <a:r>
              <a:rPr lang="en-US" sz="2800" dirty="0"/>
              <a:t>, </a:t>
            </a:r>
            <a:r>
              <a:rPr lang="en-US" sz="2800" dirty="0">
                <a:highlight>
                  <a:srgbClr val="FFFF00"/>
                </a:highlight>
              </a:rPr>
              <a:t>transactions</a:t>
            </a:r>
            <a:r>
              <a:rPr lang="en-US" sz="2800" dirty="0"/>
              <a:t>, and services. The system should allow customers to view account </a:t>
            </a:r>
            <a:r>
              <a:rPr lang="en-US" sz="2800" dirty="0">
                <a:highlight>
                  <a:srgbClr val="FFFF00"/>
                </a:highlight>
              </a:rPr>
              <a:t>balances</a:t>
            </a:r>
            <a:r>
              <a:rPr lang="en-US" sz="2800" dirty="0"/>
              <a:t>, </a:t>
            </a:r>
            <a:r>
              <a:rPr lang="en-US" sz="2800" dirty="0">
                <a:highlight>
                  <a:srgbClr val="FFFF00"/>
                </a:highlight>
              </a:rPr>
              <a:t>transfer funds,</a:t>
            </a:r>
            <a:r>
              <a:rPr lang="en-US" sz="2800" dirty="0"/>
              <a:t> and </a:t>
            </a:r>
            <a:r>
              <a:rPr lang="en-US" sz="2800" dirty="0">
                <a:highlight>
                  <a:srgbClr val="FFFF00"/>
                </a:highlight>
              </a:rPr>
              <a:t>apply for loans</a:t>
            </a:r>
            <a:r>
              <a:rPr lang="en-US" sz="2800" dirty="0"/>
              <a:t>. It should also provide features for </a:t>
            </a:r>
            <a:r>
              <a:rPr lang="en-US" sz="2800" dirty="0">
                <a:highlight>
                  <a:srgbClr val="00FF00"/>
                </a:highlight>
              </a:rPr>
              <a:t>managing</a:t>
            </a:r>
            <a:r>
              <a:rPr lang="en-US" sz="2800" dirty="0"/>
              <a:t> </a:t>
            </a:r>
            <a:r>
              <a:rPr lang="en-US" sz="2800" dirty="0">
                <a:highlight>
                  <a:srgbClr val="00FF00"/>
                </a:highlight>
              </a:rPr>
              <a:t>customer</a:t>
            </a:r>
            <a:r>
              <a:rPr lang="en-US" sz="2800" dirty="0"/>
              <a:t> information, generating account statements, and ensuring security of financial data.</a:t>
            </a:r>
          </a:p>
          <a:p>
            <a:pPr algn="just"/>
            <a:endParaRPr lang="en-US" sz="2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E14DF73-E0E2-4689-B77E-65496109F28C}"/>
              </a:ext>
            </a:extLst>
          </p:cNvPr>
          <p:cNvSpPr/>
          <p:nvPr/>
        </p:nvSpPr>
        <p:spPr>
          <a:xfrm>
            <a:off x="784841" y="5591294"/>
            <a:ext cx="732522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Keynotes</a:t>
            </a:r>
            <a:r>
              <a:rPr lang="en-US" dirty="0"/>
              <a:t> : Customer, Check Balance, </a:t>
            </a:r>
            <a:r>
              <a:rPr lang="en-US" dirty="0" err="1"/>
              <a:t>Deposite</a:t>
            </a:r>
            <a:r>
              <a:rPr lang="en-US" dirty="0"/>
              <a:t>, Withdraw, Transfer balance.</a:t>
            </a:r>
          </a:p>
        </p:txBody>
      </p:sp>
    </p:spTree>
    <p:extLst>
      <p:ext uri="{BB962C8B-B14F-4D97-AF65-F5344CB8AC3E}">
        <p14:creationId xmlns:p14="http://schemas.microsoft.com/office/powerpoint/2010/main" val="69897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1568D-C2C6-4690-B556-772AE4EB6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Technologies and Tools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CDD6E2-E806-4633-87E0-6C2E368702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Java:</a:t>
            </a:r>
            <a:r>
              <a:rPr lang="en-US" dirty="0"/>
              <a:t> Core programming language.</a:t>
            </a:r>
          </a:p>
          <a:p>
            <a:r>
              <a:rPr lang="en-US" b="1" dirty="0"/>
              <a:t>Spring Framework</a:t>
            </a:r>
            <a:r>
              <a:rPr lang="en-US" dirty="0"/>
              <a:t>: For building robust backend services.</a:t>
            </a:r>
          </a:p>
          <a:p>
            <a:r>
              <a:rPr lang="en-US" b="1" dirty="0"/>
              <a:t>Hibernate: </a:t>
            </a:r>
            <a:r>
              <a:rPr lang="en-US" dirty="0"/>
              <a:t>For ORM and database interactions.</a:t>
            </a:r>
          </a:p>
          <a:p>
            <a:r>
              <a:rPr lang="en-US" b="1" dirty="0"/>
              <a:t>MySQL:</a:t>
            </a:r>
            <a:r>
              <a:rPr lang="en-US" dirty="0"/>
              <a:t> Database management system.</a:t>
            </a:r>
          </a:p>
          <a:p>
            <a:r>
              <a:rPr lang="en-US" b="1" dirty="0"/>
              <a:t>HTML/CSS/Lombok</a:t>
            </a:r>
            <a:r>
              <a:rPr lang="en-US" dirty="0"/>
              <a:t>: For front-end development.</a:t>
            </a:r>
          </a:p>
          <a:p>
            <a:r>
              <a:rPr lang="en-US" dirty="0"/>
              <a:t>Version Control: </a:t>
            </a:r>
            <a:r>
              <a:rPr lang="en-US" b="1" dirty="0"/>
              <a:t>Git </a:t>
            </a:r>
            <a:r>
              <a:rPr lang="en-US" dirty="0"/>
              <a:t>for managing code versions.</a:t>
            </a:r>
          </a:p>
          <a:p>
            <a:r>
              <a:rPr lang="en-US" dirty="0"/>
              <a:t>IDE:  </a:t>
            </a:r>
            <a:r>
              <a:rPr lang="en-US" b="1" dirty="0" err="1"/>
              <a:t>VSCode</a:t>
            </a:r>
            <a:r>
              <a:rPr lang="en-US" b="1" dirty="0"/>
              <a:t> f</a:t>
            </a:r>
            <a:r>
              <a:rPr lang="en-US" dirty="0"/>
              <a:t>or development.</a:t>
            </a:r>
          </a:p>
          <a:p>
            <a:r>
              <a:rPr lang="en-US" dirty="0"/>
              <a:t>Architecture: </a:t>
            </a:r>
            <a:r>
              <a:rPr lang="en-US" b="1" dirty="0"/>
              <a:t>MVC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291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758324B-C0FD-4615-ACF2-400253176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Architecture (MVC) view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9C448A-A0C1-4741-9A6D-F47918238D06}"/>
              </a:ext>
            </a:extLst>
          </p:cNvPr>
          <p:cNvSpPr/>
          <p:nvPr/>
        </p:nvSpPr>
        <p:spPr>
          <a:xfrm>
            <a:off x="152400" y="2955203"/>
            <a:ext cx="4572000" cy="117346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├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──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model/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│   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├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──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Bank.java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│       │   └── User.java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1827EA3-4221-4998-BEF9-0C19FE798E3D}"/>
              </a:ext>
            </a:extLst>
          </p:cNvPr>
          <p:cNvSpPr/>
          <p:nvPr/>
        </p:nvSpPr>
        <p:spPr>
          <a:xfrm>
            <a:off x="4114800" y="2955203"/>
            <a:ext cx="4572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│   ├── templates/</a:t>
            </a:r>
          </a:p>
          <a:p>
            <a:r>
              <a:rPr lang="en-US" dirty="0"/>
              <a:t>│   │   │   │   │   ├── admin/</a:t>
            </a:r>
          </a:p>
          <a:p>
            <a:r>
              <a:rPr lang="en-US" dirty="0"/>
              <a:t>│   │   │   │   │   │   ├── bank-data.html</a:t>
            </a:r>
          </a:p>
          <a:p>
            <a:r>
              <a:rPr lang="en-US" dirty="0"/>
              <a:t>│   │   │   │   │   │   ├── dashboard.html</a:t>
            </a:r>
          </a:p>
          <a:p>
            <a:r>
              <a:rPr lang="en-US" dirty="0"/>
              <a:t>│   │   │   │   │   │   ├── login.html</a:t>
            </a:r>
          </a:p>
          <a:p>
            <a:r>
              <a:rPr lang="en-US" dirty="0"/>
              <a:t>│   │   │   │   │   │   └── withdraw.html</a:t>
            </a:r>
          </a:p>
          <a:p>
            <a:r>
              <a:rPr lang="en-US" dirty="0"/>
              <a:t>│   │   │   │   │   ├── customer/</a:t>
            </a:r>
          </a:p>
          <a:p>
            <a:r>
              <a:rPr lang="en-US" dirty="0"/>
              <a:t>│   │   │   │   │   │   ├── dashboard.html</a:t>
            </a:r>
          </a:p>
          <a:p>
            <a:r>
              <a:rPr lang="en-US" dirty="0"/>
              <a:t>│   │   │   │   │   │   ├── deposit.html</a:t>
            </a:r>
          </a:p>
          <a:p>
            <a:r>
              <a:rPr lang="en-US" dirty="0"/>
              <a:t>│   │   │   │   │   │   ├── transfer.html</a:t>
            </a:r>
          </a:p>
          <a:p>
            <a:r>
              <a:rPr lang="en-US" dirty="0"/>
              <a:t>│   │   │   │   │   │   └── withdraw.html</a:t>
            </a:r>
          </a:p>
          <a:p>
            <a:r>
              <a:rPr lang="en-US" dirty="0"/>
              <a:t>│   │   │   │   │   └── </a:t>
            </a:r>
            <a:r>
              <a:rPr lang="en-US" dirty="0" err="1"/>
              <a:t>application.properties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0B7D999-57E8-4857-B6F7-EF7A3755EE89}"/>
              </a:ext>
            </a:extLst>
          </p:cNvPr>
          <p:cNvSpPr/>
          <p:nvPr/>
        </p:nvSpPr>
        <p:spPr>
          <a:xfrm>
            <a:off x="507004" y="1913156"/>
            <a:ext cx="115768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highlight>
                  <a:srgbClr val="FFFF00"/>
                </a:highlight>
                <a:latin typeface="Tw Cen MT Condensed (Headings)"/>
                <a:ea typeface="Calibri" panose="020F0502020204030204" pitchFamily="34" charset="0"/>
                <a:cs typeface="Times New Roman" panose="02020603050405020304" pitchFamily="18" charset="0"/>
              </a:rPr>
              <a:t>Model</a:t>
            </a:r>
            <a:r>
              <a:rPr lang="en-US" dirty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DE9285F-D0CC-4A1B-81E9-9F5F9116D2B7}"/>
              </a:ext>
            </a:extLst>
          </p:cNvPr>
          <p:cNvSpPr/>
          <p:nvPr/>
        </p:nvSpPr>
        <p:spPr>
          <a:xfrm>
            <a:off x="4264463" y="1913156"/>
            <a:ext cx="119391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highlight>
                  <a:srgbClr val="FFFF00"/>
                </a:highlight>
                <a:ea typeface="Calibri" panose="020F0502020204030204" pitchFamily="34" charset="0"/>
                <a:cs typeface="Times New Roman" panose="02020603050405020304" pitchFamily="18" charset="0"/>
              </a:rPr>
              <a:t>View</a:t>
            </a:r>
            <a:endParaRPr lang="en-US" sz="40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632212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C5D11-C016-48A4-AADE-2F054BD9E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View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404B0B3-A1ED-49E3-B33B-16B9F15684A6}"/>
              </a:ext>
            </a:extLst>
          </p:cNvPr>
          <p:cNvSpPr/>
          <p:nvPr/>
        </p:nvSpPr>
        <p:spPr>
          <a:xfrm>
            <a:off x="768096" y="2084832"/>
            <a:ext cx="218457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highlight>
                  <a:srgbClr val="FFFF00"/>
                </a:highlight>
                <a:ea typeface="Calibri" panose="020F0502020204030204" pitchFamily="34" charset="0"/>
                <a:cs typeface="Times New Roman" panose="02020603050405020304" pitchFamily="18" charset="0"/>
              </a:rPr>
              <a:t>Controller</a:t>
            </a:r>
            <a:endParaRPr lang="en-US" sz="4000" dirty="0">
              <a:highlight>
                <a:srgbClr val="FFFF00"/>
              </a:highlight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03EFDE3-963A-4F2C-A940-114F8438F75D}"/>
              </a:ext>
            </a:extLst>
          </p:cNvPr>
          <p:cNvSpPr/>
          <p:nvPr/>
        </p:nvSpPr>
        <p:spPr>
          <a:xfrm>
            <a:off x="794892" y="3124200"/>
            <a:ext cx="522490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├── controller/</a:t>
            </a:r>
          </a:p>
          <a:p>
            <a:r>
              <a:rPr lang="en-US" dirty="0"/>
              <a:t>│   │   │   │       │   ├── AdminController.java</a:t>
            </a:r>
          </a:p>
          <a:p>
            <a:r>
              <a:rPr lang="en-US" dirty="0"/>
              <a:t>│   │   │   │       │   ├── CustomerController.java</a:t>
            </a:r>
          </a:p>
          <a:p>
            <a:r>
              <a:rPr lang="en-US" dirty="0"/>
              <a:t>│   │   │   │       │   └── LoginController.java</a:t>
            </a:r>
          </a:p>
        </p:txBody>
      </p:sp>
    </p:spTree>
    <p:extLst>
      <p:ext uri="{BB962C8B-B14F-4D97-AF65-F5344CB8AC3E}">
        <p14:creationId xmlns:p14="http://schemas.microsoft.com/office/powerpoint/2010/main" val="5961846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TM02900720[[fn=Integral]]</Template>
  <TotalTime>202</TotalTime>
  <Words>301</Words>
  <Application>Microsoft Office PowerPoint</Application>
  <PresentationFormat>On-screen Show (4:3)</PresentationFormat>
  <Paragraphs>37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Algerian</vt:lpstr>
      <vt:lpstr>Arial</vt:lpstr>
      <vt:lpstr>Calibri</vt:lpstr>
      <vt:lpstr>Times New Roman</vt:lpstr>
      <vt:lpstr>Tw Cen MT</vt:lpstr>
      <vt:lpstr>Tw Cen MT Condensed</vt:lpstr>
      <vt:lpstr>Tw Cen MT Condensed (Headings)</vt:lpstr>
      <vt:lpstr>Wingdings 3</vt:lpstr>
      <vt:lpstr>Integral</vt:lpstr>
      <vt:lpstr> Bank Management </vt:lpstr>
      <vt:lpstr>Synopsis:</vt:lpstr>
      <vt:lpstr>Technologies and Tools</vt:lpstr>
      <vt:lpstr>Project Architecture (MVC) view </vt:lpstr>
      <vt:lpstr>Project 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Priority Encoder</dc:title>
  <dc:creator>Capt Shafiul</dc:creator>
  <cp:lastModifiedBy>DCL</cp:lastModifiedBy>
  <cp:revision>24</cp:revision>
  <dcterms:created xsi:type="dcterms:W3CDTF">2017-03-12T02:30:52Z</dcterms:created>
  <dcterms:modified xsi:type="dcterms:W3CDTF">2024-12-13T10:36:51Z</dcterms:modified>
</cp:coreProperties>
</file>