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294" r:id="rId15"/>
    <p:sldId id="298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2023-12-12T16:04:07Z</dcterms:created>
  <dcterms:modified xsi:type="dcterms:W3CDTF">2024-09-11T15:29:56Z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