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48" y="1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DF3FA-018C-0D44-96D5-921B78FF9E23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E796BEB7-961D-A748-A5E1-4367528FBD53}">
      <dgm:prSet phldrT="[Text]"/>
      <dgm:spPr/>
      <dgm:t>
        <a:bodyPr/>
        <a:lstStyle/>
        <a:p>
          <a:r>
            <a:rPr lang="en-US" dirty="0" smtClean="0"/>
            <a:t>Adult</a:t>
          </a:r>
          <a:endParaRPr lang="en-US" dirty="0"/>
        </a:p>
      </dgm:t>
    </dgm:pt>
    <dgm:pt modelId="{1735FFBC-5B7D-F24B-AEC8-F21E5E2A4281}" type="parTrans" cxnId="{D68FC90A-7A88-1B44-A9A6-C929D06261B2}">
      <dgm:prSet/>
      <dgm:spPr/>
      <dgm:t>
        <a:bodyPr/>
        <a:lstStyle/>
        <a:p>
          <a:endParaRPr lang="en-US"/>
        </a:p>
      </dgm:t>
    </dgm:pt>
    <dgm:pt modelId="{DCA68F9C-3A49-F643-99F4-C4AD24457930}" type="sibTrans" cxnId="{D68FC90A-7A88-1B44-A9A6-C929D06261B2}">
      <dgm:prSet/>
      <dgm:spPr/>
      <dgm:t>
        <a:bodyPr/>
        <a:lstStyle/>
        <a:p>
          <a:endParaRPr lang="en-US"/>
        </a:p>
      </dgm:t>
    </dgm:pt>
    <dgm:pt modelId="{05466895-0C28-F54A-871A-538860AE5F4A}">
      <dgm:prSet phldrT="[Text]"/>
      <dgm:spPr/>
      <dgm:t>
        <a:bodyPr/>
        <a:lstStyle/>
        <a:p>
          <a:r>
            <a:rPr lang="en-US" dirty="0" smtClean="0"/>
            <a:t>Larva</a:t>
          </a:r>
          <a:endParaRPr lang="en-US" dirty="0"/>
        </a:p>
      </dgm:t>
    </dgm:pt>
    <dgm:pt modelId="{355B040C-DD37-734B-87AC-5A48F6C82B28}" type="parTrans" cxnId="{DB592C30-2849-6C40-9264-8370C04968A5}">
      <dgm:prSet/>
      <dgm:spPr/>
      <dgm:t>
        <a:bodyPr/>
        <a:lstStyle/>
        <a:p>
          <a:endParaRPr lang="en-US"/>
        </a:p>
      </dgm:t>
    </dgm:pt>
    <dgm:pt modelId="{55DBA04E-757B-F446-9B4B-56AF577546DE}" type="sibTrans" cxnId="{DB592C30-2849-6C40-9264-8370C04968A5}">
      <dgm:prSet/>
      <dgm:spPr/>
      <dgm:t>
        <a:bodyPr/>
        <a:lstStyle/>
        <a:p>
          <a:endParaRPr lang="en-US"/>
        </a:p>
      </dgm:t>
    </dgm:pt>
    <dgm:pt modelId="{E2585D83-DCBD-8D48-9DF9-074F6E78C1F6}" type="pres">
      <dgm:prSet presAssocID="{DE4DF3FA-018C-0D44-96D5-921B78FF9E23}" presName="compositeShape" presStyleCnt="0">
        <dgm:presLayoutVars>
          <dgm:chMax val="7"/>
          <dgm:dir/>
          <dgm:resizeHandles val="exact"/>
        </dgm:presLayoutVars>
      </dgm:prSet>
      <dgm:spPr/>
    </dgm:pt>
    <dgm:pt modelId="{710C23DF-6226-4C49-811B-A9A6ABAA675A}" type="pres">
      <dgm:prSet presAssocID="{E796BEB7-961D-A748-A5E1-4367528FBD53}" presName="circ1" presStyleLbl="vennNode1" presStyleIdx="0" presStyleCnt="2" custLinFactNeighborX="4037" custLinFactNeighborY="367"/>
      <dgm:spPr/>
      <dgm:t>
        <a:bodyPr/>
        <a:lstStyle/>
        <a:p>
          <a:endParaRPr lang="en-US"/>
        </a:p>
      </dgm:t>
    </dgm:pt>
    <dgm:pt modelId="{CF93E0E6-05C9-0E42-B528-3B467F94DDF4}" type="pres">
      <dgm:prSet presAssocID="{E796BEB7-961D-A748-A5E1-4367528FBD5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2EC4F-F262-D84C-BB5E-723F05408922}" type="pres">
      <dgm:prSet presAssocID="{05466895-0C28-F54A-871A-538860AE5F4A}" presName="circ2" presStyleLbl="vennNode1" presStyleIdx="1" presStyleCnt="2" custLinFactNeighborX="-9541" custLinFactNeighborY="-367"/>
      <dgm:spPr/>
      <dgm:t>
        <a:bodyPr/>
        <a:lstStyle/>
        <a:p>
          <a:endParaRPr lang="en-US"/>
        </a:p>
      </dgm:t>
    </dgm:pt>
    <dgm:pt modelId="{9FDD69A0-B438-2B43-8C8B-90848753F8FC}" type="pres">
      <dgm:prSet presAssocID="{05466895-0C28-F54A-871A-538860AE5F4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E520BD-62A7-D845-BB71-1817D8BCCC60}" type="presOf" srcId="{05466895-0C28-F54A-871A-538860AE5F4A}" destId="{9FDD69A0-B438-2B43-8C8B-90848753F8FC}" srcOrd="1" destOrd="0" presId="urn:microsoft.com/office/officeart/2005/8/layout/venn1"/>
    <dgm:cxn modelId="{C433CB40-6D8F-1849-88F2-BC60DDE4B688}" type="presOf" srcId="{05466895-0C28-F54A-871A-538860AE5F4A}" destId="{F852EC4F-F262-D84C-BB5E-723F05408922}" srcOrd="0" destOrd="0" presId="urn:microsoft.com/office/officeart/2005/8/layout/venn1"/>
    <dgm:cxn modelId="{086C1081-8FF7-E745-B7A6-8F506BCB37AD}" type="presOf" srcId="{E796BEB7-961D-A748-A5E1-4367528FBD53}" destId="{710C23DF-6226-4C49-811B-A9A6ABAA675A}" srcOrd="0" destOrd="0" presId="urn:microsoft.com/office/officeart/2005/8/layout/venn1"/>
    <dgm:cxn modelId="{0926B85F-9BEC-1747-84D3-21EE9C84BA61}" type="presOf" srcId="{DE4DF3FA-018C-0D44-96D5-921B78FF9E23}" destId="{E2585D83-DCBD-8D48-9DF9-074F6E78C1F6}" srcOrd="0" destOrd="0" presId="urn:microsoft.com/office/officeart/2005/8/layout/venn1"/>
    <dgm:cxn modelId="{933229BD-5C70-5B40-9886-D54C4FA831B3}" type="presOf" srcId="{E796BEB7-961D-A748-A5E1-4367528FBD53}" destId="{CF93E0E6-05C9-0E42-B528-3B467F94DDF4}" srcOrd="1" destOrd="0" presId="urn:microsoft.com/office/officeart/2005/8/layout/venn1"/>
    <dgm:cxn modelId="{DB592C30-2849-6C40-9264-8370C04968A5}" srcId="{DE4DF3FA-018C-0D44-96D5-921B78FF9E23}" destId="{05466895-0C28-F54A-871A-538860AE5F4A}" srcOrd="1" destOrd="0" parTransId="{355B040C-DD37-734B-87AC-5A48F6C82B28}" sibTransId="{55DBA04E-757B-F446-9B4B-56AF577546DE}"/>
    <dgm:cxn modelId="{D68FC90A-7A88-1B44-A9A6-C929D06261B2}" srcId="{DE4DF3FA-018C-0D44-96D5-921B78FF9E23}" destId="{E796BEB7-961D-A748-A5E1-4367528FBD53}" srcOrd="0" destOrd="0" parTransId="{1735FFBC-5B7D-F24B-AEC8-F21E5E2A4281}" sibTransId="{DCA68F9C-3A49-F643-99F4-C4AD24457930}"/>
    <dgm:cxn modelId="{4EC2130B-CEF2-BF44-9C3A-4FB073EF87A9}" type="presParOf" srcId="{E2585D83-DCBD-8D48-9DF9-074F6E78C1F6}" destId="{710C23DF-6226-4C49-811B-A9A6ABAA675A}" srcOrd="0" destOrd="0" presId="urn:microsoft.com/office/officeart/2005/8/layout/venn1"/>
    <dgm:cxn modelId="{190B6EB7-9F10-4841-874B-E28499A5BF5D}" type="presParOf" srcId="{E2585D83-DCBD-8D48-9DF9-074F6E78C1F6}" destId="{CF93E0E6-05C9-0E42-B528-3B467F94DDF4}" srcOrd="1" destOrd="0" presId="urn:microsoft.com/office/officeart/2005/8/layout/venn1"/>
    <dgm:cxn modelId="{B7EA5558-39AA-2446-B14D-635A4F95DFB2}" type="presParOf" srcId="{E2585D83-DCBD-8D48-9DF9-074F6E78C1F6}" destId="{F852EC4F-F262-D84C-BB5E-723F05408922}" srcOrd="2" destOrd="0" presId="urn:microsoft.com/office/officeart/2005/8/layout/venn1"/>
    <dgm:cxn modelId="{017A7A9F-9D77-EB4A-B64E-3130B19DBDD6}" type="presParOf" srcId="{E2585D83-DCBD-8D48-9DF9-074F6E78C1F6}" destId="{9FDD69A0-B438-2B43-8C8B-90848753F8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C23DF-6226-4C49-811B-A9A6ABAA675A}">
      <dsp:nvSpPr>
        <dsp:cNvPr id="0" name=""/>
        <dsp:cNvSpPr/>
      </dsp:nvSpPr>
      <dsp:spPr>
        <a:xfrm>
          <a:off x="337354" y="676822"/>
          <a:ext cx="4169479" cy="41694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Adult</a:t>
          </a:r>
          <a:endParaRPr lang="en-US" sz="6500" kern="1200" dirty="0"/>
        </a:p>
      </dsp:txBody>
      <dsp:txXfrm>
        <a:off x="919579" y="1168493"/>
        <a:ext cx="2404024" cy="3186137"/>
      </dsp:txXfrm>
    </dsp:sp>
    <dsp:sp modelId="{F852EC4F-F262-D84C-BB5E-723F05408922}">
      <dsp:nvSpPr>
        <dsp:cNvPr id="0" name=""/>
        <dsp:cNvSpPr/>
      </dsp:nvSpPr>
      <dsp:spPr>
        <a:xfrm>
          <a:off x="2776253" y="646218"/>
          <a:ext cx="4169479" cy="416947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alpha val="50000"/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Larva</a:t>
          </a:r>
          <a:endParaRPr lang="en-US" sz="6500" kern="1200" dirty="0"/>
        </a:p>
      </dsp:txBody>
      <dsp:txXfrm>
        <a:off x="3959484" y="1137889"/>
        <a:ext cx="2404024" cy="3186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8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8B78-A8ED-E84D-9B0E-390AB11B7C90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06B4-30BB-3740-B377-9896DF7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8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2576736"/>
              </p:ext>
            </p:extLst>
          </p:nvPr>
        </p:nvGraphicFramePr>
        <p:xfrm>
          <a:off x="979237" y="703777"/>
          <a:ext cx="7512576" cy="54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63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4534" y="3710635"/>
            <a:ext cx="3786768" cy="2949786"/>
            <a:chOff x="1524534" y="3710635"/>
            <a:chExt cx="3786768" cy="2949786"/>
          </a:xfrm>
        </p:grpSpPr>
        <p:sp>
          <p:nvSpPr>
            <p:cNvPr id="21" name="Oval 20"/>
            <p:cNvSpPr/>
            <p:nvPr/>
          </p:nvSpPr>
          <p:spPr>
            <a:xfrm>
              <a:off x="1524534" y="3710635"/>
              <a:ext cx="2947146" cy="2949786"/>
            </a:xfrm>
            <a:prstGeom prst="ellipse">
              <a:avLst/>
            </a:prstGeom>
            <a:solidFill>
              <a:schemeClr val="accent6">
                <a:alpha val="4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363458" y="3710635"/>
              <a:ext cx="2947146" cy="2949786"/>
            </a:xfrm>
            <a:prstGeom prst="ellipse">
              <a:avLst/>
            </a:prstGeom>
            <a:solidFill>
              <a:schemeClr val="accent2">
                <a:alpha val="48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5776" y="4569604"/>
              <a:ext cx="3704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Larva 	        Shared           Adult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5231" y="5053371"/>
              <a:ext cx="3786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 </a:t>
              </a:r>
              <a:r>
                <a:rPr lang="en-US" sz="2000" dirty="0" smtClean="0">
                  <a:latin typeface="Times New Roman"/>
                  <a:cs typeface="Times New Roman"/>
                </a:rPr>
                <a:t>20371	          64822            29591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44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H</dc:creator>
  <cp:lastModifiedBy>Lindsay H</cp:lastModifiedBy>
  <cp:revision>5</cp:revision>
  <cp:lastPrinted>2015-07-15T13:54:05Z</cp:lastPrinted>
  <dcterms:created xsi:type="dcterms:W3CDTF">2015-07-15T12:37:25Z</dcterms:created>
  <dcterms:modified xsi:type="dcterms:W3CDTF">2015-07-15T14:13:17Z</dcterms:modified>
</cp:coreProperties>
</file>