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1502-D74D-174B-971B-52836B7776A5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78771-961B-5445-9A74-9B434F58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300"/>
            <a:ext cx="9144000" cy="45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9144000" cy="47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H</dc:creator>
  <cp:lastModifiedBy>Lindsay H</cp:lastModifiedBy>
  <cp:revision>1</cp:revision>
  <dcterms:created xsi:type="dcterms:W3CDTF">2015-07-24T12:40:49Z</dcterms:created>
  <dcterms:modified xsi:type="dcterms:W3CDTF">2015-07-24T12:47:20Z</dcterms:modified>
</cp:coreProperties>
</file>