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8CD4D-51F1-4F82-8E80-59BB320A4865}" v="30" dt="2019-11-03T10:15:12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112" autoAdjust="0"/>
  </p:normalViewPr>
  <p:slideViewPr>
    <p:cSldViewPr snapToGrid="0">
      <p:cViewPr varScale="1">
        <p:scale>
          <a:sx n="60" d="100"/>
          <a:sy n="60" d="100"/>
        </p:scale>
        <p:origin x="2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Czarnecki" userId="eded951b8633f82a" providerId="LiveId" clId="{3378CD4D-51F1-4F82-8E80-59BB320A4865}"/>
    <pc:docChg chg="undo custSel addSld delSld modSld">
      <pc:chgData name="Marek Czarnecki" userId="eded951b8633f82a" providerId="LiveId" clId="{3378CD4D-51F1-4F82-8E80-59BB320A4865}" dt="2019-11-03T10:16:41.266" v="2789" actId="20577"/>
      <pc:docMkLst>
        <pc:docMk/>
      </pc:docMkLst>
      <pc:sldChg chg="modSp add">
        <pc:chgData name="Marek Czarnecki" userId="eded951b8633f82a" providerId="LiveId" clId="{3378CD4D-51F1-4F82-8E80-59BB320A4865}" dt="2019-11-02T21:12:29.950" v="2739" actId="20577"/>
        <pc:sldMkLst>
          <pc:docMk/>
          <pc:sldMk cId="1247655931" sldId="256"/>
        </pc:sldMkLst>
        <pc:spChg chg="mod">
          <ac:chgData name="Marek Czarnecki" userId="eded951b8633f82a" providerId="LiveId" clId="{3378CD4D-51F1-4F82-8E80-59BB320A4865}" dt="2019-11-02T21:12:29.950" v="2739" actId="20577"/>
          <ac:spMkLst>
            <pc:docMk/>
            <pc:sldMk cId="1247655931" sldId="256"/>
            <ac:spMk id="2" creationId="{F14D4895-7C91-42EA-9479-6FA07C03CA80}"/>
          </ac:spMkLst>
        </pc:spChg>
        <pc:spChg chg="mod">
          <ac:chgData name="Marek Czarnecki" userId="eded951b8633f82a" providerId="LiveId" clId="{3378CD4D-51F1-4F82-8E80-59BB320A4865}" dt="2019-11-01T20:24:21.890" v="45"/>
          <ac:spMkLst>
            <pc:docMk/>
            <pc:sldMk cId="1247655931" sldId="256"/>
            <ac:spMk id="3" creationId="{8FD68C1C-4419-4260-88B1-54D32E426196}"/>
          </ac:spMkLst>
        </pc:spChg>
      </pc:sldChg>
      <pc:sldChg chg="modSp add modNotesTx">
        <pc:chgData name="Marek Czarnecki" userId="eded951b8633f82a" providerId="LiveId" clId="{3378CD4D-51F1-4F82-8E80-59BB320A4865}" dt="2019-11-03T10:16:41.266" v="2789" actId="20577"/>
        <pc:sldMkLst>
          <pc:docMk/>
          <pc:sldMk cId="2496250285" sldId="257"/>
        </pc:sldMkLst>
        <pc:spChg chg="mod">
          <ac:chgData name="Marek Czarnecki" userId="eded951b8633f82a" providerId="LiveId" clId="{3378CD4D-51F1-4F82-8E80-59BB320A4865}" dt="2019-11-01T20:25:24.778" v="54" actId="20577"/>
          <ac:spMkLst>
            <pc:docMk/>
            <pc:sldMk cId="2496250285" sldId="257"/>
            <ac:spMk id="2" creationId="{7A71EFAB-BC38-4248-B8BA-2A86C090C85E}"/>
          </ac:spMkLst>
        </pc:spChg>
        <pc:spChg chg="mod">
          <ac:chgData name="Marek Czarnecki" userId="eded951b8633f82a" providerId="LiveId" clId="{3378CD4D-51F1-4F82-8E80-59BB320A4865}" dt="2019-11-03T10:16:41.266" v="2789" actId="20577"/>
          <ac:spMkLst>
            <pc:docMk/>
            <pc:sldMk cId="2496250285" sldId="257"/>
            <ac:spMk id="3" creationId="{5742BFB0-7AAA-4F70-BF74-F6FE53AC99CA}"/>
          </ac:spMkLst>
        </pc:spChg>
      </pc:sldChg>
      <pc:sldChg chg="modSp add modAnim modNotesTx">
        <pc:chgData name="Marek Czarnecki" userId="eded951b8633f82a" providerId="LiveId" clId="{3378CD4D-51F1-4F82-8E80-59BB320A4865}" dt="2019-11-02T16:39:19.587" v="2637" actId="20577"/>
        <pc:sldMkLst>
          <pc:docMk/>
          <pc:sldMk cId="2045719766" sldId="258"/>
        </pc:sldMkLst>
        <pc:spChg chg="mod">
          <ac:chgData name="Marek Czarnecki" userId="eded951b8633f82a" providerId="LiveId" clId="{3378CD4D-51F1-4F82-8E80-59BB320A4865}" dt="2019-11-01T20:37:49.715" v="801" actId="20577"/>
          <ac:spMkLst>
            <pc:docMk/>
            <pc:sldMk cId="2045719766" sldId="258"/>
            <ac:spMk id="2" creationId="{17ED4234-ED9B-4CE4-8867-9DDBA1FD4D1B}"/>
          </ac:spMkLst>
        </pc:spChg>
        <pc:spChg chg="mod">
          <ac:chgData name="Marek Czarnecki" userId="eded951b8633f82a" providerId="LiveId" clId="{3378CD4D-51F1-4F82-8E80-59BB320A4865}" dt="2019-11-01T20:46:15.070" v="1377" actId="20577"/>
          <ac:spMkLst>
            <pc:docMk/>
            <pc:sldMk cId="2045719766" sldId="258"/>
            <ac:spMk id="3" creationId="{3A5E489D-0F18-4B8B-A9FA-6DB89EE17414}"/>
          </ac:spMkLst>
        </pc:spChg>
      </pc:sldChg>
      <pc:sldChg chg="modSp add modAnim modNotesTx">
        <pc:chgData name="Marek Czarnecki" userId="eded951b8633f82a" providerId="LiveId" clId="{3378CD4D-51F1-4F82-8E80-59BB320A4865}" dt="2019-11-02T16:40:18.813" v="2729" actId="5793"/>
        <pc:sldMkLst>
          <pc:docMk/>
          <pc:sldMk cId="3039376417" sldId="259"/>
        </pc:sldMkLst>
        <pc:spChg chg="mod">
          <ac:chgData name="Marek Czarnecki" userId="eded951b8633f82a" providerId="LiveId" clId="{3378CD4D-51F1-4F82-8E80-59BB320A4865}" dt="2019-11-01T20:42:39.200" v="1311" actId="20577"/>
          <ac:spMkLst>
            <pc:docMk/>
            <pc:sldMk cId="3039376417" sldId="259"/>
            <ac:spMk id="2" creationId="{047E32E2-BA20-4AB0-B8F7-36F13711B082}"/>
          </ac:spMkLst>
        </pc:spChg>
        <pc:spChg chg="mod">
          <ac:chgData name="Marek Czarnecki" userId="eded951b8633f82a" providerId="LiveId" clId="{3378CD4D-51F1-4F82-8E80-59BB320A4865}" dt="2019-11-01T21:34:09.410" v="2328" actId="20577"/>
          <ac:spMkLst>
            <pc:docMk/>
            <pc:sldMk cId="3039376417" sldId="259"/>
            <ac:spMk id="3" creationId="{B5BCB769-4942-4774-8135-7B24B78E6732}"/>
          </ac:spMkLst>
        </pc:spChg>
      </pc:sldChg>
      <pc:sldChg chg="addSp delSp modSp add modAnim modNotesTx">
        <pc:chgData name="Marek Czarnecki" userId="eded951b8633f82a" providerId="LiveId" clId="{3378CD4D-51F1-4F82-8E80-59BB320A4865}" dt="2019-11-01T21:30:03.131" v="2291"/>
        <pc:sldMkLst>
          <pc:docMk/>
          <pc:sldMk cId="134613146" sldId="260"/>
        </pc:sldMkLst>
        <pc:spChg chg="mod">
          <ac:chgData name="Marek Czarnecki" userId="eded951b8633f82a" providerId="LiveId" clId="{3378CD4D-51F1-4F82-8E80-59BB320A4865}" dt="2019-11-01T20:52:30.494" v="1824" actId="20577"/>
          <ac:spMkLst>
            <pc:docMk/>
            <pc:sldMk cId="134613146" sldId="260"/>
            <ac:spMk id="2" creationId="{83B562A6-DB1B-43B8-AAA0-C0CF21D95638}"/>
          </ac:spMkLst>
        </pc:spChg>
        <pc:spChg chg="del mod">
          <ac:chgData name="Marek Czarnecki" userId="eded951b8633f82a" providerId="LiveId" clId="{3378CD4D-51F1-4F82-8E80-59BB320A4865}" dt="2019-11-01T21:23:49.769" v="2149" actId="931"/>
          <ac:spMkLst>
            <pc:docMk/>
            <pc:sldMk cId="134613146" sldId="260"/>
            <ac:spMk id="3" creationId="{4B59EAEB-AF3E-4F24-86FF-E000841EC968}"/>
          </ac:spMkLst>
        </pc:spChg>
        <pc:picChg chg="add mod">
          <ac:chgData name="Marek Czarnecki" userId="eded951b8633f82a" providerId="LiveId" clId="{3378CD4D-51F1-4F82-8E80-59BB320A4865}" dt="2019-11-01T21:24:01.140" v="2153" actId="1076"/>
          <ac:picMkLst>
            <pc:docMk/>
            <pc:sldMk cId="134613146" sldId="260"/>
            <ac:picMk id="5" creationId="{AF517EA0-8F2B-4103-877B-61FD400C111C}"/>
          </ac:picMkLst>
        </pc:picChg>
        <pc:picChg chg="add mod">
          <ac:chgData name="Marek Czarnecki" userId="eded951b8633f82a" providerId="LiveId" clId="{3378CD4D-51F1-4F82-8E80-59BB320A4865}" dt="2019-11-01T21:25:28.411" v="2169" actId="14100"/>
          <ac:picMkLst>
            <pc:docMk/>
            <pc:sldMk cId="134613146" sldId="260"/>
            <ac:picMk id="7" creationId="{38CAD2BE-41FD-4334-950F-390C163CD891}"/>
          </ac:picMkLst>
        </pc:picChg>
        <pc:picChg chg="add mod">
          <ac:chgData name="Marek Czarnecki" userId="eded951b8633f82a" providerId="LiveId" clId="{3378CD4D-51F1-4F82-8E80-59BB320A4865}" dt="2019-11-01T21:28:01.068" v="2175" actId="1076"/>
          <ac:picMkLst>
            <pc:docMk/>
            <pc:sldMk cId="134613146" sldId="260"/>
            <ac:picMk id="9" creationId="{A5173630-219B-41AC-A258-24683E6F969D}"/>
          </ac:picMkLst>
        </pc:picChg>
      </pc:sldChg>
      <pc:sldChg chg="modSp add del">
        <pc:chgData name="Marek Czarnecki" userId="eded951b8633f82a" providerId="LiveId" clId="{3378CD4D-51F1-4F82-8E80-59BB320A4865}" dt="2019-11-03T10:15:18.961" v="2742" actId="47"/>
        <pc:sldMkLst>
          <pc:docMk/>
          <pc:sldMk cId="3784408036" sldId="261"/>
        </pc:sldMkLst>
        <pc:spChg chg="mod">
          <ac:chgData name="Marek Czarnecki" userId="eded951b8633f82a" providerId="LiveId" clId="{3378CD4D-51F1-4F82-8E80-59BB320A4865}" dt="2019-11-01T20:56:59.205" v="1834" actId="20577"/>
          <ac:spMkLst>
            <pc:docMk/>
            <pc:sldMk cId="3784408036" sldId="261"/>
            <ac:spMk id="2" creationId="{AF13F504-FC41-4351-89ED-9458969AEA5F}"/>
          </ac:spMkLst>
        </pc:spChg>
        <pc:spChg chg="mod">
          <ac:chgData name="Marek Czarnecki" userId="eded951b8633f82a" providerId="LiveId" clId="{3378CD4D-51F1-4F82-8E80-59BB320A4865}" dt="2019-11-03T10:15:12.981" v="2741"/>
          <ac:spMkLst>
            <pc:docMk/>
            <pc:sldMk cId="3784408036" sldId="261"/>
            <ac:spMk id="3" creationId="{A69AB143-F785-4541-90F7-7EBADC1E711B}"/>
          </ac:spMkLst>
        </pc:spChg>
      </pc:sldChg>
      <pc:sldChg chg="modSp add modNotesTx">
        <pc:chgData name="Marek Czarnecki" userId="eded951b8633f82a" providerId="LiveId" clId="{3378CD4D-51F1-4F82-8E80-59BB320A4865}" dt="2019-11-01T21:41:58.125" v="2470" actId="20577"/>
        <pc:sldMkLst>
          <pc:docMk/>
          <pc:sldMk cId="1250794478" sldId="262"/>
        </pc:sldMkLst>
        <pc:spChg chg="mod">
          <ac:chgData name="Marek Czarnecki" userId="eded951b8633f82a" providerId="LiveId" clId="{3378CD4D-51F1-4F82-8E80-59BB320A4865}" dt="2019-11-01T21:32:39.129" v="2318" actId="20577"/>
          <ac:spMkLst>
            <pc:docMk/>
            <pc:sldMk cId="1250794478" sldId="262"/>
            <ac:spMk id="2" creationId="{A06DBE54-4FCA-4D42-AF7C-EAB9FE8824A4}"/>
          </ac:spMkLst>
        </pc:spChg>
        <pc:spChg chg="mod">
          <ac:chgData name="Marek Czarnecki" userId="eded951b8633f82a" providerId="LiveId" clId="{3378CD4D-51F1-4F82-8E80-59BB320A4865}" dt="2019-11-01T21:33:15.936" v="2327" actId="255"/>
          <ac:spMkLst>
            <pc:docMk/>
            <pc:sldMk cId="1250794478" sldId="262"/>
            <ac:spMk id="3" creationId="{C1AABBA5-F2AC-4939-BDB5-D713893A3EDD}"/>
          </ac:spMkLst>
        </pc:spChg>
      </pc:sldChg>
      <pc:sldChg chg="addSp delSp modSp add">
        <pc:chgData name="Marek Czarnecki" userId="eded951b8633f82a" providerId="LiveId" clId="{3378CD4D-51F1-4F82-8E80-59BB320A4865}" dt="2019-11-02T16:37:10.469" v="2482" actId="1076"/>
        <pc:sldMkLst>
          <pc:docMk/>
          <pc:sldMk cId="3839867206" sldId="263"/>
        </pc:sldMkLst>
        <pc:spChg chg="mod">
          <ac:chgData name="Marek Czarnecki" userId="eded951b8633f82a" providerId="LiveId" clId="{3378CD4D-51F1-4F82-8E80-59BB320A4865}" dt="2019-11-02T16:27:39.574" v="2478" actId="20577"/>
          <ac:spMkLst>
            <pc:docMk/>
            <pc:sldMk cId="3839867206" sldId="263"/>
            <ac:spMk id="2" creationId="{A5EF9077-4628-4207-96A8-D6C44F47423F}"/>
          </ac:spMkLst>
        </pc:spChg>
        <pc:spChg chg="del">
          <ac:chgData name="Marek Czarnecki" userId="eded951b8633f82a" providerId="LiveId" clId="{3378CD4D-51F1-4F82-8E80-59BB320A4865}" dt="2019-11-02T16:32:46.775" v="2479" actId="931"/>
          <ac:spMkLst>
            <pc:docMk/>
            <pc:sldMk cId="3839867206" sldId="263"/>
            <ac:spMk id="3" creationId="{E78E8AC8-72A0-4062-BB6D-98AC82B78140}"/>
          </ac:spMkLst>
        </pc:spChg>
        <pc:picChg chg="add mod">
          <ac:chgData name="Marek Czarnecki" userId="eded951b8633f82a" providerId="LiveId" clId="{3378CD4D-51F1-4F82-8E80-59BB320A4865}" dt="2019-11-02T16:37:10.469" v="2482" actId="1076"/>
          <ac:picMkLst>
            <pc:docMk/>
            <pc:sldMk cId="3839867206" sldId="263"/>
            <ac:picMk id="5" creationId="{282D3A5F-2CEC-4DBD-8DD8-F6B5C143881A}"/>
          </ac:picMkLst>
        </pc:picChg>
      </pc:sldChg>
      <pc:sldChg chg="addSp delSp modSp add">
        <pc:chgData name="Marek Czarnecki" userId="eded951b8633f82a" providerId="LiveId" clId="{3378CD4D-51F1-4F82-8E80-59BB320A4865}" dt="2019-11-02T16:37:24.523" v="2490" actId="27614"/>
        <pc:sldMkLst>
          <pc:docMk/>
          <pc:sldMk cId="1734862193" sldId="264"/>
        </pc:sldMkLst>
        <pc:spChg chg="mod">
          <ac:chgData name="Marek Czarnecki" userId="eded951b8633f82a" providerId="LiveId" clId="{3378CD4D-51F1-4F82-8E80-59BB320A4865}" dt="2019-11-02T16:37:16.201" v="2488" actId="20577"/>
          <ac:spMkLst>
            <pc:docMk/>
            <pc:sldMk cId="1734862193" sldId="264"/>
            <ac:spMk id="2" creationId="{F4F9B04A-A409-4D2F-8DB3-618D50B8BB8A}"/>
          </ac:spMkLst>
        </pc:spChg>
        <pc:spChg chg="del">
          <ac:chgData name="Marek Czarnecki" userId="eded951b8633f82a" providerId="LiveId" clId="{3378CD4D-51F1-4F82-8E80-59BB320A4865}" dt="2019-11-02T16:37:22.227" v="2489" actId="931"/>
          <ac:spMkLst>
            <pc:docMk/>
            <pc:sldMk cId="1734862193" sldId="264"/>
            <ac:spMk id="3" creationId="{560503B1-DD75-4E32-970A-0A5CF2364BAA}"/>
          </ac:spMkLst>
        </pc:spChg>
        <pc:picChg chg="add mod">
          <ac:chgData name="Marek Czarnecki" userId="eded951b8633f82a" providerId="LiveId" clId="{3378CD4D-51F1-4F82-8E80-59BB320A4865}" dt="2019-11-02T16:37:24.523" v="2490" actId="27614"/>
          <ac:picMkLst>
            <pc:docMk/>
            <pc:sldMk cId="1734862193" sldId="264"/>
            <ac:picMk id="5" creationId="{8D3A4872-B600-4C00-962B-86ED205C54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61A8D-F6C9-414F-A73A-7D01377743A9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B043E-BEA0-43F9-BD55-22C69FCD55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559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B043E-BEA0-43F9-BD55-22C69FCD555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01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B043E-BEA0-43F9-BD55-22C69FCD555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803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B043E-BEA0-43F9-BD55-22C69FCD555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763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B043E-BEA0-43F9-BD55-22C69FCD555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62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B043E-BEA0-43F9-BD55-22C69FCD555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796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B043E-BEA0-43F9-BD55-22C69FCD555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788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B043E-BEA0-43F9-BD55-22C69FCD555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9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3AD1CA-5D54-4CAC-A8C4-4ED407466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D7C7279-F49D-41D9-BED1-4151CAB3A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398784-F5E4-4D7A-B88A-1F7C7F73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C023-B621-42E8-8700-436727E9281A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303833-BDCF-4818-8685-5C1C0C1A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8A7D20-411B-45A2-98CF-19A1CEC3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CE9-B8D5-4182-917D-1D09611E75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011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36EFA8-623D-40D9-B3E5-E73F11E3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6C19B74-49C4-465C-947A-ECFD49323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5B263D-3EC0-4A5A-865D-1E042F5B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C023-B621-42E8-8700-436727E9281A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C73471-2056-4DCF-92CE-263691DE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080953-C5EA-434D-B8D2-4E6D5906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CE9-B8D5-4182-917D-1D09611E75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6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E1C2FA3-BB9D-4BF4-A8C6-E0EDE3EF1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30419F6-53B7-418C-BE82-849815DA6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8D82C5-1D48-4001-A2B2-A49E8FC7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C023-B621-42E8-8700-436727E9281A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854BFC-BAC8-4FF2-9F2C-8EE4A198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5FF906-AF08-492D-BF01-4ACB67FC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CE9-B8D5-4182-917D-1D09611E75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6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AF9799-6EB6-46CC-A470-2F1E07C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12CB82-8ACA-4DA2-ACE9-5BBAFBC2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FC822E-7212-4009-B7D8-4E12F444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C023-B621-42E8-8700-436727E9281A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E097E2-768F-4597-82B1-1FD06C69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B9FDFB2-B33E-42C3-9307-32502890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CE9-B8D5-4182-917D-1D09611E75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14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CA7D62-998E-46F9-9EFE-F0569492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C9B513-CB77-48BA-BC70-5F4023BC9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039485-B9D7-4242-B1A0-94CFDB22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C023-B621-42E8-8700-436727E9281A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09A25ED-0C7E-46F7-AD50-7E0A002F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CB2A83-A051-4A71-AA08-07C89197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CE9-B8D5-4182-917D-1D09611E75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070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EEE415-6D76-4BE3-BB1C-DA015886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6FA805-DEFD-4758-AC8D-32583C3D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E20C24E-F56F-4ED3-AB02-4202C8E96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BADB372-8CAA-4AA2-9637-DF100A15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C023-B621-42E8-8700-436727E9281A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3B1F3FC-1ECD-4D41-964F-A8533510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535DE9-BE8E-4B42-8139-731C5C6D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CE9-B8D5-4182-917D-1D09611E75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535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0F8EF6-3FF5-4BBA-9726-58B15219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07FF78F-717B-4592-9726-E72D85CE4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C8040E2-B2B6-4EFA-8548-BA2C1835D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6AD5251-DDC7-4117-A102-28E095958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E29CCC1-4E0D-4D04-876D-1EEA596E3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02AC166-B99D-4D04-880C-D73527FF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C023-B621-42E8-8700-436727E9281A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7AFADD6-62FA-4269-9434-4E0241CC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5346638-9903-49DE-98AB-7C6C50DA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CE9-B8D5-4182-917D-1D09611E75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32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25C1E9-F849-4A64-B891-A82D73DC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1A576EA-11D1-4913-B8F7-D59FC712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C023-B621-42E8-8700-436727E9281A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89DE1B2-A700-4F61-8C97-D57AA20F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5276C45-78CC-409C-8C90-DEBAB222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CE9-B8D5-4182-917D-1D09611E75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599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896E129-4E9F-4BE4-A47E-A40C27EA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C023-B621-42E8-8700-436727E9281A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C33ED39-E0D6-484E-850B-F6354419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3E669C2-A6F1-420C-A10C-0F9ED04B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CE9-B8D5-4182-917D-1D09611E75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062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6ECE22-F91E-4DF7-B47E-9224052F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1E74D4-5E81-44FC-8F63-9EB996E0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7C0409E-C707-4B00-A389-8B9953E91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26CAE35-2EE1-4129-8A48-058ABAF1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C023-B621-42E8-8700-436727E9281A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3F9278-AC9A-4556-B670-4D288F94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E37EA46-D384-4763-BF9A-7B6A8B5E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CE9-B8D5-4182-917D-1D09611E75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778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6C18B1-66B9-4A77-AF79-FAC4FEFB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1EC7581-3F79-4D21-9A81-3B04CAD6A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9B6B639-488E-4948-9D75-FB41CA347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9C0DA0-AAD6-47F9-A803-47BFAE14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C023-B621-42E8-8700-436727E9281A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C649D7D-B67A-4128-9898-B42418C8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80C5A8E-90CD-4B9E-BA27-9D2E8EA4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CE9-B8D5-4182-917D-1D09611E75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35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2BB0DE1-1B92-40A0-BA16-DAE48163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99B0E9C-5811-4484-853C-C3902AF12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B21876-5809-41D1-896D-4BFC8E129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C023-B621-42E8-8700-436727E9281A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9453FF-46AC-4E19-86F4-4D81245C8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981126-2D15-456E-B18A-AF72B560E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2CE9-B8D5-4182-917D-1D09611E757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71427657,&quot;Placement&quot;:&quot;Footer&quot;,&quot;Top&quot;:519.343,&quot;Left&quot;:444.2841,&quot;SlideWidth&quot;:960,&quot;SlideHeight&quot;:540}">
            <a:extLst>
              <a:ext uri="{FF2B5EF4-FFF2-40B4-BE49-F238E27FC236}">
                <a16:creationId xmlns:a16="http://schemas.microsoft.com/office/drawing/2014/main" id="{A4DEA1F5-A08F-4B72-9739-2E7C8BF7701D}"/>
              </a:ext>
            </a:extLst>
          </p:cNvPr>
          <p:cNvSpPr txBox="1"/>
          <p:nvPr userDrawn="1"/>
        </p:nvSpPr>
        <p:spPr>
          <a:xfrm>
            <a:off x="5642408" y="6595656"/>
            <a:ext cx="9071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l-PL" sz="100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405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cmarek/webdev1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4D4895-7C91-42EA-9479-6FA07C03C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Web </a:t>
            </a:r>
            <a:r>
              <a:rPr lang="pl-PL" dirty="0" err="1"/>
              <a:t>apps</a:t>
            </a:r>
            <a:r>
              <a:rPr lang="pl-PL" dirty="0"/>
              <a:t> development 101</a:t>
            </a:r>
            <a:br>
              <a:rPr lang="pl-PL" dirty="0"/>
            </a:br>
            <a:r>
              <a:rPr lang="pl-PL" dirty="0" err="1"/>
              <a:t>Intro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FD68C1C-4419-4260-88B1-54D32E426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Marek Czarnecki</a:t>
            </a:r>
          </a:p>
          <a:p>
            <a:r>
              <a:rPr lang="pl-PL" dirty="0">
                <a:hlinkClick r:id="rId3"/>
              </a:rPr>
              <a:t>https://github.com/macmarek/webdev101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65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71EFAB-BC38-4248-B8BA-2A86C090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42BFB0-7AAA-4F70-BF74-F6FE53AC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Internet works</a:t>
            </a:r>
          </a:p>
          <a:p>
            <a:r>
              <a:rPr lang="en-GB" dirty="0"/>
              <a:t>HTML</a:t>
            </a:r>
          </a:p>
          <a:p>
            <a:r>
              <a:rPr lang="en-GB" dirty="0"/>
              <a:t>CSS</a:t>
            </a:r>
          </a:p>
          <a:p>
            <a:r>
              <a:rPr lang="en-GB" dirty="0"/>
              <a:t>JS</a:t>
            </a:r>
          </a:p>
          <a:p>
            <a:r>
              <a:rPr lang="en-GB" dirty="0"/>
              <a:t>Building app</a:t>
            </a:r>
          </a:p>
          <a:p>
            <a:r>
              <a:rPr lang="en-GB" dirty="0"/>
              <a:t>Lunch 12.00 – 13.00 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625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ED4234-ED9B-4CE4-8867-9DDBA1FD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is web </a:t>
            </a:r>
            <a:r>
              <a:rPr lang="pl-PL" dirty="0" err="1"/>
              <a:t>application</a:t>
            </a:r>
            <a:r>
              <a:rPr lang="pl-PL" dirty="0"/>
              <a:t> 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5E489D-0F18-4B8B-A9FA-6DB89EE17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Application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accessed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web </a:t>
            </a:r>
            <a:r>
              <a:rPr lang="pl-PL" dirty="0" err="1"/>
              <a:t>browser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571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E32E2-BA20-4AB0-B8F7-36F13711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start with web </a:t>
            </a:r>
            <a:r>
              <a:rPr lang="pl-PL" dirty="0" err="1"/>
              <a:t>apps</a:t>
            </a:r>
            <a:r>
              <a:rPr lang="pl-PL" dirty="0"/>
              <a:t> 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BCB769-4942-4774-8135-7B24B78E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It’s</a:t>
            </a:r>
            <a:r>
              <a:rPr lang="pl-PL" dirty="0"/>
              <a:t> </a:t>
            </a:r>
            <a:r>
              <a:rPr lang="pl-PL" dirty="0" err="1"/>
              <a:t>fun</a:t>
            </a:r>
            <a:endParaRPr lang="pl-PL" dirty="0"/>
          </a:p>
          <a:p>
            <a:r>
              <a:rPr lang="pl-PL" dirty="0" err="1"/>
              <a:t>It’s</a:t>
            </a:r>
            <a:r>
              <a:rPr lang="pl-PL" dirty="0"/>
              <a:t> </a:t>
            </a:r>
            <a:r>
              <a:rPr lang="pl-PL" dirty="0" err="1"/>
              <a:t>motivating</a:t>
            </a:r>
            <a:r>
              <a:rPr lang="pl-PL" dirty="0"/>
              <a:t> (you </a:t>
            </a:r>
            <a:r>
              <a:rPr lang="pl-PL" dirty="0" err="1"/>
              <a:t>quickly</a:t>
            </a:r>
            <a:r>
              <a:rPr lang="pl-PL" dirty="0"/>
              <a:t>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visual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rewadring</a:t>
            </a:r>
            <a:r>
              <a:rPr lang="pl-PL" dirty="0"/>
              <a:t> </a:t>
            </a:r>
            <a:r>
              <a:rPr lang="pl-PL" dirty="0" err="1"/>
              <a:t>effects</a:t>
            </a:r>
            <a:r>
              <a:rPr lang="pl-PL" dirty="0"/>
              <a:t>)</a:t>
            </a:r>
          </a:p>
          <a:p>
            <a:r>
              <a:rPr lang="pl-PL" dirty="0" err="1"/>
              <a:t>It’s</a:t>
            </a:r>
            <a:r>
              <a:rPr lang="pl-PL" dirty="0"/>
              <a:t> </a:t>
            </a:r>
            <a:r>
              <a:rPr lang="pl-PL" dirty="0" err="1"/>
              <a:t>easy</a:t>
            </a:r>
            <a:r>
              <a:rPr lang="pl-PL" dirty="0"/>
              <a:t> 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started</a:t>
            </a:r>
            <a:r>
              <a:rPr lang="pl-PL" dirty="0"/>
              <a:t> (but not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easy</a:t>
            </a:r>
            <a:r>
              <a:rPr lang="pl-PL" dirty="0"/>
              <a:t> to master</a:t>
            </a:r>
            <a:r>
              <a:rPr lang="pl-PL" dirty="0">
                <a:sym typeface="Wingdings" panose="05000000000000000000" pitchFamily="2" charset="2"/>
              </a:rPr>
              <a:t>)</a:t>
            </a:r>
          </a:p>
          <a:p>
            <a:r>
              <a:rPr lang="pl-PL" dirty="0" err="1">
                <a:sym typeface="Wingdings" panose="05000000000000000000" pitchFamily="2" charset="2"/>
              </a:rPr>
              <a:t>It’s</a:t>
            </a:r>
            <a:r>
              <a:rPr lang="pl-PL" dirty="0">
                <a:sym typeface="Wingdings" panose="05000000000000000000" pitchFamily="2" charset="2"/>
              </a:rPr>
              <a:t> </a:t>
            </a:r>
            <a:r>
              <a:rPr lang="pl-PL" dirty="0" err="1">
                <a:sym typeface="Wingdings" panose="05000000000000000000" pitchFamily="2" charset="2"/>
              </a:rPr>
              <a:t>easy</a:t>
            </a:r>
            <a:r>
              <a:rPr lang="pl-PL" dirty="0">
                <a:sym typeface="Wingdings" panose="05000000000000000000" pitchFamily="2" charset="2"/>
              </a:rPr>
              <a:t> to </a:t>
            </a:r>
            <a:r>
              <a:rPr lang="pl-PL" dirty="0" err="1">
                <a:sym typeface="Wingdings" panose="05000000000000000000" pitchFamily="2" charset="2"/>
              </a:rPr>
              <a:t>get</a:t>
            </a:r>
            <a:r>
              <a:rPr lang="pl-PL" dirty="0">
                <a:sym typeface="Wingdings" panose="05000000000000000000" pitchFamily="2" charset="2"/>
              </a:rPr>
              <a:t> the </a:t>
            </a:r>
            <a:r>
              <a:rPr lang="pl-PL" dirty="0" err="1">
                <a:sym typeface="Wingdings" panose="05000000000000000000" pitchFamily="2" charset="2"/>
              </a:rPr>
              <a:t>job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937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B562A6-DB1B-43B8-AAA0-C0CF21D9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 I start ?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F517EA0-8F2B-4103-877B-61FD400C1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483" y="1816194"/>
            <a:ext cx="2964564" cy="2964564"/>
          </a:xfr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38CAD2BE-41FD-4334-950F-390C163CD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0137" y="1816195"/>
            <a:ext cx="2101257" cy="2964564"/>
          </a:xfrm>
          <a:prstGeom prst="rect">
            <a:avLst/>
          </a:prstGeom>
        </p:spPr>
      </p:pic>
      <p:pic>
        <p:nvPicPr>
          <p:cNvPr id="9" name="Obraz 8" descr="Obraz zawierający rysunek&#10;&#10;Opis wygenerowany automatycznie">
            <a:extLst>
              <a:ext uri="{FF2B5EF4-FFF2-40B4-BE49-F238E27FC236}">
                <a16:creationId xmlns:a16="http://schemas.microsoft.com/office/drawing/2014/main" id="{A5173630-219B-41AC-A258-24683E6F9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35" y="1816194"/>
            <a:ext cx="2964564" cy="29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6DBE54-4FCA-4D42-AF7C-EAB9FE88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we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 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AABBA5-F2AC-4939-BDB5-D713893A3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l-PL" sz="9600" dirty="0"/>
          </a:p>
          <a:p>
            <a:pPr marL="0" indent="0" algn="ctr">
              <a:buNone/>
            </a:pPr>
            <a:r>
              <a:rPr lang="pl-PL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079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EF9077-4628-4207-96A8-D6C44F47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Tools</a:t>
            </a:r>
          </a:p>
        </p:txBody>
      </p:sp>
      <p:pic>
        <p:nvPicPr>
          <p:cNvPr id="5" name="Symbol zastępczy zawartości 4" descr="Obraz zawierający zrzut ekranu, komputer&#10;&#10;Opis wygenerowany automatycznie">
            <a:extLst>
              <a:ext uri="{FF2B5EF4-FFF2-40B4-BE49-F238E27FC236}">
                <a16:creationId xmlns:a16="http://schemas.microsoft.com/office/drawing/2014/main" id="{282D3A5F-2CEC-4DBD-8DD8-F6B5C1438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99" y="1520825"/>
            <a:ext cx="8300745" cy="4351338"/>
          </a:xfrm>
        </p:spPr>
      </p:pic>
    </p:spTree>
    <p:extLst>
      <p:ext uri="{BB962C8B-B14F-4D97-AF65-F5344CB8AC3E}">
        <p14:creationId xmlns:p14="http://schemas.microsoft.com/office/powerpoint/2010/main" val="383986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F9B04A-A409-4D2F-8DB3-618D50B8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Tools</a:t>
            </a:r>
          </a:p>
        </p:txBody>
      </p:sp>
      <p:pic>
        <p:nvPicPr>
          <p:cNvPr id="5" name="Symbol zastępczy zawartości 4" descr="Obraz zawierający zrzut ekranu, monitor, laptop, komputer&#10;&#10;Opis wygenerowany automatycznie">
            <a:extLst>
              <a:ext uri="{FF2B5EF4-FFF2-40B4-BE49-F238E27FC236}">
                <a16:creationId xmlns:a16="http://schemas.microsoft.com/office/drawing/2014/main" id="{8D3A4872-B600-4C00-962B-86ED205C5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53" y="1825625"/>
            <a:ext cx="8065894" cy="4351338"/>
          </a:xfrm>
        </p:spPr>
      </p:pic>
    </p:spTree>
    <p:extLst>
      <p:ext uri="{BB962C8B-B14F-4D97-AF65-F5344CB8AC3E}">
        <p14:creationId xmlns:p14="http://schemas.microsoft.com/office/powerpoint/2010/main" val="173486219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101</Words>
  <Application>Microsoft Office PowerPoint</Application>
  <PresentationFormat>Widescreen</PresentationFormat>
  <Paragraphs>30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Web apps development 101 Intro</vt:lpstr>
      <vt:lpstr>Agenda</vt:lpstr>
      <vt:lpstr>What is web application ?</vt:lpstr>
      <vt:lpstr>Why start with web apps ?</vt:lpstr>
      <vt:lpstr>How do I start ?</vt:lpstr>
      <vt:lpstr>What we will build ?</vt:lpstr>
      <vt:lpstr>Tools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apps development 101</dc:title>
  <dc:creator>Marek Czarnecki</dc:creator>
  <cp:lastModifiedBy>Czarnecki, Marek</cp:lastModifiedBy>
  <cp:revision>4</cp:revision>
  <dcterms:created xsi:type="dcterms:W3CDTF">2019-11-01T20:23:34Z</dcterms:created>
  <dcterms:modified xsi:type="dcterms:W3CDTF">2019-11-07T07:43:11Z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0b7bbd-7ade-49ce-aa5e-23220b76cd08_Enabled">
    <vt:lpwstr>true</vt:lpwstr>
  </property>
  <property fmtid="{D5CDD505-2E9C-101B-9397-08002B2CF9AE}" pid="3" name="MSIP_Label_400b7bbd-7ade-49ce-aa5e-23220b76cd08_SetDate">
    <vt:lpwstr>2019-11-05T14:55:08Z</vt:lpwstr>
  </property>
  <property fmtid="{D5CDD505-2E9C-101B-9397-08002B2CF9AE}" pid="4" name="MSIP_Label_400b7bbd-7ade-49ce-aa5e-23220b76cd08_Method">
    <vt:lpwstr>Standard</vt:lpwstr>
  </property>
  <property fmtid="{D5CDD505-2E9C-101B-9397-08002B2CF9AE}" pid="5" name="MSIP_Label_400b7bbd-7ade-49ce-aa5e-23220b76cd08_Name">
    <vt:lpwstr>Confidential</vt:lpwstr>
  </property>
  <property fmtid="{D5CDD505-2E9C-101B-9397-08002B2CF9AE}" pid="6" name="MSIP_Label_400b7bbd-7ade-49ce-aa5e-23220b76cd08_SiteId">
    <vt:lpwstr>8beccd60-0be6-4025-8e24-ca9ae679e1f4</vt:lpwstr>
  </property>
  <property fmtid="{D5CDD505-2E9C-101B-9397-08002B2CF9AE}" pid="7" name="MSIP_Label_400b7bbd-7ade-49ce-aa5e-23220b76cd08_ActionId">
    <vt:lpwstr>121d954f-857e-4f32-ad87-00007b964409</vt:lpwstr>
  </property>
  <property fmtid="{D5CDD505-2E9C-101B-9397-08002B2CF9AE}" pid="8" name="MSIP_Label_400b7bbd-7ade-49ce-aa5e-23220b76cd08_ContentBits">
    <vt:lpwstr>2</vt:lpwstr>
  </property>
</Properties>
</file>