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3" r:id="rId6"/>
    <p:sldId id="260" r:id="rId7"/>
    <p:sldId id="269" r:id="rId8"/>
    <p:sldId id="261" r:id="rId9"/>
    <p:sldId id="264" r:id="rId10"/>
    <p:sldId id="262" r:id="rId11"/>
    <p:sldId id="274" r:id="rId12"/>
    <p:sldId id="265" r:id="rId13"/>
    <p:sldId id="267" r:id="rId14"/>
    <p:sldId id="275" r:id="rId15"/>
    <p:sldId id="266" r:id="rId16"/>
    <p:sldId id="268" r:id="rId17"/>
    <p:sldId id="270" r:id="rId18"/>
    <p:sldId id="271" r:id="rId19"/>
    <p:sldId id="273" r:id="rId20"/>
    <p:sldId id="272" r:id="rId2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890355-0567-4770-8E44-171F5C2841A7}" v="126" dt="2019-11-02T23:00:24.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625" autoAdjust="0"/>
  </p:normalViewPr>
  <p:slideViewPr>
    <p:cSldViewPr snapToGrid="0">
      <p:cViewPr varScale="1">
        <p:scale>
          <a:sx n="75" d="100"/>
          <a:sy n="75" d="100"/>
        </p:scale>
        <p:origin x="19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ek Czarnecki" userId="eded951b8633f82a" providerId="LiveId" clId="{0F890355-0567-4770-8E44-171F5C2841A7}"/>
    <pc:docChg chg="undo custSel addSld modSld sldOrd">
      <pc:chgData name="Marek Czarnecki" userId="eded951b8633f82a" providerId="LiveId" clId="{0F890355-0567-4770-8E44-171F5C2841A7}" dt="2019-11-02T22:59:18.851" v="2404" actId="962"/>
      <pc:docMkLst>
        <pc:docMk/>
      </pc:docMkLst>
      <pc:sldChg chg="modSp add">
        <pc:chgData name="Marek Czarnecki" userId="eded951b8633f82a" providerId="LiveId" clId="{0F890355-0567-4770-8E44-171F5C2841A7}" dt="2019-11-02T21:12:46.836" v="2339" actId="20577"/>
        <pc:sldMkLst>
          <pc:docMk/>
          <pc:sldMk cId="4236735157" sldId="256"/>
        </pc:sldMkLst>
        <pc:spChg chg="mod">
          <ac:chgData name="Marek Czarnecki" userId="eded951b8633f82a" providerId="LiveId" clId="{0F890355-0567-4770-8E44-171F5C2841A7}" dt="2019-11-02T21:12:46.836" v="2339" actId="20577"/>
          <ac:spMkLst>
            <pc:docMk/>
            <pc:sldMk cId="4236735157" sldId="256"/>
            <ac:spMk id="2" creationId="{DD716EAE-E5A6-4000-8683-45692B130C87}"/>
          </ac:spMkLst>
        </pc:spChg>
        <pc:spChg chg="mod">
          <ac:chgData name="Marek Czarnecki" userId="eded951b8633f82a" providerId="LiveId" clId="{0F890355-0567-4770-8E44-171F5C2841A7}" dt="2019-11-02T16:57:27.919" v="228"/>
          <ac:spMkLst>
            <pc:docMk/>
            <pc:sldMk cId="4236735157" sldId="256"/>
            <ac:spMk id="3" creationId="{A97004E5-8120-4CD2-85F5-4061EBBFC86E}"/>
          </ac:spMkLst>
        </pc:spChg>
      </pc:sldChg>
      <pc:sldChg chg="modSp add">
        <pc:chgData name="Marek Czarnecki" userId="eded951b8633f82a" providerId="LiveId" clId="{0F890355-0567-4770-8E44-171F5C2841A7}" dt="2019-11-02T18:47:40.303" v="1731" actId="115"/>
        <pc:sldMkLst>
          <pc:docMk/>
          <pc:sldMk cId="3284517711" sldId="257"/>
        </pc:sldMkLst>
        <pc:spChg chg="mod">
          <ac:chgData name="Marek Czarnecki" userId="eded951b8633f82a" providerId="LiveId" clId="{0F890355-0567-4770-8E44-171F5C2841A7}" dt="2019-11-02T16:53:35.745" v="49" actId="20577"/>
          <ac:spMkLst>
            <pc:docMk/>
            <pc:sldMk cId="3284517711" sldId="257"/>
            <ac:spMk id="2" creationId="{D94DF58C-72C1-47AC-AC54-B6DFBC3D1F84}"/>
          </ac:spMkLst>
        </pc:spChg>
        <pc:spChg chg="mod">
          <ac:chgData name="Marek Czarnecki" userId="eded951b8633f82a" providerId="LiveId" clId="{0F890355-0567-4770-8E44-171F5C2841A7}" dt="2019-11-02T18:47:40.303" v="1731" actId="115"/>
          <ac:spMkLst>
            <pc:docMk/>
            <pc:sldMk cId="3284517711" sldId="257"/>
            <ac:spMk id="3" creationId="{E7204DB1-FEE8-45E9-A715-62DABAC8DDCC}"/>
          </ac:spMkLst>
        </pc:spChg>
      </pc:sldChg>
      <pc:sldChg chg="modSp add modAnim">
        <pc:chgData name="Marek Czarnecki" userId="eded951b8633f82a" providerId="LiveId" clId="{0F890355-0567-4770-8E44-171F5C2841A7}" dt="2019-11-02T18:14:13.941" v="1451" actId="115"/>
        <pc:sldMkLst>
          <pc:docMk/>
          <pc:sldMk cId="67611649" sldId="258"/>
        </pc:sldMkLst>
        <pc:spChg chg="mod">
          <ac:chgData name="Marek Czarnecki" userId="eded951b8633f82a" providerId="LiveId" clId="{0F890355-0567-4770-8E44-171F5C2841A7}" dt="2019-11-02T18:14:13.941" v="1451" actId="115"/>
          <ac:spMkLst>
            <pc:docMk/>
            <pc:sldMk cId="67611649" sldId="258"/>
            <ac:spMk id="3" creationId="{E7204DB1-FEE8-45E9-A715-62DABAC8DDCC}"/>
          </ac:spMkLst>
        </pc:spChg>
      </pc:sldChg>
      <pc:sldChg chg="addSp delSp modSp add modNotesTx">
        <pc:chgData name="Marek Czarnecki" userId="eded951b8633f82a" providerId="LiveId" clId="{0F890355-0567-4770-8E44-171F5C2841A7}" dt="2019-11-02T17:42:45.838" v="857" actId="27636"/>
        <pc:sldMkLst>
          <pc:docMk/>
          <pc:sldMk cId="326401308" sldId="259"/>
        </pc:sldMkLst>
        <pc:spChg chg="mod">
          <ac:chgData name="Marek Czarnecki" userId="eded951b8633f82a" providerId="LiveId" clId="{0F890355-0567-4770-8E44-171F5C2841A7}" dt="2019-11-02T17:42:45.838" v="857" actId="27636"/>
          <ac:spMkLst>
            <pc:docMk/>
            <pc:sldMk cId="326401308" sldId="259"/>
            <ac:spMk id="2" creationId="{8A491AFA-41A4-4E20-844E-38738AB44E01}"/>
          </ac:spMkLst>
        </pc:spChg>
        <pc:spChg chg="del">
          <ac:chgData name="Marek Czarnecki" userId="eded951b8633f82a" providerId="LiveId" clId="{0F890355-0567-4770-8E44-171F5C2841A7}" dt="2019-11-02T17:07:50.010" v="249" actId="931"/>
          <ac:spMkLst>
            <pc:docMk/>
            <pc:sldMk cId="326401308" sldId="259"/>
            <ac:spMk id="3" creationId="{5D86DCC8-7DCB-448F-B488-75BD1BEB543F}"/>
          </ac:spMkLst>
        </pc:spChg>
        <pc:picChg chg="add mod">
          <ac:chgData name="Marek Czarnecki" userId="eded951b8633f82a" providerId="LiveId" clId="{0F890355-0567-4770-8E44-171F5C2841A7}" dt="2019-11-02T17:08:08.632" v="253" actId="1076"/>
          <ac:picMkLst>
            <pc:docMk/>
            <pc:sldMk cId="326401308" sldId="259"/>
            <ac:picMk id="5" creationId="{37AB2F7C-1096-4C76-8431-E18313554B12}"/>
          </ac:picMkLst>
        </pc:picChg>
      </pc:sldChg>
      <pc:sldChg chg="modSp add modNotesTx">
        <pc:chgData name="Marek Czarnecki" userId="eded951b8633f82a" providerId="LiveId" clId="{0F890355-0567-4770-8E44-171F5C2841A7}" dt="2019-11-02T17:34:44.387" v="614"/>
        <pc:sldMkLst>
          <pc:docMk/>
          <pc:sldMk cId="739874546" sldId="260"/>
        </pc:sldMkLst>
        <pc:spChg chg="mod">
          <ac:chgData name="Marek Czarnecki" userId="eded951b8633f82a" providerId="LiveId" clId="{0F890355-0567-4770-8E44-171F5C2841A7}" dt="2019-11-02T17:24:50.778" v="268" actId="20577"/>
          <ac:spMkLst>
            <pc:docMk/>
            <pc:sldMk cId="739874546" sldId="260"/>
            <ac:spMk id="2" creationId="{0CD60A32-5955-4B1F-AD2F-04E22BECD55D}"/>
          </ac:spMkLst>
        </pc:spChg>
        <pc:spChg chg="mod">
          <ac:chgData name="Marek Czarnecki" userId="eded951b8633f82a" providerId="LiveId" clId="{0F890355-0567-4770-8E44-171F5C2841A7}" dt="2019-11-02T17:34:44.387" v="614"/>
          <ac:spMkLst>
            <pc:docMk/>
            <pc:sldMk cId="739874546" sldId="260"/>
            <ac:spMk id="3" creationId="{18A69538-AADC-4993-BD9C-0D11AB929159}"/>
          </ac:spMkLst>
        </pc:spChg>
      </pc:sldChg>
      <pc:sldChg chg="modSp add modNotesTx">
        <pc:chgData name="Marek Czarnecki" userId="eded951b8633f82a" providerId="LiveId" clId="{0F890355-0567-4770-8E44-171F5C2841A7}" dt="2019-11-02T18:26:08.478" v="1496" actId="20577"/>
        <pc:sldMkLst>
          <pc:docMk/>
          <pc:sldMk cId="2897899875" sldId="261"/>
        </pc:sldMkLst>
        <pc:spChg chg="mod">
          <ac:chgData name="Marek Czarnecki" userId="eded951b8633f82a" providerId="LiveId" clId="{0F890355-0567-4770-8E44-171F5C2841A7}" dt="2019-11-02T17:34:37.463" v="611" actId="20577"/>
          <ac:spMkLst>
            <pc:docMk/>
            <pc:sldMk cId="2897899875" sldId="261"/>
            <ac:spMk id="2" creationId="{9AB6B9E9-8AE6-44B0-BE5E-963153F60472}"/>
          </ac:spMkLst>
        </pc:spChg>
        <pc:spChg chg="mod">
          <ac:chgData name="Marek Czarnecki" userId="eded951b8633f82a" providerId="LiveId" clId="{0F890355-0567-4770-8E44-171F5C2841A7}" dt="2019-11-02T18:26:08.478" v="1496" actId="20577"/>
          <ac:spMkLst>
            <pc:docMk/>
            <pc:sldMk cId="2897899875" sldId="261"/>
            <ac:spMk id="3" creationId="{4E8FC874-46B2-4750-B9A4-990495B65983}"/>
          </ac:spMkLst>
        </pc:spChg>
      </pc:sldChg>
      <pc:sldChg chg="addSp delSp modSp add modNotesTx">
        <pc:chgData name="Marek Czarnecki" userId="eded951b8633f82a" providerId="LiveId" clId="{0F890355-0567-4770-8E44-171F5C2841A7}" dt="2019-11-02T22:56:20.701" v="2355" actId="20577"/>
        <pc:sldMkLst>
          <pc:docMk/>
          <pc:sldMk cId="2231894132" sldId="262"/>
        </pc:sldMkLst>
        <pc:spChg chg="mod">
          <ac:chgData name="Marek Czarnecki" userId="eded951b8633f82a" providerId="LiveId" clId="{0F890355-0567-4770-8E44-171F5C2841A7}" dt="2019-11-02T17:43:57.987" v="860" actId="20577"/>
          <ac:spMkLst>
            <pc:docMk/>
            <pc:sldMk cId="2231894132" sldId="262"/>
            <ac:spMk id="2" creationId="{9DFFE948-08C2-48D9-BC30-0BE98173F434}"/>
          </ac:spMkLst>
        </pc:spChg>
        <pc:spChg chg="del">
          <ac:chgData name="Marek Czarnecki" userId="eded951b8633f82a" providerId="LiveId" clId="{0F890355-0567-4770-8E44-171F5C2841A7}" dt="2019-11-02T17:39:13.377" v="707" actId="931"/>
          <ac:spMkLst>
            <pc:docMk/>
            <pc:sldMk cId="2231894132" sldId="262"/>
            <ac:spMk id="3" creationId="{F6F76DEC-F5C7-428F-BE6C-C7F821D4D7A3}"/>
          </ac:spMkLst>
        </pc:spChg>
        <pc:picChg chg="add mod">
          <ac:chgData name="Marek Czarnecki" userId="eded951b8633f82a" providerId="LiveId" clId="{0F890355-0567-4770-8E44-171F5C2841A7}" dt="2019-11-02T17:43:55.513" v="859" actId="1076"/>
          <ac:picMkLst>
            <pc:docMk/>
            <pc:sldMk cId="2231894132" sldId="262"/>
            <ac:picMk id="5" creationId="{CE2E216A-5C14-4FF2-B004-2DA15CD09628}"/>
          </ac:picMkLst>
        </pc:picChg>
      </pc:sldChg>
      <pc:sldChg chg="modSp add ord">
        <pc:chgData name="Marek Czarnecki" userId="eded951b8633f82a" providerId="LiveId" clId="{0F890355-0567-4770-8E44-171F5C2841A7}" dt="2019-11-02T17:43:32.090" v="858"/>
        <pc:sldMkLst>
          <pc:docMk/>
          <pc:sldMk cId="2319765483" sldId="263"/>
        </pc:sldMkLst>
        <pc:spChg chg="mod">
          <ac:chgData name="Marek Czarnecki" userId="eded951b8633f82a" providerId="LiveId" clId="{0F890355-0567-4770-8E44-171F5C2841A7}" dt="2019-11-02T17:41:44.997" v="783" actId="20577"/>
          <ac:spMkLst>
            <pc:docMk/>
            <pc:sldMk cId="2319765483" sldId="263"/>
            <ac:spMk id="2" creationId="{5D5986D8-8A4F-4152-AA12-C050548CD35B}"/>
          </ac:spMkLst>
        </pc:spChg>
        <pc:spChg chg="mod">
          <ac:chgData name="Marek Czarnecki" userId="eded951b8633f82a" providerId="LiveId" clId="{0F890355-0567-4770-8E44-171F5C2841A7}" dt="2019-11-02T17:42:25.197" v="817" actId="114"/>
          <ac:spMkLst>
            <pc:docMk/>
            <pc:sldMk cId="2319765483" sldId="263"/>
            <ac:spMk id="3" creationId="{1A176284-DA10-4F75-8BBB-D7074E4E223E}"/>
          </ac:spMkLst>
        </pc:spChg>
      </pc:sldChg>
      <pc:sldChg chg="addSp delSp modSp add">
        <pc:chgData name="Marek Czarnecki" userId="eded951b8633f82a" providerId="LiveId" clId="{0F890355-0567-4770-8E44-171F5C2841A7}" dt="2019-11-02T17:46:23.590" v="870" actId="1076"/>
        <pc:sldMkLst>
          <pc:docMk/>
          <pc:sldMk cId="1215030085" sldId="264"/>
        </pc:sldMkLst>
        <pc:spChg chg="mod">
          <ac:chgData name="Marek Czarnecki" userId="eded951b8633f82a" providerId="LiveId" clId="{0F890355-0567-4770-8E44-171F5C2841A7}" dt="2019-11-02T17:46:15.139" v="868" actId="962"/>
          <ac:spMkLst>
            <pc:docMk/>
            <pc:sldMk cId="1215030085" sldId="264"/>
            <ac:spMk id="2" creationId="{27AA8673-86A7-49B6-8502-99B51FCFF29D}"/>
          </ac:spMkLst>
        </pc:spChg>
        <pc:spChg chg="del">
          <ac:chgData name="Marek Czarnecki" userId="eded951b8633f82a" providerId="LiveId" clId="{0F890355-0567-4770-8E44-171F5C2841A7}" dt="2019-11-02T17:46:12.748" v="866" actId="931"/>
          <ac:spMkLst>
            <pc:docMk/>
            <pc:sldMk cId="1215030085" sldId="264"/>
            <ac:spMk id="3" creationId="{F4399B00-F8FD-4FBB-8168-55571038C112}"/>
          </ac:spMkLst>
        </pc:spChg>
        <pc:picChg chg="add mod">
          <ac:chgData name="Marek Czarnecki" userId="eded951b8633f82a" providerId="LiveId" clId="{0F890355-0567-4770-8E44-171F5C2841A7}" dt="2019-11-02T17:46:23.590" v="870" actId="1076"/>
          <ac:picMkLst>
            <pc:docMk/>
            <pc:sldMk cId="1215030085" sldId="264"/>
            <ac:picMk id="5" creationId="{22A9A9DA-3755-4873-B4A8-1849AEE5A27E}"/>
          </ac:picMkLst>
        </pc:picChg>
      </pc:sldChg>
      <pc:sldChg chg="modSp add modAnim modNotesTx">
        <pc:chgData name="Marek Czarnecki" userId="eded951b8633f82a" providerId="LiveId" clId="{0F890355-0567-4770-8E44-171F5C2841A7}" dt="2019-11-02T19:02:47.130" v="2211" actId="20577"/>
        <pc:sldMkLst>
          <pc:docMk/>
          <pc:sldMk cId="3529365799" sldId="265"/>
        </pc:sldMkLst>
        <pc:spChg chg="mod">
          <ac:chgData name="Marek Czarnecki" userId="eded951b8633f82a" providerId="LiveId" clId="{0F890355-0567-4770-8E44-171F5C2841A7}" dt="2019-11-02T17:46:45.185" v="889" actId="20577"/>
          <ac:spMkLst>
            <pc:docMk/>
            <pc:sldMk cId="3529365799" sldId="265"/>
            <ac:spMk id="2" creationId="{1EDFCEA8-3599-426B-BBD2-90D4E451A32F}"/>
          </ac:spMkLst>
        </pc:spChg>
        <pc:spChg chg="mod">
          <ac:chgData name="Marek Czarnecki" userId="eded951b8633f82a" providerId="LiveId" clId="{0F890355-0567-4770-8E44-171F5C2841A7}" dt="2019-11-02T17:51:21.766" v="1078" actId="20577"/>
          <ac:spMkLst>
            <pc:docMk/>
            <pc:sldMk cId="3529365799" sldId="265"/>
            <ac:spMk id="3" creationId="{A8A2824D-136C-4F61-8A17-63B0C4395665}"/>
          </ac:spMkLst>
        </pc:spChg>
      </pc:sldChg>
      <pc:sldChg chg="modSp add ord modNotesTx">
        <pc:chgData name="Marek Czarnecki" userId="eded951b8633f82a" providerId="LiveId" clId="{0F890355-0567-4770-8E44-171F5C2841A7}" dt="2019-11-02T18:48:27.217" v="1733" actId="20577"/>
        <pc:sldMkLst>
          <pc:docMk/>
          <pc:sldMk cId="3471126999" sldId="266"/>
        </pc:sldMkLst>
        <pc:spChg chg="mod">
          <ac:chgData name="Marek Czarnecki" userId="eded951b8633f82a" providerId="LiveId" clId="{0F890355-0567-4770-8E44-171F5C2841A7}" dt="2019-11-02T17:56:21.560" v="1097" actId="20577"/>
          <ac:spMkLst>
            <pc:docMk/>
            <pc:sldMk cId="3471126999" sldId="266"/>
            <ac:spMk id="2" creationId="{E877F5B8-7F7D-4393-9809-357A649228E1}"/>
          </ac:spMkLst>
        </pc:spChg>
        <pc:spChg chg="mod">
          <ac:chgData name="Marek Czarnecki" userId="eded951b8633f82a" providerId="LiveId" clId="{0F890355-0567-4770-8E44-171F5C2841A7}" dt="2019-11-02T18:48:27.217" v="1733" actId="20577"/>
          <ac:spMkLst>
            <pc:docMk/>
            <pc:sldMk cId="3471126999" sldId="266"/>
            <ac:spMk id="3" creationId="{1CA8AA11-C4B3-40E2-98F3-DE47BE234180}"/>
          </ac:spMkLst>
        </pc:spChg>
      </pc:sldChg>
      <pc:sldChg chg="addSp modSp add modAnim modNotesTx">
        <pc:chgData name="Marek Czarnecki" userId="eded951b8633f82a" providerId="LiveId" clId="{0F890355-0567-4770-8E44-171F5C2841A7}" dt="2019-11-02T19:07:58.886" v="2331" actId="20577"/>
        <pc:sldMkLst>
          <pc:docMk/>
          <pc:sldMk cId="2941952005" sldId="267"/>
        </pc:sldMkLst>
        <pc:spChg chg="mod">
          <ac:chgData name="Marek Czarnecki" userId="eded951b8633f82a" providerId="LiveId" clId="{0F890355-0567-4770-8E44-171F5C2841A7}" dt="2019-11-02T17:59:59.333" v="1384" actId="20577"/>
          <ac:spMkLst>
            <pc:docMk/>
            <pc:sldMk cId="2941952005" sldId="267"/>
            <ac:spMk id="2" creationId="{11227FF3-1F02-4EB6-90EE-F95FCFD5178F}"/>
          </ac:spMkLst>
        </pc:spChg>
        <pc:spChg chg="mod">
          <ac:chgData name="Marek Czarnecki" userId="eded951b8633f82a" providerId="LiveId" clId="{0F890355-0567-4770-8E44-171F5C2841A7}" dt="2019-11-02T18:13:38.653" v="1444" actId="20577"/>
          <ac:spMkLst>
            <pc:docMk/>
            <pc:sldMk cId="2941952005" sldId="267"/>
            <ac:spMk id="3" creationId="{A5E8A427-841A-42C5-BB12-C6D14E19CF99}"/>
          </ac:spMkLst>
        </pc:spChg>
        <pc:picChg chg="add mod">
          <ac:chgData name="Marek Czarnecki" userId="eded951b8633f82a" providerId="LiveId" clId="{0F890355-0567-4770-8E44-171F5C2841A7}" dt="2019-11-02T19:04:48.403" v="2213" actId="1076"/>
          <ac:picMkLst>
            <pc:docMk/>
            <pc:sldMk cId="2941952005" sldId="267"/>
            <ac:picMk id="5" creationId="{89D25517-AA66-4389-976B-DDF78C7CEEDE}"/>
          </ac:picMkLst>
        </pc:picChg>
      </pc:sldChg>
      <pc:sldChg chg="addSp modSp add">
        <pc:chgData name="Marek Czarnecki" userId="eded951b8633f82a" providerId="LiveId" clId="{0F890355-0567-4770-8E44-171F5C2841A7}" dt="2019-11-02T18:35:20.561" v="1512" actId="14100"/>
        <pc:sldMkLst>
          <pc:docMk/>
          <pc:sldMk cId="33011294" sldId="268"/>
        </pc:sldMkLst>
        <pc:spChg chg="mod">
          <ac:chgData name="Marek Czarnecki" userId="eded951b8633f82a" providerId="LiveId" clId="{0F890355-0567-4770-8E44-171F5C2841A7}" dt="2019-11-02T18:00:57.028" v="1417" actId="20577"/>
          <ac:spMkLst>
            <pc:docMk/>
            <pc:sldMk cId="33011294" sldId="268"/>
            <ac:spMk id="2" creationId="{15AD2869-CC30-4691-9902-8443B8C60BB9}"/>
          </ac:spMkLst>
        </pc:spChg>
        <pc:spChg chg="mod">
          <ac:chgData name="Marek Czarnecki" userId="eded951b8633f82a" providerId="LiveId" clId="{0F890355-0567-4770-8E44-171F5C2841A7}" dt="2019-11-02T18:35:17.878" v="1511" actId="27636"/>
          <ac:spMkLst>
            <pc:docMk/>
            <pc:sldMk cId="33011294" sldId="268"/>
            <ac:spMk id="3" creationId="{26E0B9F4-A81C-4B94-9961-207F50BB0128}"/>
          </ac:spMkLst>
        </pc:spChg>
        <pc:picChg chg="add mod">
          <ac:chgData name="Marek Czarnecki" userId="eded951b8633f82a" providerId="LiveId" clId="{0F890355-0567-4770-8E44-171F5C2841A7}" dt="2019-11-02T18:35:20.561" v="1512" actId="14100"/>
          <ac:picMkLst>
            <pc:docMk/>
            <pc:sldMk cId="33011294" sldId="268"/>
            <ac:picMk id="5" creationId="{DBD02CB4-A86F-43DE-AC20-168EA64C6285}"/>
          </ac:picMkLst>
        </pc:picChg>
      </pc:sldChg>
      <pc:sldChg chg="addSp delSp modSp add modAnim">
        <pc:chgData name="Marek Czarnecki" userId="eded951b8633f82a" providerId="LiveId" clId="{0F890355-0567-4770-8E44-171F5C2841A7}" dt="2019-11-02T18:25:55.712" v="1495"/>
        <pc:sldMkLst>
          <pc:docMk/>
          <pc:sldMk cId="797799463" sldId="269"/>
        </pc:sldMkLst>
        <pc:spChg chg="mod">
          <ac:chgData name="Marek Czarnecki" userId="eded951b8633f82a" providerId="LiveId" clId="{0F890355-0567-4770-8E44-171F5C2841A7}" dt="2019-11-02T18:25:30.975" v="1486" actId="20577"/>
          <ac:spMkLst>
            <pc:docMk/>
            <pc:sldMk cId="797799463" sldId="269"/>
            <ac:spMk id="2" creationId="{E103CEA6-8B1F-4C72-A711-B386A5F0DB07}"/>
          </ac:spMkLst>
        </pc:spChg>
        <pc:spChg chg="del">
          <ac:chgData name="Marek Czarnecki" userId="eded951b8633f82a" providerId="LiveId" clId="{0F890355-0567-4770-8E44-171F5C2841A7}" dt="2019-11-02T18:25:32.971" v="1487"/>
          <ac:spMkLst>
            <pc:docMk/>
            <pc:sldMk cId="797799463" sldId="269"/>
            <ac:spMk id="3" creationId="{246BE35B-E33B-4808-8FA6-3CF30CF60546}"/>
          </ac:spMkLst>
        </pc:spChg>
        <pc:spChg chg="add del mod">
          <ac:chgData name="Marek Czarnecki" userId="eded951b8633f82a" providerId="LiveId" clId="{0F890355-0567-4770-8E44-171F5C2841A7}" dt="2019-11-02T18:25:42.188" v="1489" actId="931"/>
          <ac:spMkLst>
            <pc:docMk/>
            <pc:sldMk cId="797799463" sldId="269"/>
            <ac:spMk id="6" creationId="{E785A07F-3591-4957-8C6A-F193E30A982C}"/>
          </ac:spMkLst>
        </pc:spChg>
        <pc:picChg chg="add del mod">
          <ac:chgData name="Marek Czarnecki" userId="eded951b8633f82a" providerId="LiveId" clId="{0F890355-0567-4770-8E44-171F5C2841A7}" dt="2019-11-02T18:25:37.725" v="1488" actId="478"/>
          <ac:picMkLst>
            <pc:docMk/>
            <pc:sldMk cId="797799463" sldId="269"/>
            <ac:picMk id="4" creationId="{B1673FAF-86FB-454F-A7CA-5B97C2806C3E}"/>
          </ac:picMkLst>
        </pc:picChg>
        <pc:picChg chg="add mod">
          <ac:chgData name="Marek Czarnecki" userId="eded951b8633f82a" providerId="LiveId" clId="{0F890355-0567-4770-8E44-171F5C2841A7}" dt="2019-11-02T18:25:45.764" v="1493" actId="14100"/>
          <ac:picMkLst>
            <pc:docMk/>
            <pc:sldMk cId="797799463" sldId="269"/>
            <ac:picMk id="8" creationId="{5C11529A-070E-430C-B6B1-547853E680A8}"/>
          </ac:picMkLst>
        </pc:picChg>
      </pc:sldChg>
      <pc:sldChg chg="addSp delSp modSp add">
        <pc:chgData name="Marek Czarnecki" userId="eded951b8633f82a" providerId="LiveId" clId="{0F890355-0567-4770-8E44-171F5C2841A7}" dt="2019-11-02T18:37:15.834" v="1542" actId="962"/>
        <pc:sldMkLst>
          <pc:docMk/>
          <pc:sldMk cId="3780393186" sldId="270"/>
        </pc:sldMkLst>
        <pc:spChg chg="mod">
          <ac:chgData name="Marek Czarnecki" userId="eded951b8633f82a" providerId="LiveId" clId="{0F890355-0567-4770-8E44-171F5C2841A7}" dt="2019-11-02T18:36:59.984" v="1539" actId="20577"/>
          <ac:spMkLst>
            <pc:docMk/>
            <pc:sldMk cId="3780393186" sldId="270"/>
            <ac:spMk id="2" creationId="{45028BF9-0269-417E-AF47-1338A3451A43}"/>
          </ac:spMkLst>
        </pc:spChg>
        <pc:spChg chg="del">
          <ac:chgData name="Marek Czarnecki" userId="eded951b8633f82a" providerId="LiveId" clId="{0F890355-0567-4770-8E44-171F5C2841A7}" dt="2019-11-02T18:37:14.349" v="1540" actId="931"/>
          <ac:spMkLst>
            <pc:docMk/>
            <pc:sldMk cId="3780393186" sldId="270"/>
            <ac:spMk id="3" creationId="{DC0CB95B-BEB0-41E3-8BB8-6F7BF3CFBCF0}"/>
          </ac:spMkLst>
        </pc:spChg>
        <pc:picChg chg="add mod">
          <ac:chgData name="Marek Czarnecki" userId="eded951b8633f82a" providerId="LiveId" clId="{0F890355-0567-4770-8E44-171F5C2841A7}" dt="2019-11-02T18:37:15.834" v="1542" actId="962"/>
          <ac:picMkLst>
            <pc:docMk/>
            <pc:sldMk cId="3780393186" sldId="270"/>
            <ac:picMk id="5" creationId="{0836BB0A-D3E5-4199-A4C9-1F8216E8F033}"/>
          </ac:picMkLst>
        </pc:picChg>
      </pc:sldChg>
      <pc:sldChg chg="addSp delSp modSp add modAnim modNotesTx">
        <pc:chgData name="Marek Czarnecki" userId="eded951b8633f82a" providerId="LiveId" clId="{0F890355-0567-4770-8E44-171F5C2841A7}" dt="2019-11-02T18:46:00.096" v="1729" actId="20577"/>
        <pc:sldMkLst>
          <pc:docMk/>
          <pc:sldMk cId="3790961028" sldId="271"/>
        </pc:sldMkLst>
        <pc:spChg chg="mod">
          <ac:chgData name="Marek Czarnecki" userId="eded951b8633f82a" providerId="LiveId" clId="{0F890355-0567-4770-8E44-171F5C2841A7}" dt="2019-11-02T18:38:46.962" v="1579" actId="20577"/>
          <ac:spMkLst>
            <pc:docMk/>
            <pc:sldMk cId="3790961028" sldId="271"/>
            <ac:spMk id="2" creationId="{A5B619A6-2E72-4959-A0E2-8ED1557784A4}"/>
          </ac:spMkLst>
        </pc:spChg>
        <pc:spChg chg="del">
          <ac:chgData name="Marek Czarnecki" userId="eded951b8633f82a" providerId="LiveId" clId="{0F890355-0567-4770-8E44-171F5C2841A7}" dt="2019-11-02T18:38:57.177" v="1580" actId="931"/>
          <ac:spMkLst>
            <pc:docMk/>
            <pc:sldMk cId="3790961028" sldId="271"/>
            <ac:spMk id="3" creationId="{6C6EC091-D6D1-4753-B4A8-DFB6C4EE1D91}"/>
          </ac:spMkLst>
        </pc:spChg>
        <pc:picChg chg="add mod ord">
          <ac:chgData name="Marek Czarnecki" userId="eded951b8633f82a" providerId="LiveId" clId="{0F890355-0567-4770-8E44-171F5C2841A7}" dt="2019-11-02T18:39:44.315" v="1588" actId="167"/>
          <ac:picMkLst>
            <pc:docMk/>
            <pc:sldMk cId="3790961028" sldId="271"/>
            <ac:picMk id="5" creationId="{F4F62480-235E-4111-A2B6-D4CA9857294A}"/>
          </ac:picMkLst>
        </pc:picChg>
        <pc:picChg chg="add mod">
          <ac:chgData name="Marek Czarnecki" userId="eded951b8633f82a" providerId="LiveId" clId="{0F890355-0567-4770-8E44-171F5C2841A7}" dt="2019-11-02T18:39:49.372" v="1590" actId="1076"/>
          <ac:picMkLst>
            <pc:docMk/>
            <pc:sldMk cId="3790961028" sldId="271"/>
            <ac:picMk id="7" creationId="{DFCF3202-3ED3-4079-8917-FF1D93891AB6}"/>
          </ac:picMkLst>
        </pc:picChg>
      </pc:sldChg>
      <pc:sldChg chg="modSp add">
        <pc:chgData name="Marek Czarnecki" userId="eded951b8633f82a" providerId="LiveId" clId="{0F890355-0567-4770-8E44-171F5C2841A7}" dt="2019-11-02T18:43:00.388" v="1671" actId="20577"/>
        <pc:sldMkLst>
          <pc:docMk/>
          <pc:sldMk cId="3764421789" sldId="272"/>
        </pc:sldMkLst>
        <pc:spChg chg="mod">
          <ac:chgData name="Marek Czarnecki" userId="eded951b8633f82a" providerId="LiveId" clId="{0F890355-0567-4770-8E44-171F5C2841A7}" dt="2019-11-02T18:42:36.724" v="1623" actId="20577"/>
          <ac:spMkLst>
            <pc:docMk/>
            <pc:sldMk cId="3764421789" sldId="272"/>
            <ac:spMk id="2" creationId="{B22C0089-267F-490C-91F7-776FAA9724EF}"/>
          </ac:spMkLst>
        </pc:spChg>
        <pc:spChg chg="mod">
          <ac:chgData name="Marek Czarnecki" userId="eded951b8633f82a" providerId="LiveId" clId="{0F890355-0567-4770-8E44-171F5C2841A7}" dt="2019-11-02T18:43:00.388" v="1671" actId="20577"/>
          <ac:spMkLst>
            <pc:docMk/>
            <pc:sldMk cId="3764421789" sldId="272"/>
            <ac:spMk id="3" creationId="{EF2A6CAC-46EC-4C89-A6B0-16A7FCC52035}"/>
          </ac:spMkLst>
        </pc:spChg>
      </pc:sldChg>
      <pc:sldChg chg="modSp add ord">
        <pc:chgData name="Marek Czarnecki" userId="eded951b8633f82a" providerId="LiveId" clId="{0F890355-0567-4770-8E44-171F5C2841A7}" dt="2019-11-02T18:44:43.562" v="1687"/>
        <pc:sldMkLst>
          <pc:docMk/>
          <pc:sldMk cId="316074599" sldId="273"/>
        </pc:sldMkLst>
        <pc:spChg chg="mod">
          <ac:chgData name="Marek Czarnecki" userId="eded951b8633f82a" providerId="LiveId" clId="{0F890355-0567-4770-8E44-171F5C2841A7}" dt="2019-11-02T18:43:33.845" v="1675" actId="20577"/>
          <ac:spMkLst>
            <pc:docMk/>
            <pc:sldMk cId="316074599" sldId="273"/>
            <ac:spMk id="2" creationId="{B22C0089-267F-490C-91F7-776FAA9724EF}"/>
          </ac:spMkLst>
        </pc:spChg>
        <pc:spChg chg="mod">
          <ac:chgData name="Marek Czarnecki" userId="eded951b8633f82a" providerId="LiveId" clId="{0F890355-0567-4770-8E44-171F5C2841A7}" dt="2019-11-02T18:43:50.621" v="1686" actId="115"/>
          <ac:spMkLst>
            <pc:docMk/>
            <pc:sldMk cId="316074599" sldId="273"/>
            <ac:spMk id="3" creationId="{EF2A6CAC-46EC-4C89-A6B0-16A7FCC52035}"/>
          </ac:spMkLst>
        </pc:spChg>
      </pc:sldChg>
      <pc:sldChg chg="modSp add modNotesTx">
        <pc:chgData name="Marek Czarnecki" userId="eded951b8633f82a" providerId="LiveId" clId="{0F890355-0567-4770-8E44-171F5C2841A7}" dt="2019-11-02T19:02:23.576" v="2167" actId="20577"/>
        <pc:sldMkLst>
          <pc:docMk/>
          <pc:sldMk cId="3159934926" sldId="274"/>
        </pc:sldMkLst>
        <pc:spChg chg="mod">
          <ac:chgData name="Marek Czarnecki" userId="eded951b8633f82a" providerId="LiveId" clId="{0F890355-0567-4770-8E44-171F5C2841A7}" dt="2019-11-02T18:50:15.819" v="1744" actId="20577"/>
          <ac:spMkLst>
            <pc:docMk/>
            <pc:sldMk cId="3159934926" sldId="274"/>
            <ac:spMk id="2" creationId="{A8558065-F5E0-44F5-B343-A7B4284BD616}"/>
          </ac:spMkLst>
        </pc:spChg>
        <pc:spChg chg="mod">
          <ac:chgData name="Marek Czarnecki" userId="eded951b8633f82a" providerId="LiveId" clId="{0F890355-0567-4770-8E44-171F5C2841A7}" dt="2019-11-02T18:55:34.062" v="1881" actId="20577"/>
          <ac:spMkLst>
            <pc:docMk/>
            <pc:sldMk cId="3159934926" sldId="274"/>
            <ac:spMk id="3" creationId="{70A64453-EC3B-401F-A2FC-2F8E6713F710}"/>
          </ac:spMkLst>
        </pc:spChg>
      </pc:sldChg>
      <pc:sldChg chg="addSp delSp modSp add">
        <pc:chgData name="Marek Czarnecki" userId="eded951b8633f82a" providerId="LiveId" clId="{0F890355-0567-4770-8E44-171F5C2841A7}" dt="2019-11-02T22:59:18.851" v="2404" actId="962"/>
        <pc:sldMkLst>
          <pc:docMk/>
          <pc:sldMk cId="2893895082" sldId="275"/>
        </pc:sldMkLst>
        <pc:spChg chg="mod">
          <ac:chgData name="Marek Czarnecki" userId="eded951b8633f82a" providerId="LiveId" clId="{0F890355-0567-4770-8E44-171F5C2841A7}" dt="2019-11-02T22:58:51.942" v="2401" actId="20577"/>
          <ac:spMkLst>
            <pc:docMk/>
            <pc:sldMk cId="2893895082" sldId="275"/>
            <ac:spMk id="2" creationId="{D5414CD2-7C92-4BFC-B013-C3F6D74958EA}"/>
          </ac:spMkLst>
        </pc:spChg>
        <pc:spChg chg="del">
          <ac:chgData name="Marek Czarnecki" userId="eded951b8633f82a" providerId="LiveId" clId="{0F890355-0567-4770-8E44-171F5C2841A7}" dt="2019-11-02T22:59:17.863" v="2402" actId="931"/>
          <ac:spMkLst>
            <pc:docMk/>
            <pc:sldMk cId="2893895082" sldId="275"/>
            <ac:spMk id="3" creationId="{372AEAE7-DECA-44F1-B526-946937F8237E}"/>
          </ac:spMkLst>
        </pc:spChg>
        <pc:picChg chg="add mod">
          <ac:chgData name="Marek Czarnecki" userId="eded951b8633f82a" providerId="LiveId" clId="{0F890355-0567-4770-8E44-171F5C2841A7}" dt="2019-11-02T22:59:18.851" v="2404" actId="962"/>
          <ac:picMkLst>
            <pc:docMk/>
            <pc:sldMk cId="2893895082" sldId="275"/>
            <ac:picMk id="5" creationId="{1817560E-1C7F-4AD1-87AE-658281309AF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34130-8CE2-4F7E-9D9D-A0701FB18D68}" type="datetimeFigureOut">
              <a:rPr lang="pl-PL" smtClean="0"/>
              <a:t>07.11.2019</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A67E8E-3D0F-457B-B597-2892B9B7DE8B}" type="slidenum">
              <a:rPr lang="pl-PL" smtClean="0"/>
              <a:t>‹#›</a:t>
            </a:fld>
            <a:endParaRPr lang="pl-PL"/>
          </a:p>
        </p:txBody>
      </p:sp>
    </p:spTree>
    <p:extLst>
      <p:ext uri="{BB962C8B-B14F-4D97-AF65-F5344CB8AC3E}">
        <p14:creationId xmlns:p14="http://schemas.microsoft.com/office/powerpoint/2010/main" val="3189520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E2A67E8E-3D0F-457B-B597-2892B9B7DE8B}" type="slidenum">
              <a:rPr lang="pl-PL" smtClean="0"/>
              <a:t>2</a:t>
            </a:fld>
            <a:endParaRPr lang="pl-PL"/>
          </a:p>
        </p:txBody>
      </p:sp>
    </p:spTree>
    <p:extLst>
      <p:ext uri="{BB962C8B-B14F-4D97-AF65-F5344CB8AC3E}">
        <p14:creationId xmlns:p14="http://schemas.microsoft.com/office/powerpoint/2010/main" val="3004164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E2A67E8E-3D0F-457B-B597-2892B9B7DE8B}" type="slidenum">
              <a:rPr lang="pl-PL" smtClean="0"/>
              <a:t>15</a:t>
            </a:fld>
            <a:endParaRPr lang="pl-PL"/>
          </a:p>
        </p:txBody>
      </p:sp>
    </p:spTree>
    <p:extLst>
      <p:ext uri="{BB962C8B-B14F-4D97-AF65-F5344CB8AC3E}">
        <p14:creationId xmlns:p14="http://schemas.microsoft.com/office/powerpoint/2010/main" val="2186136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E2A67E8E-3D0F-457B-B597-2892B9B7DE8B}" type="slidenum">
              <a:rPr lang="pl-PL" smtClean="0"/>
              <a:t>18</a:t>
            </a:fld>
            <a:endParaRPr lang="pl-PL"/>
          </a:p>
        </p:txBody>
      </p:sp>
    </p:spTree>
    <p:extLst>
      <p:ext uri="{BB962C8B-B14F-4D97-AF65-F5344CB8AC3E}">
        <p14:creationId xmlns:p14="http://schemas.microsoft.com/office/powerpoint/2010/main" val="3629451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E2A67E8E-3D0F-457B-B597-2892B9B7DE8B}" type="slidenum">
              <a:rPr lang="pl-PL" smtClean="0"/>
              <a:t>4</a:t>
            </a:fld>
            <a:endParaRPr lang="pl-PL"/>
          </a:p>
        </p:txBody>
      </p:sp>
    </p:spTree>
    <p:extLst>
      <p:ext uri="{BB962C8B-B14F-4D97-AF65-F5344CB8AC3E}">
        <p14:creationId xmlns:p14="http://schemas.microsoft.com/office/powerpoint/2010/main" val="2339495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endParaRPr lang="pl-PL" dirty="0"/>
          </a:p>
        </p:txBody>
      </p:sp>
      <p:sp>
        <p:nvSpPr>
          <p:cNvPr id="4" name="Symbol zastępczy numeru slajdu 3"/>
          <p:cNvSpPr>
            <a:spLocks noGrp="1"/>
          </p:cNvSpPr>
          <p:nvPr>
            <p:ph type="sldNum" sz="quarter" idx="5"/>
          </p:nvPr>
        </p:nvSpPr>
        <p:spPr/>
        <p:txBody>
          <a:bodyPr/>
          <a:lstStyle/>
          <a:p>
            <a:fld id="{E2A67E8E-3D0F-457B-B597-2892B9B7DE8B}" type="slidenum">
              <a:rPr lang="pl-PL" smtClean="0"/>
              <a:t>6</a:t>
            </a:fld>
            <a:endParaRPr lang="pl-PL"/>
          </a:p>
        </p:txBody>
      </p:sp>
    </p:spTree>
    <p:extLst>
      <p:ext uri="{BB962C8B-B14F-4D97-AF65-F5344CB8AC3E}">
        <p14:creationId xmlns:p14="http://schemas.microsoft.com/office/powerpoint/2010/main" val="1392862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endParaRPr lang="pl-PL" dirty="0"/>
          </a:p>
        </p:txBody>
      </p:sp>
      <p:sp>
        <p:nvSpPr>
          <p:cNvPr id="4" name="Symbol zastępczy numeru slajdu 3"/>
          <p:cNvSpPr>
            <a:spLocks noGrp="1"/>
          </p:cNvSpPr>
          <p:nvPr>
            <p:ph type="sldNum" sz="quarter" idx="5"/>
          </p:nvPr>
        </p:nvSpPr>
        <p:spPr/>
        <p:txBody>
          <a:bodyPr/>
          <a:lstStyle/>
          <a:p>
            <a:fld id="{E2A67E8E-3D0F-457B-B597-2892B9B7DE8B}" type="slidenum">
              <a:rPr lang="pl-PL" smtClean="0"/>
              <a:t>8</a:t>
            </a:fld>
            <a:endParaRPr lang="pl-PL"/>
          </a:p>
        </p:txBody>
      </p:sp>
    </p:spTree>
    <p:extLst>
      <p:ext uri="{BB962C8B-B14F-4D97-AF65-F5344CB8AC3E}">
        <p14:creationId xmlns:p14="http://schemas.microsoft.com/office/powerpoint/2010/main" val="1261519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E2A67E8E-3D0F-457B-B597-2892B9B7DE8B}" type="slidenum">
              <a:rPr lang="pl-PL" smtClean="0"/>
              <a:t>10</a:t>
            </a:fld>
            <a:endParaRPr lang="pl-PL"/>
          </a:p>
        </p:txBody>
      </p:sp>
    </p:spTree>
    <p:extLst>
      <p:ext uri="{BB962C8B-B14F-4D97-AF65-F5344CB8AC3E}">
        <p14:creationId xmlns:p14="http://schemas.microsoft.com/office/powerpoint/2010/main" val="22390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E2A67E8E-3D0F-457B-B597-2892B9B7DE8B}" type="slidenum">
              <a:rPr lang="pl-PL" smtClean="0"/>
              <a:t>11</a:t>
            </a:fld>
            <a:endParaRPr lang="pl-PL"/>
          </a:p>
        </p:txBody>
      </p:sp>
    </p:spTree>
    <p:extLst>
      <p:ext uri="{BB962C8B-B14F-4D97-AF65-F5344CB8AC3E}">
        <p14:creationId xmlns:p14="http://schemas.microsoft.com/office/powerpoint/2010/main" val="1772282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E2A67E8E-3D0F-457B-B597-2892B9B7DE8B}" type="slidenum">
              <a:rPr lang="pl-PL" smtClean="0"/>
              <a:t>12</a:t>
            </a:fld>
            <a:endParaRPr lang="pl-PL"/>
          </a:p>
        </p:txBody>
      </p:sp>
    </p:spTree>
    <p:extLst>
      <p:ext uri="{BB962C8B-B14F-4D97-AF65-F5344CB8AC3E}">
        <p14:creationId xmlns:p14="http://schemas.microsoft.com/office/powerpoint/2010/main" val="3492881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E2A67E8E-3D0F-457B-B597-2892B9B7DE8B}" type="slidenum">
              <a:rPr lang="pl-PL" smtClean="0"/>
              <a:t>13</a:t>
            </a:fld>
            <a:endParaRPr lang="pl-PL"/>
          </a:p>
        </p:txBody>
      </p:sp>
    </p:spTree>
    <p:extLst>
      <p:ext uri="{BB962C8B-B14F-4D97-AF65-F5344CB8AC3E}">
        <p14:creationId xmlns:p14="http://schemas.microsoft.com/office/powerpoint/2010/main" val="249738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E2A67E8E-3D0F-457B-B597-2892B9B7DE8B}" type="slidenum">
              <a:rPr lang="pl-PL" smtClean="0"/>
              <a:t>14</a:t>
            </a:fld>
            <a:endParaRPr lang="pl-PL"/>
          </a:p>
        </p:txBody>
      </p:sp>
    </p:spTree>
    <p:extLst>
      <p:ext uri="{BB962C8B-B14F-4D97-AF65-F5344CB8AC3E}">
        <p14:creationId xmlns:p14="http://schemas.microsoft.com/office/powerpoint/2010/main" val="251212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AC8F860-07F2-4F51-BD4D-58C6E20EC2B9}"/>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FFC2F5BA-347B-4EDB-95D3-87036ED47C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664B0187-6AD8-4FC1-A892-08976648BD0B}"/>
              </a:ext>
            </a:extLst>
          </p:cNvPr>
          <p:cNvSpPr>
            <a:spLocks noGrp="1"/>
          </p:cNvSpPr>
          <p:nvPr>
            <p:ph type="dt" sz="half" idx="10"/>
          </p:nvPr>
        </p:nvSpPr>
        <p:spPr/>
        <p:txBody>
          <a:bodyPr/>
          <a:lstStyle/>
          <a:p>
            <a:fld id="{46045603-1838-41AC-AB5C-84BC12C025ED}" type="datetimeFigureOut">
              <a:rPr lang="pl-PL" smtClean="0"/>
              <a:t>07.11.2019</a:t>
            </a:fld>
            <a:endParaRPr lang="pl-PL"/>
          </a:p>
        </p:txBody>
      </p:sp>
      <p:sp>
        <p:nvSpPr>
          <p:cNvPr id="5" name="Symbol zastępczy stopki 4">
            <a:extLst>
              <a:ext uri="{FF2B5EF4-FFF2-40B4-BE49-F238E27FC236}">
                <a16:creationId xmlns:a16="http://schemas.microsoft.com/office/drawing/2014/main" id="{55B19F16-F528-47B6-8EBF-FA89E13166F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D06E307-2DFE-4703-8E82-B92E4569EC7E}"/>
              </a:ext>
            </a:extLst>
          </p:cNvPr>
          <p:cNvSpPr>
            <a:spLocks noGrp="1"/>
          </p:cNvSpPr>
          <p:nvPr>
            <p:ph type="sldNum" sz="quarter" idx="12"/>
          </p:nvPr>
        </p:nvSpPr>
        <p:spPr/>
        <p:txBody>
          <a:bodyPr/>
          <a:lstStyle/>
          <a:p>
            <a:fld id="{CB5426F0-4F52-4EAF-98FB-658F19E9A866}" type="slidenum">
              <a:rPr lang="pl-PL" smtClean="0"/>
              <a:t>‹#›</a:t>
            </a:fld>
            <a:endParaRPr lang="pl-PL"/>
          </a:p>
        </p:txBody>
      </p:sp>
    </p:spTree>
    <p:extLst>
      <p:ext uri="{BB962C8B-B14F-4D97-AF65-F5344CB8AC3E}">
        <p14:creationId xmlns:p14="http://schemas.microsoft.com/office/powerpoint/2010/main" val="337825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1CF30D1-7D86-4D8D-85DB-D1D37943A393}"/>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CAF85C41-7F43-44B8-8D84-BD1E793A5CB2}"/>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E3AD9B5-97AD-4D39-98CE-A1441390D343}"/>
              </a:ext>
            </a:extLst>
          </p:cNvPr>
          <p:cNvSpPr>
            <a:spLocks noGrp="1"/>
          </p:cNvSpPr>
          <p:nvPr>
            <p:ph type="dt" sz="half" idx="10"/>
          </p:nvPr>
        </p:nvSpPr>
        <p:spPr/>
        <p:txBody>
          <a:bodyPr/>
          <a:lstStyle/>
          <a:p>
            <a:fld id="{46045603-1838-41AC-AB5C-84BC12C025ED}" type="datetimeFigureOut">
              <a:rPr lang="pl-PL" smtClean="0"/>
              <a:t>07.11.2019</a:t>
            </a:fld>
            <a:endParaRPr lang="pl-PL"/>
          </a:p>
        </p:txBody>
      </p:sp>
      <p:sp>
        <p:nvSpPr>
          <p:cNvPr id="5" name="Symbol zastępczy stopki 4">
            <a:extLst>
              <a:ext uri="{FF2B5EF4-FFF2-40B4-BE49-F238E27FC236}">
                <a16:creationId xmlns:a16="http://schemas.microsoft.com/office/drawing/2014/main" id="{D22D5CCB-39B8-4C0E-878E-C41DDEFA3277}"/>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A999782-03D3-401E-B610-77CE46302ED8}"/>
              </a:ext>
            </a:extLst>
          </p:cNvPr>
          <p:cNvSpPr>
            <a:spLocks noGrp="1"/>
          </p:cNvSpPr>
          <p:nvPr>
            <p:ph type="sldNum" sz="quarter" idx="12"/>
          </p:nvPr>
        </p:nvSpPr>
        <p:spPr/>
        <p:txBody>
          <a:bodyPr/>
          <a:lstStyle/>
          <a:p>
            <a:fld id="{CB5426F0-4F52-4EAF-98FB-658F19E9A866}" type="slidenum">
              <a:rPr lang="pl-PL" smtClean="0"/>
              <a:t>‹#›</a:t>
            </a:fld>
            <a:endParaRPr lang="pl-PL"/>
          </a:p>
        </p:txBody>
      </p:sp>
    </p:spTree>
    <p:extLst>
      <p:ext uri="{BB962C8B-B14F-4D97-AF65-F5344CB8AC3E}">
        <p14:creationId xmlns:p14="http://schemas.microsoft.com/office/powerpoint/2010/main" val="1513661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B2273014-48AB-41C4-A2A2-0BB35942FAE3}"/>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DA830D45-D160-4526-825E-3357BFB6B007}"/>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5951EB6-3809-45D1-BC04-28849A61368D}"/>
              </a:ext>
            </a:extLst>
          </p:cNvPr>
          <p:cNvSpPr>
            <a:spLocks noGrp="1"/>
          </p:cNvSpPr>
          <p:nvPr>
            <p:ph type="dt" sz="half" idx="10"/>
          </p:nvPr>
        </p:nvSpPr>
        <p:spPr/>
        <p:txBody>
          <a:bodyPr/>
          <a:lstStyle/>
          <a:p>
            <a:fld id="{46045603-1838-41AC-AB5C-84BC12C025ED}" type="datetimeFigureOut">
              <a:rPr lang="pl-PL" smtClean="0"/>
              <a:t>07.11.2019</a:t>
            </a:fld>
            <a:endParaRPr lang="pl-PL"/>
          </a:p>
        </p:txBody>
      </p:sp>
      <p:sp>
        <p:nvSpPr>
          <p:cNvPr id="5" name="Symbol zastępczy stopki 4">
            <a:extLst>
              <a:ext uri="{FF2B5EF4-FFF2-40B4-BE49-F238E27FC236}">
                <a16:creationId xmlns:a16="http://schemas.microsoft.com/office/drawing/2014/main" id="{89F82212-8DB8-426F-9B7F-B626858EE42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85B8FFB8-4B9B-4B54-8BBF-88E4585B233A}"/>
              </a:ext>
            </a:extLst>
          </p:cNvPr>
          <p:cNvSpPr>
            <a:spLocks noGrp="1"/>
          </p:cNvSpPr>
          <p:nvPr>
            <p:ph type="sldNum" sz="quarter" idx="12"/>
          </p:nvPr>
        </p:nvSpPr>
        <p:spPr/>
        <p:txBody>
          <a:bodyPr/>
          <a:lstStyle/>
          <a:p>
            <a:fld id="{CB5426F0-4F52-4EAF-98FB-658F19E9A866}" type="slidenum">
              <a:rPr lang="pl-PL" smtClean="0"/>
              <a:t>‹#›</a:t>
            </a:fld>
            <a:endParaRPr lang="pl-PL"/>
          </a:p>
        </p:txBody>
      </p:sp>
    </p:spTree>
    <p:extLst>
      <p:ext uri="{BB962C8B-B14F-4D97-AF65-F5344CB8AC3E}">
        <p14:creationId xmlns:p14="http://schemas.microsoft.com/office/powerpoint/2010/main" val="226569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59C36D2-57B6-48F3-B609-7EED291B8B40}"/>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35AA2E95-8802-4BCD-83AB-F71AB23325A9}"/>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F603A69-1228-401B-83AE-9B911DF257CB}"/>
              </a:ext>
            </a:extLst>
          </p:cNvPr>
          <p:cNvSpPr>
            <a:spLocks noGrp="1"/>
          </p:cNvSpPr>
          <p:nvPr>
            <p:ph type="dt" sz="half" idx="10"/>
          </p:nvPr>
        </p:nvSpPr>
        <p:spPr/>
        <p:txBody>
          <a:bodyPr/>
          <a:lstStyle/>
          <a:p>
            <a:fld id="{46045603-1838-41AC-AB5C-84BC12C025ED}" type="datetimeFigureOut">
              <a:rPr lang="pl-PL" smtClean="0"/>
              <a:t>07.11.2019</a:t>
            </a:fld>
            <a:endParaRPr lang="pl-PL"/>
          </a:p>
        </p:txBody>
      </p:sp>
      <p:sp>
        <p:nvSpPr>
          <p:cNvPr id="5" name="Symbol zastępczy stopki 4">
            <a:extLst>
              <a:ext uri="{FF2B5EF4-FFF2-40B4-BE49-F238E27FC236}">
                <a16:creationId xmlns:a16="http://schemas.microsoft.com/office/drawing/2014/main" id="{3A931594-9FD8-4A4F-B2A3-C07F3EC6A9EA}"/>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25FF56E7-C043-48B3-8D84-B4BDFBB1FB44}"/>
              </a:ext>
            </a:extLst>
          </p:cNvPr>
          <p:cNvSpPr>
            <a:spLocks noGrp="1"/>
          </p:cNvSpPr>
          <p:nvPr>
            <p:ph type="sldNum" sz="quarter" idx="12"/>
          </p:nvPr>
        </p:nvSpPr>
        <p:spPr/>
        <p:txBody>
          <a:bodyPr/>
          <a:lstStyle/>
          <a:p>
            <a:fld id="{CB5426F0-4F52-4EAF-98FB-658F19E9A866}" type="slidenum">
              <a:rPr lang="pl-PL" smtClean="0"/>
              <a:t>‹#›</a:t>
            </a:fld>
            <a:endParaRPr lang="pl-PL"/>
          </a:p>
        </p:txBody>
      </p:sp>
    </p:spTree>
    <p:extLst>
      <p:ext uri="{BB962C8B-B14F-4D97-AF65-F5344CB8AC3E}">
        <p14:creationId xmlns:p14="http://schemas.microsoft.com/office/powerpoint/2010/main" val="329045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D3100E-0318-4F93-A57B-7556D665BBBE}"/>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5DB03DD8-BF88-43B9-81E0-6068FE2A80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17AB0647-E34B-4D08-BE87-DBB45CA937A2}"/>
              </a:ext>
            </a:extLst>
          </p:cNvPr>
          <p:cNvSpPr>
            <a:spLocks noGrp="1"/>
          </p:cNvSpPr>
          <p:nvPr>
            <p:ph type="dt" sz="half" idx="10"/>
          </p:nvPr>
        </p:nvSpPr>
        <p:spPr/>
        <p:txBody>
          <a:bodyPr/>
          <a:lstStyle/>
          <a:p>
            <a:fld id="{46045603-1838-41AC-AB5C-84BC12C025ED}" type="datetimeFigureOut">
              <a:rPr lang="pl-PL" smtClean="0"/>
              <a:t>07.11.2019</a:t>
            </a:fld>
            <a:endParaRPr lang="pl-PL"/>
          </a:p>
        </p:txBody>
      </p:sp>
      <p:sp>
        <p:nvSpPr>
          <p:cNvPr id="5" name="Symbol zastępczy stopki 4">
            <a:extLst>
              <a:ext uri="{FF2B5EF4-FFF2-40B4-BE49-F238E27FC236}">
                <a16:creationId xmlns:a16="http://schemas.microsoft.com/office/drawing/2014/main" id="{03BE981C-FBA1-4A12-AD7F-9AE4595C373B}"/>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1AACD9C2-C611-4830-A077-E2C1B47D0CD9}"/>
              </a:ext>
            </a:extLst>
          </p:cNvPr>
          <p:cNvSpPr>
            <a:spLocks noGrp="1"/>
          </p:cNvSpPr>
          <p:nvPr>
            <p:ph type="sldNum" sz="quarter" idx="12"/>
          </p:nvPr>
        </p:nvSpPr>
        <p:spPr/>
        <p:txBody>
          <a:bodyPr/>
          <a:lstStyle/>
          <a:p>
            <a:fld id="{CB5426F0-4F52-4EAF-98FB-658F19E9A866}" type="slidenum">
              <a:rPr lang="pl-PL" smtClean="0"/>
              <a:t>‹#›</a:t>
            </a:fld>
            <a:endParaRPr lang="pl-PL"/>
          </a:p>
        </p:txBody>
      </p:sp>
    </p:spTree>
    <p:extLst>
      <p:ext uri="{BB962C8B-B14F-4D97-AF65-F5344CB8AC3E}">
        <p14:creationId xmlns:p14="http://schemas.microsoft.com/office/powerpoint/2010/main" val="1217863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E399F7-D53E-4657-BDAE-BC502009A4AC}"/>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C81727C-06A7-46FC-B3A0-37AD50B40533}"/>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C928F81E-1732-4DBD-A3D2-BC7C648CA21C}"/>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54FFDD7A-79CA-4D1E-BF45-0F4C69FA60F9}"/>
              </a:ext>
            </a:extLst>
          </p:cNvPr>
          <p:cNvSpPr>
            <a:spLocks noGrp="1"/>
          </p:cNvSpPr>
          <p:nvPr>
            <p:ph type="dt" sz="half" idx="10"/>
          </p:nvPr>
        </p:nvSpPr>
        <p:spPr/>
        <p:txBody>
          <a:bodyPr/>
          <a:lstStyle/>
          <a:p>
            <a:fld id="{46045603-1838-41AC-AB5C-84BC12C025ED}" type="datetimeFigureOut">
              <a:rPr lang="pl-PL" smtClean="0"/>
              <a:t>07.11.2019</a:t>
            </a:fld>
            <a:endParaRPr lang="pl-PL"/>
          </a:p>
        </p:txBody>
      </p:sp>
      <p:sp>
        <p:nvSpPr>
          <p:cNvPr id="6" name="Symbol zastępczy stopki 5">
            <a:extLst>
              <a:ext uri="{FF2B5EF4-FFF2-40B4-BE49-F238E27FC236}">
                <a16:creationId xmlns:a16="http://schemas.microsoft.com/office/drawing/2014/main" id="{5EE2CDF8-70A0-4F2E-89C6-42617B0D405E}"/>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7961AD11-D21E-4B17-AEEB-7414FA315027}"/>
              </a:ext>
            </a:extLst>
          </p:cNvPr>
          <p:cNvSpPr>
            <a:spLocks noGrp="1"/>
          </p:cNvSpPr>
          <p:nvPr>
            <p:ph type="sldNum" sz="quarter" idx="12"/>
          </p:nvPr>
        </p:nvSpPr>
        <p:spPr/>
        <p:txBody>
          <a:bodyPr/>
          <a:lstStyle/>
          <a:p>
            <a:fld id="{CB5426F0-4F52-4EAF-98FB-658F19E9A866}" type="slidenum">
              <a:rPr lang="pl-PL" smtClean="0"/>
              <a:t>‹#›</a:t>
            </a:fld>
            <a:endParaRPr lang="pl-PL"/>
          </a:p>
        </p:txBody>
      </p:sp>
    </p:spTree>
    <p:extLst>
      <p:ext uri="{BB962C8B-B14F-4D97-AF65-F5344CB8AC3E}">
        <p14:creationId xmlns:p14="http://schemas.microsoft.com/office/powerpoint/2010/main" val="2785870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0AFDC7F-6E5C-4B37-9067-05C2D88ACD53}"/>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093C120D-3AFB-4B61-8BE6-EC8F7185BA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A4E59CE2-C6DA-4E03-A5ED-382B0D5CCD41}"/>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B061A19F-7B4E-4C84-ACFD-6517254702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C9CB9B76-60E9-47FC-8C44-81BDE25BF8A9}"/>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DECCCE7A-807D-437B-B505-90BC0FDD1B31}"/>
              </a:ext>
            </a:extLst>
          </p:cNvPr>
          <p:cNvSpPr>
            <a:spLocks noGrp="1"/>
          </p:cNvSpPr>
          <p:nvPr>
            <p:ph type="dt" sz="half" idx="10"/>
          </p:nvPr>
        </p:nvSpPr>
        <p:spPr/>
        <p:txBody>
          <a:bodyPr/>
          <a:lstStyle/>
          <a:p>
            <a:fld id="{46045603-1838-41AC-AB5C-84BC12C025ED}" type="datetimeFigureOut">
              <a:rPr lang="pl-PL" smtClean="0"/>
              <a:t>07.11.2019</a:t>
            </a:fld>
            <a:endParaRPr lang="pl-PL"/>
          </a:p>
        </p:txBody>
      </p:sp>
      <p:sp>
        <p:nvSpPr>
          <p:cNvPr id="8" name="Symbol zastępczy stopki 7">
            <a:extLst>
              <a:ext uri="{FF2B5EF4-FFF2-40B4-BE49-F238E27FC236}">
                <a16:creationId xmlns:a16="http://schemas.microsoft.com/office/drawing/2014/main" id="{7D32008D-78FE-4209-AA21-82811560A6B2}"/>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2B4613DC-8805-43FC-9E46-E766C075A10D}"/>
              </a:ext>
            </a:extLst>
          </p:cNvPr>
          <p:cNvSpPr>
            <a:spLocks noGrp="1"/>
          </p:cNvSpPr>
          <p:nvPr>
            <p:ph type="sldNum" sz="quarter" idx="12"/>
          </p:nvPr>
        </p:nvSpPr>
        <p:spPr/>
        <p:txBody>
          <a:bodyPr/>
          <a:lstStyle/>
          <a:p>
            <a:fld id="{CB5426F0-4F52-4EAF-98FB-658F19E9A866}" type="slidenum">
              <a:rPr lang="pl-PL" smtClean="0"/>
              <a:t>‹#›</a:t>
            </a:fld>
            <a:endParaRPr lang="pl-PL"/>
          </a:p>
        </p:txBody>
      </p:sp>
    </p:spTree>
    <p:extLst>
      <p:ext uri="{BB962C8B-B14F-4D97-AF65-F5344CB8AC3E}">
        <p14:creationId xmlns:p14="http://schemas.microsoft.com/office/powerpoint/2010/main" val="897161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BBB0F45-D604-4126-8297-DF3CED6F19C7}"/>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D0B2FE24-9A2B-49A7-A9C1-0D356741A372}"/>
              </a:ext>
            </a:extLst>
          </p:cNvPr>
          <p:cNvSpPr>
            <a:spLocks noGrp="1"/>
          </p:cNvSpPr>
          <p:nvPr>
            <p:ph type="dt" sz="half" idx="10"/>
          </p:nvPr>
        </p:nvSpPr>
        <p:spPr/>
        <p:txBody>
          <a:bodyPr/>
          <a:lstStyle/>
          <a:p>
            <a:fld id="{46045603-1838-41AC-AB5C-84BC12C025ED}" type="datetimeFigureOut">
              <a:rPr lang="pl-PL" smtClean="0"/>
              <a:t>07.11.2019</a:t>
            </a:fld>
            <a:endParaRPr lang="pl-PL"/>
          </a:p>
        </p:txBody>
      </p:sp>
      <p:sp>
        <p:nvSpPr>
          <p:cNvPr id="4" name="Symbol zastępczy stopki 3">
            <a:extLst>
              <a:ext uri="{FF2B5EF4-FFF2-40B4-BE49-F238E27FC236}">
                <a16:creationId xmlns:a16="http://schemas.microsoft.com/office/drawing/2014/main" id="{8BEFB59E-97B3-47C4-BF3A-108FD94D77BF}"/>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E10F86EA-2632-48BF-879B-AA0552689E2C}"/>
              </a:ext>
            </a:extLst>
          </p:cNvPr>
          <p:cNvSpPr>
            <a:spLocks noGrp="1"/>
          </p:cNvSpPr>
          <p:nvPr>
            <p:ph type="sldNum" sz="quarter" idx="12"/>
          </p:nvPr>
        </p:nvSpPr>
        <p:spPr/>
        <p:txBody>
          <a:bodyPr/>
          <a:lstStyle/>
          <a:p>
            <a:fld id="{CB5426F0-4F52-4EAF-98FB-658F19E9A866}" type="slidenum">
              <a:rPr lang="pl-PL" smtClean="0"/>
              <a:t>‹#›</a:t>
            </a:fld>
            <a:endParaRPr lang="pl-PL"/>
          </a:p>
        </p:txBody>
      </p:sp>
    </p:spTree>
    <p:extLst>
      <p:ext uri="{BB962C8B-B14F-4D97-AF65-F5344CB8AC3E}">
        <p14:creationId xmlns:p14="http://schemas.microsoft.com/office/powerpoint/2010/main" val="144442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0B6708D0-AF2D-4B4C-AE13-801CF35369E4}"/>
              </a:ext>
            </a:extLst>
          </p:cNvPr>
          <p:cNvSpPr>
            <a:spLocks noGrp="1"/>
          </p:cNvSpPr>
          <p:nvPr>
            <p:ph type="dt" sz="half" idx="10"/>
          </p:nvPr>
        </p:nvSpPr>
        <p:spPr/>
        <p:txBody>
          <a:bodyPr/>
          <a:lstStyle/>
          <a:p>
            <a:fld id="{46045603-1838-41AC-AB5C-84BC12C025ED}" type="datetimeFigureOut">
              <a:rPr lang="pl-PL" smtClean="0"/>
              <a:t>07.11.2019</a:t>
            </a:fld>
            <a:endParaRPr lang="pl-PL"/>
          </a:p>
        </p:txBody>
      </p:sp>
      <p:sp>
        <p:nvSpPr>
          <p:cNvPr id="3" name="Symbol zastępczy stopki 2">
            <a:extLst>
              <a:ext uri="{FF2B5EF4-FFF2-40B4-BE49-F238E27FC236}">
                <a16:creationId xmlns:a16="http://schemas.microsoft.com/office/drawing/2014/main" id="{2B606695-FFEF-4440-8197-DC984FF967FF}"/>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179C706B-BB15-405B-96A2-B9453D7071D1}"/>
              </a:ext>
            </a:extLst>
          </p:cNvPr>
          <p:cNvSpPr>
            <a:spLocks noGrp="1"/>
          </p:cNvSpPr>
          <p:nvPr>
            <p:ph type="sldNum" sz="quarter" idx="12"/>
          </p:nvPr>
        </p:nvSpPr>
        <p:spPr/>
        <p:txBody>
          <a:bodyPr/>
          <a:lstStyle/>
          <a:p>
            <a:fld id="{CB5426F0-4F52-4EAF-98FB-658F19E9A866}" type="slidenum">
              <a:rPr lang="pl-PL" smtClean="0"/>
              <a:t>‹#›</a:t>
            </a:fld>
            <a:endParaRPr lang="pl-PL"/>
          </a:p>
        </p:txBody>
      </p:sp>
    </p:spTree>
    <p:extLst>
      <p:ext uri="{BB962C8B-B14F-4D97-AF65-F5344CB8AC3E}">
        <p14:creationId xmlns:p14="http://schemas.microsoft.com/office/powerpoint/2010/main" val="411474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5E9017D-3332-47D9-B8BF-59B851309FF4}"/>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15B96C39-6ABD-49B0-9A77-7AFE172582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06403EAE-479C-49EF-93A9-575495BEC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0191B873-FFC3-4A64-B1F1-EE7204E10F36}"/>
              </a:ext>
            </a:extLst>
          </p:cNvPr>
          <p:cNvSpPr>
            <a:spLocks noGrp="1"/>
          </p:cNvSpPr>
          <p:nvPr>
            <p:ph type="dt" sz="half" idx="10"/>
          </p:nvPr>
        </p:nvSpPr>
        <p:spPr/>
        <p:txBody>
          <a:bodyPr/>
          <a:lstStyle/>
          <a:p>
            <a:fld id="{46045603-1838-41AC-AB5C-84BC12C025ED}" type="datetimeFigureOut">
              <a:rPr lang="pl-PL" smtClean="0"/>
              <a:t>07.11.2019</a:t>
            </a:fld>
            <a:endParaRPr lang="pl-PL"/>
          </a:p>
        </p:txBody>
      </p:sp>
      <p:sp>
        <p:nvSpPr>
          <p:cNvPr id="6" name="Symbol zastępczy stopki 5">
            <a:extLst>
              <a:ext uri="{FF2B5EF4-FFF2-40B4-BE49-F238E27FC236}">
                <a16:creationId xmlns:a16="http://schemas.microsoft.com/office/drawing/2014/main" id="{2BEAEDC6-5E0B-4C66-B57C-D64BF37E3391}"/>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D629EFD8-9A5F-4972-A91D-2DD738106EF5}"/>
              </a:ext>
            </a:extLst>
          </p:cNvPr>
          <p:cNvSpPr>
            <a:spLocks noGrp="1"/>
          </p:cNvSpPr>
          <p:nvPr>
            <p:ph type="sldNum" sz="quarter" idx="12"/>
          </p:nvPr>
        </p:nvSpPr>
        <p:spPr/>
        <p:txBody>
          <a:bodyPr/>
          <a:lstStyle/>
          <a:p>
            <a:fld id="{CB5426F0-4F52-4EAF-98FB-658F19E9A866}" type="slidenum">
              <a:rPr lang="pl-PL" smtClean="0"/>
              <a:t>‹#›</a:t>
            </a:fld>
            <a:endParaRPr lang="pl-PL"/>
          </a:p>
        </p:txBody>
      </p:sp>
    </p:spTree>
    <p:extLst>
      <p:ext uri="{BB962C8B-B14F-4D97-AF65-F5344CB8AC3E}">
        <p14:creationId xmlns:p14="http://schemas.microsoft.com/office/powerpoint/2010/main" val="1537555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A56954C-4DD1-4FD7-8B6C-2CB2141959E2}"/>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04896EC0-D13D-4D32-856C-62D04CFBB1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990760A6-4562-4040-9E5C-A76F61789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741F760E-7C49-4C3A-A6DA-722AFCF39CF5}"/>
              </a:ext>
            </a:extLst>
          </p:cNvPr>
          <p:cNvSpPr>
            <a:spLocks noGrp="1"/>
          </p:cNvSpPr>
          <p:nvPr>
            <p:ph type="dt" sz="half" idx="10"/>
          </p:nvPr>
        </p:nvSpPr>
        <p:spPr/>
        <p:txBody>
          <a:bodyPr/>
          <a:lstStyle/>
          <a:p>
            <a:fld id="{46045603-1838-41AC-AB5C-84BC12C025ED}" type="datetimeFigureOut">
              <a:rPr lang="pl-PL" smtClean="0"/>
              <a:t>07.11.2019</a:t>
            </a:fld>
            <a:endParaRPr lang="pl-PL"/>
          </a:p>
        </p:txBody>
      </p:sp>
      <p:sp>
        <p:nvSpPr>
          <p:cNvPr id="6" name="Symbol zastępczy stopki 5">
            <a:extLst>
              <a:ext uri="{FF2B5EF4-FFF2-40B4-BE49-F238E27FC236}">
                <a16:creationId xmlns:a16="http://schemas.microsoft.com/office/drawing/2014/main" id="{AE18692A-E94F-4777-A773-790D47FCBBAE}"/>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79E5C39E-D35E-454F-AD8E-121ACCC81821}"/>
              </a:ext>
            </a:extLst>
          </p:cNvPr>
          <p:cNvSpPr>
            <a:spLocks noGrp="1"/>
          </p:cNvSpPr>
          <p:nvPr>
            <p:ph type="sldNum" sz="quarter" idx="12"/>
          </p:nvPr>
        </p:nvSpPr>
        <p:spPr/>
        <p:txBody>
          <a:bodyPr/>
          <a:lstStyle/>
          <a:p>
            <a:fld id="{CB5426F0-4F52-4EAF-98FB-658F19E9A866}" type="slidenum">
              <a:rPr lang="pl-PL" smtClean="0"/>
              <a:t>‹#›</a:t>
            </a:fld>
            <a:endParaRPr lang="pl-PL"/>
          </a:p>
        </p:txBody>
      </p:sp>
    </p:spTree>
    <p:extLst>
      <p:ext uri="{BB962C8B-B14F-4D97-AF65-F5344CB8AC3E}">
        <p14:creationId xmlns:p14="http://schemas.microsoft.com/office/powerpoint/2010/main" val="271371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10CD5841-EBF0-41E8-9D09-68A88F9949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1C195C16-A3E5-4632-964A-4F16A64677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BC36CF0-A4D5-49AF-9558-CC2619F182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45603-1838-41AC-AB5C-84BC12C025ED}" type="datetimeFigureOut">
              <a:rPr lang="pl-PL" smtClean="0"/>
              <a:t>07.11.2019</a:t>
            </a:fld>
            <a:endParaRPr lang="pl-PL"/>
          </a:p>
        </p:txBody>
      </p:sp>
      <p:sp>
        <p:nvSpPr>
          <p:cNvPr id="5" name="Symbol zastępczy stopki 4">
            <a:extLst>
              <a:ext uri="{FF2B5EF4-FFF2-40B4-BE49-F238E27FC236}">
                <a16:creationId xmlns:a16="http://schemas.microsoft.com/office/drawing/2014/main" id="{8137A4CE-1F0E-499C-8F5B-891FC59F49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CA9648DA-DD95-4CD4-BB28-B82F0F960F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426F0-4F52-4EAF-98FB-658F19E9A866}" type="slidenum">
              <a:rPr lang="pl-PL" smtClean="0"/>
              <a:t>‹#›</a:t>
            </a:fld>
            <a:endParaRPr lang="pl-PL"/>
          </a:p>
        </p:txBody>
      </p:sp>
      <p:sp>
        <p:nvSpPr>
          <p:cNvPr id="7" name="MSIPCMContentMarking" descr="{&quot;HashCode&quot;:1071427657,&quot;Placement&quot;:&quot;Footer&quot;,&quot;Top&quot;:519.343,&quot;Left&quot;:444.2841,&quot;SlideWidth&quot;:960,&quot;SlideHeight&quot;:540}">
            <a:extLst>
              <a:ext uri="{FF2B5EF4-FFF2-40B4-BE49-F238E27FC236}">
                <a16:creationId xmlns:a16="http://schemas.microsoft.com/office/drawing/2014/main" id="{63ABE191-F78E-4F7D-88C3-3A99161AE74B}"/>
              </a:ext>
            </a:extLst>
          </p:cNvPr>
          <p:cNvSpPr txBox="1"/>
          <p:nvPr userDrawn="1"/>
        </p:nvSpPr>
        <p:spPr>
          <a:xfrm>
            <a:off x="5642408" y="6595656"/>
            <a:ext cx="907183" cy="262344"/>
          </a:xfrm>
          <a:prstGeom prst="rect">
            <a:avLst/>
          </a:prstGeom>
          <a:noFill/>
        </p:spPr>
        <p:txBody>
          <a:bodyPr vert="horz" wrap="square" lIns="0" tIns="0" rIns="0" bIns="0" rtlCol="0" anchor="ctr" anchorCtr="1">
            <a:spAutoFit/>
          </a:bodyPr>
          <a:lstStyle/>
          <a:p>
            <a:pPr algn="ctr">
              <a:spcBef>
                <a:spcPts val="0"/>
              </a:spcBef>
              <a:spcAft>
                <a:spcPts val="0"/>
              </a:spcAft>
            </a:pPr>
            <a:r>
              <a:rPr lang="pl-PL" sz="1000">
                <a:solidFill>
                  <a:srgbClr val="000000"/>
                </a:solidFill>
                <a:latin typeface="Calibri" panose="020F0502020204030204" pitchFamily="34" charset="0"/>
              </a:rPr>
              <a:t>Confidential</a:t>
            </a:r>
          </a:p>
        </p:txBody>
      </p:sp>
    </p:spTree>
    <p:extLst>
      <p:ext uri="{BB962C8B-B14F-4D97-AF65-F5344CB8AC3E}">
        <p14:creationId xmlns:p14="http://schemas.microsoft.com/office/powerpoint/2010/main" val="900005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acmarek/webdev10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mozilla.org/en-US/docs/Glossary/protoco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716EAE-E5A6-4000-8683-45692B130C87}"/>
              </a:ext>
            </a:extLst>
          </p:cNvPr>
          <p:cNvSpPr>
            <a:spLocks noGrp="1"/>
          </p:cNvSpPr>
          <p:nvPr>
            <p:ph type="ctrTitle"/>
          </p:nvPr>
        </p:nvSpPr>
        <p:spPr/>
        <p:txBody>
          <a:bodyPr>
            <a:normAutofit fontScale="90000"/>
          </a:bodyPr>
          <a:lstStyle/>
          <a:p>
            <a:br>
              <a:rPr lang="pl-PL" dirty="0"/>
            </a:br>
            <a:r>
              <a:rPr lang="pl-PL" dirty="0"/>
              <a:t>Web </a:t>
            </a:r>
            <a:r>
              <a:rPr lang="pl-PL" dirty="0" err="1"/>
              <a:t>apps</a:t>
            </a:r>
            <a:r>
              <a:rPr lang="pl-PL" dirty="0"/>
              <a:t> development 101</a:t>
            </a:r>
            <a:br>
              <a:rPr lang="pl-PL" dirty="0"/>
            </a:br>
            <a:r>
              <a:rPr lang="pl-PL" dirty="0"/>
              <a:t>How Internet </a:t>
            </a:r>
            <a:r>
              <a:rPr lang="pl-PL" dirty="0" err="1"/>
              <a:t>works</a:t>
            </a:r>
            <a:endParaRPr lang="pl-PL" dirty="0"/>
          </a:p>
        </p:txBody>
      </p:sp>
      <p:sp>
        <p:nvSpPr>
          <p:cNvPr id="3" name="Podtytuł 2">
            <a:extLst>
              <a:ext uri="{FF2B5EF4-FFF2-40B4-BE49-F238E27FC236}">
                <a16:creationId xmlns:a16="http://schemas.microsoft.com/office/drawing/2014/main" id="{A97004E5-8120-4CD2-85F5-4061EBBFC86E}"/>
              </a:ext>
            </a:extLst>
          </p:cNvPr>
          <p:cNvSpPr>
            <a:spLocks noGrp="1"/>
          </p:cNvSpPr>
          <p:nvPr>
            <p:ph type="subTitle" idx="1"/>
          </p:nvPr>
        </p:nvSpPr>
        <p:spPr/>
        <p:txBody>
          <a:bodyPr/>
          <a:lstStyle/>
          <a:p>
            <a:r>
              <a:rPr lang="pl-PL" dirty="0"/>
              <a:t>Marek Czarnecki</a:t>
            </a:r>
          </a:p>
          <a:p>
            <a:r>
              <a:rPr lang="pl-PL" dirty="0">
                <a:hlinkClick r:id="rId2"/>
              </a:rPr>
              <a:t>https://github.com/macmarek/webdev101</a:t>
            </a:r>
            <a:endParaRPr lang="pl-PL" dirty="0"/>
          </a:p>
          <a:p>
            <a:endParaRPr lang="pl-PL" dirty="0"/>
          </a:p>
        </p:txBody>
      </p:sp>
    </p:spTree>
    <p:extLst>
      <p:ext uri="{BB962C8B-B14F-4D97-AF65-F5344CB8AC3E}">
        <p14:creationId xmlns:p14="http://schemas.microsoft.com/office/powerpoint/2010/main" val="4236735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FFE948-08C2-48D9-BC30-0BE98173F434}"/>
              </a:ext>
            </a:extLst>
          </p:cNvPr>
          <p:cNvSpPr>
            <a:spLocks noGrp="1"/>
          </p:cNvSpPr>
          <p:nvPr>
            <p:ph type="title"/>
          </p:nvPr>
        </p:nvSpPr>
        <p:spPr/>
        <p:txBody>
          <a:bodyPr/>
          <a:lstStyle/>
          <a:p>
            <a:endParaRPr lang="pl-PL" dirty="0"/>
          </a:p>
        </p:txBody>
      </p:sp>
      <p:pic>
        <p:nvPicPr>
          <p:cNvPr id="5" name="Symbol zastępczy zawartości 4">
            <a:extLst>
              <a:ext uri="{FF2B5EF4-FFF2-40B4-BE49-F238E27FC236}">
                <a16:creationId xmlns:a16="http://schemas.microsoft.com/office/drawing/2014/main" id="{CE2E216A-5C14-4FF2-B004-2DA15CD09628}"/>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48142" y="34883"/>
            <a:ext cx="5895715" cy="6978602"/>
          </a:xfrm>
        </p:spPr>
      </p:pic>
    </p:spTree>
    <p:extLst>
      <p:ext uri="{BB962C8B-B14F-4D97-AF65-F5344CB8AC3E}">
        <p14:creationId xmlns:p14="http://schemas.microsoft.com/office/powerpoint/2010/main" val="2231894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8558065-F5E0-44F5-B343-A7B4284BD616}"/>
              </a:ext>
            </a:extLst>
          </p:cNvPr>
          <p:cNvSpPr>
            <a:spLocks noGrp="1"/>
          </p:cNvSpPr>
          <p:nvPr>
            <p:ph type="title"/>
          </p:nvPr>
        </p:nvSpPr>
        <p:spPr/>
        <p:txBody>
          <a:bodyPr/>
          <a:lstStyle/>
          <a:p>
            <a:r>
              <a:rPr lang="pl-PL" dirty="0" err="1"/>
              <a:t>Ip</a:t>
            </a:r>
            <a:r>
              <a:rPr lang="pl-PL" dirty="0"/>
              <a:t> </a:t>
            </a:r>
            <a:r>
              <a:rPr lang="pl-PL" dirty="0" err="1"/>
              <a:t>address</a:t>
            </a:r>
            <a:endParaRPr lang="pl-PL" dirty="0"/>
          </a:p>
        </p:txBody>
      </p:sp>
      <p:sp>
        <p:nvSpPr>
          <p:cNvPr id="3" name="Symbol zastępczy zawartości 2">
            <a:extLst>
              <a:ext uri="{FF2B5EF4-FFF2-40B4-BE49-F238E27FC236}">
                <a16:creationId xmlns:a16="http://schemas.microsoft.com/office/drawing/2014/main" id="{70A64453-EC3B-401F-A2FC-2F8E6713F710}"/>
              </a:ext>
            </a:extLst>
          </p:cNvPr>
          <p:cNvSpPr>
            <a:spLocks noGrp="1"/>
          </p:cNvSpPr>
          <p:nvPr>
            <p:ph idx="1"/>
          </p:nvPr>
        </p:nvSpPr>
        <p:spPr/>
        <p:txBody>
          <a:bodyPr/>
          <a:lstStyle/>
          <a:p>
            <a:r>
              <a:rPr lang="pl-PL" dirty="0"/>
              <a:t>We </a:t>
            </a:r>
            <a:r>
              <a:rPr lang="pl-PL" dirty="0" err="1"/>
              <a:t>use</a:t>
            </a:r>
            <a:r>
              <a:rPr lang="pl-PL" dirty="0"/>
              <a:t> IP (Internet </a:t>
            </a:r>
            <a:r>
              <a:rPr lang="pl-PL" dirty="0" err="1"/>
              <a:t>protocol</a:t>
            </a:r>
            <a:r>
              <a:rPr lang="pl-PL" dirty="0"/>
              <a:t>) </a:t>
            </a:r>
            <a:r>
              <a:rPr lang="pl-PL" dirty="0" err="1"/>
              <a:t>address</a:t>
            </a:r>
            <a:r>
              <a:rPr lang="pl-PL" dirty="0"/>
              <a:t> in order to </a:t>
            </a:r>
            <a:r>
              <a:rPr lang="pl-PL" dirty="0" err="1"/>
              <a:t>uniquely</a:t>
            </a:r>
            <a:r>
              <a:rPr lang="pl-PL" dirty="0"/>
              <a:t>* </a:t>
            </a:r>
            <a:r>
              <a:rPr lang="pl-PL" dirty="0" err="1"/>
              <a:t>reference</a:t>
            </a:r>
            <a:r>
              <a:rPr lang="pl-PL" dirty="0"/>
              <a:t> </a:t>
            </a:r>
            <a:r>
              <a:rPr lang="pl-PL" dirty="0" err="1"/>
              <a:t>machines</a:t>
            </a:r>
            <a:r>
              <a:rPr lang="pl-PL" dirty="0"/>
              <a:t> online</a:t>
            </a:r>
          </a:p>
          <a:p>
            <a:endParaRPr lang="pl-PL" dirty="0"/>
          </a:p>
          <a:p>
            <a:pPr marL="0" indent="0" algn="ctr">
              <a:buNone/>
            </a:pPr>
            <a:r>
              <a:rPr lang="pl-PL" dirty="0"/>
              <a:t>172.217.16.35</a:t>
            </a:r>
          </a:p>
          <a:p>
            <a:pPr marL="0" indent="0" algn="ctr">
              <a:buNone/>
            </a:pPr>
            <a:endParaRPr lang="pl-PL" dirty="0"/>
          </a:p>
          <a:p>
            <a:pPr marL="0" indent="0" algn="ctr">
              <a:buNone/>
            </a:pPr>
            <a:r>
              <a:rPr lang="pl-PL" dirty="0"/>
              <a:t>10101100.11011001.00010000.00100011</a:t>
            </a:r>
          </a:p>
          <a:p>
            <a:endParaRPr lang="pl-PL" dirty="0"/>
          </a:p>
        </p:txBody>
      </p:sp>
    </p:spTree>
    <p:extLst>
      <p:ext uri="{BB962C8B-B14F-4D97-AF65-F5344CB8AC3E}">
        <p14:creationId xmlns:p14="http://schemas.microsoft.com/office/powerpoint/2010/main" val="3159934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EDFCEA8-3599-426B-BBD2-90D4E451A32F}"/>
              </a:ext>
            </a:extLst>
          </p:cNvPr>
          <p:cNvSpPr>
            <a:spLocks noGrp="1"/>
          </p:cNvSpPr>
          <p:nvPr>
            <p:ph type="title"/>
          </p:nvPr>
        </p:nvSpPr>
        <p:spPr/>
        <p:txBody>
          <a:bodyPr/>
          <a:lstStyle/>
          <a:p>
            <a:r>
              <a:rPr lang="pl-PL" dirty="0"/>
              <a:t>IPv4 vs IPv6</a:t>
            </a:r>
          </a:p>
        </p:txBody>
      </p:sp>
      <p:sp>
        <p:nvSpPr>
          <p:cNvPr id="3" name="Symbol zastępczy zawartości 2">
            <a:extLst>
              <a:ext uri="{FF2B5EF4-FFF2-40B4-BE49-F238E27FC236}">
                <a16:creationId xmlns:a16="http://schemas.microsoft.com/office/drawing/2014/main" id="{A8A2824D-136C-4F61-8A17-63B0C4395665}"/>
              </a:ext>
            </a:extLst>
          </p:cNvPr>
          <p:cNvSpPr>
            <a:spLocks noGrp="1"/>
          </p:cNvSpPr>
          <p:nvPr>
            <p:ph idx="1"/>
          </p:nvPr>
        </p:nvSpPr>
        <p:spPr/>
        <p:txBody>
          <a:bodyPr/>
          <a:lstStyle/>
          <a:p>
            <a:r>
              <a:rPr lang="pl-PL" dirty="0"/>
              <a:t>IPv4 – 32-bit</a:t>
            </a:r>
          </a:p>
          <a:p>
            <a:r>
              <a:rPr lang="pl-PL" dirty="0" err="1"/>
              <a:t>Number</a:t>
            </a:r>
            <a:r>
              <a:rPr lang="pl-PL" dirty="0"/>
              <a:t> of IPv4 </a:t>
            </a:r>
            <a:r>
              <a:rPr lang="pl-PL" dirty="0" err="1"/>
              <a:t>addresses</a:t>
            </a:r>
            <a:r>
              <a:rPr lang="pl-PL" dirty="0"/>
              <a:t>: 4,294,967,296 (2^32)</a:t>
            </a:r>
          </a:p>
          <a:p>
            <a:r>
              <a:rPr lang="pl-PL" dirty="0" err="1"/>
              <a:t>Number</a:t>
            </a:r>
            <a:r>
              <a:rPr lang="pl-PL" dirty="0"/>
              <a:t> of public IPv4 </a:t>
            </a:r>
            <a:r>
              <a:rPr lang="pl-PL" dirty="0" err="1"/>
              <a:t>addresses</a:t>
            </a:r>
            <a:r>
              <a:rPr lang="pl-PL" dirty="0"/>
              <a:t>: ~</a:t>
            </a:r>
            <a:r>
              <a:rPr lang="pl-PL" u="sng" dirty="0"/>
              <a:t>3,7 bilion</a:t>
            </a:r>
          </a:p>
          <a:p>
            <a:endParaRPr lang="pl-PL" dirty="0"/>
          </a:p>
          <a:p>
            <a:r>
              <a:rPr lang="pl-PL" dirty="0"/>
              <a:t>IPv6 – 128 bit</a:t>
            </a:r>
          </a:p>
          <a:p>
            <a:r>
              <a:rPr lang="pl-PL" dirty="0" err="1"/>
              <a:t>Number</a:t>
            </a:r>
            <a:r>
              <a:rPr lang="pl-PL" dirty="0"/>
              <a:t> of IPv6 </a:t>
            </a:r>
            <a:r>
              <a:rPr lang="pl-PL" dirty="0" err="1"/>
              <a:t>addresses</a:t>
            </a:r>
            <a:r>
              <a:rPr lang="pl-PL" dirty="0"/>
              <a:t>: 2</a:t>
            </a:r>
            <a:r>
              <a:rPr lang="pl-PL" baseline="30000" dirty="0"/>
              <a:t>128 </a:t>
            </a:r>
          </a:p>
          <a:p>
            <a:r>
              <a:rPr lang="en-US" dirty="0"/>
              <a:t>340,282,366,920,938,463,463,374,607,431,768,211,456, which is approximately 340 undecillion, or 340 billion </a:t>
            </a:r>
            <a:r>
              <a:rPr lang="en-US" dirty="0" err="1"/>
              <a:t>billion</a:t>
            </a:r>
            <a:r>
              <a:rPr lang="en-US" dirty="0"/>
              <a:t> </a:t>
            </a:r>
            <a:r>
              <a:rPr lang="en-US" dirty="0" err="1"/>
              <a:t>billion</a:t>
            </a:r>
            <a:r>
              <a:rPr lang="en-US" dirty="0"/>
              <a:t> billion)</a:t>
            </a:r>
            <a:endParaRPr lang="pl-PL" dirty="0"/>
          </a:p>
        </p:txBody>
      </p:sp>
    </p:spTree>
    <p:extLst>
      <p:ext uri="{BB962C8B-B14F-4D97-AF65-F5344CB8AC3E}">
        <p14:creationId xmlns:p14="http://schemas.microsoft.com/office/powerpoint/2010/main" val="352936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1227FF3-1F02-4EB6-90EE-F95FCFD5178F}"/>
              </a:ext>
            </a:extLst>
          </p:cNvPr>
          <p:cNvSpPr>
            <a:spLocks noGrp="1"/>
          </p:cNvSpPr>
          <p:nvPr>
            <p:ph type="title"/>
          </p:nvPr>
        </p:nvSpPr>
        <p:spPr/>
        <p:txBody>
          <a:bodyPr/>
          <a:lstStyle/>
          <a:p>
            <a:r>
              <a:rPr lang="pl-PL" dirty="0"/>
              <a:t>DNS</a:t>
            </a:r>
          </a:p>
        </p:txBody>
      </p:sp>
      <p:sp>
        <p:nvSpPr>
          <p:cNvPr id="3" name="Symbol zastępczy zawartości 2">
            <a:extLst>
              <a:ext uri="{FF2B5EF4-FFF2-40B4-BE49-F238E27FC236}">
                <a16:creationId xmlns:a16="http://schemas.microsoft.com/office/drawing/2014/main" id="{A5E8A427-841A-42C5-BB12-C6D14E19CF99}"/>
              </a:ext>
            </a:extLst>
          </p:cNvPr>
          <p:cNvSpPr>
            <a:spLocks noGrp="1"/>
          </p:cNvSpPr>
          <p:nvPr>
            <p:ph idx="1"/>
          </p:nvPr>
        </p:nvSpPr>
        <p:spPr/>
        <p:txBody>
          <a:bodyPr/>
          <a:lstStyle/>
          <a:p>
            <a:pPr marL="0" indent="0">
              <a:buNone/>
            </a:pPr>
            <a:r>
              <a:rPr lang="en-US" dirty="0"/>
              <a:t>The Domain Name System (DNS) is</a:t>
            </a:r>
            <a:r>
              <a:rPr lang="pl-PL" dirty="0"/>
              <a:t> </a:t>
            </a:r>
            <a:r>
              <a:rPr lang="en-US" dirty="0"/>
              <a:t>a hierarchical and decentralized naming system for computers, services, or other resources connected to the Internet or a private network. It associates various information with domain names assigned to each of the participating entities. Most prominently, it translates more readily memorized domain names to the numerical IP addresses needed for locating and identifying computer services and devices with the underlying network protocols. </a:t>
            </a:r>
            <a:endParaRPr lang="pl-PL" dirty="0"/>
          </a:p>
          <a:p>
            <a:pPr marL="0" indent="0">
              <a:buNone/>
            </a:pPr>
            <a:endParaRPr lang="pl-PL" dirty="0"/>
          </a:p>
          <a:p>
            <a:pPr marL="0" indent="0">
              <a:buNone/>
            </a:pPr>
            <a:r>
              <a:rPr lang="pl-PL" dirty="0"/>
              <a:t>google.pl -&gt; 172.217.16.35</a:t>
            </a:r>
            <a:endParaRPr lang="en-US" dirty="0"/>
          </a:p>
          <a:p>
            <a:endParaRPr lang="pl-PL" dirty="0"/>
          </a:p>
        </p:txBody>
      </p:sp>
      <p:pic>
        <p:nvPicPr>
          <p:cNvPr id="5" name="Obraz 4">
            <a:extLst>
              <a:ext uri="{FF2B5EF4-FFF2-40B4-BE49-F238E27FC236}">
                <a16:creationId xmlns:a16="http://schemas.microsoft.com/office/drawing/2014/main" id="{89D25517-AA66-4389-976B-DDF78C7CE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9542" y="3977924"/>
            <a:ext cx="6868484" cy="2514951"/>
          </a:xfrm>
          <a:prstGeom prst="rect">
            <a:avLst/>
          </a:prstGeom>
        </p:spPr>
      </p:pic>
    </p:spTree>
    <p:extLst>
      <p:ext uri="{BB962C8B-B14F-4D97-AF65-F5344CB8AC3E}">
        <p14:creationId xmlns:p14="http://schemas.microsoft.com/office/powerpoint/2010/main" val="294195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5414CD2-7C92-4BFC-B013-C3F6D74958EA}"/>
              </a:ext>
            </a:extLst>
          </p:cNvPr>
          <p:cNvSpPr>
            <a:spLocks noGrp="1"/>
          </p:cNvSpPr>
          <p:nvPr>
            <p:ph type="title"/>
          </p:nvPr>
        </p:nvSpPr>
        <p:spPr/>
        <p:txBody>
          <a:bodyPr/>
          <a:lstStyle/>
          <a:p>
            <a:r>
              <a:rPr lang="pl-PL" dirty="0"/>
              <a:t>Wireless </a:t>
            </a:r>
            <a:r>
              <a:rPr lang="pl-PL" dirty="0" err="1"/>
              <a:t>transmition</a:t>
            </a:r>
            <a:r>
              <a:rPr lang="pl-PL" dirty="0"/>
              <a:t> of </a:t>
            </a:r>
            <a:r>
              <a:rPr lang="pl-PL" dirty="0" err="1"/>
              <a:t>an</a:t>
            </a:r>
            <a:r>
              <a:rPr lang="pl-PL" dirty="0"/>
              <a:t> image</a:t>
            </a:r>
          </a:p>
        </p:txBody>
      </p:sp>
      <p:pic>
        <p:nvPicPr>
          <p:cNvPr id="5" name="Symbol zastępczy zawartości 4" descr="Obraz zawierający zewnętrzne, ulica, siedzi, miasto&#10;&#10;Opis wygenerowany automatycznie">
            <a:extLst>
              <a:ext uri="{FF2B5EF4-FFF2-40B4-BE49-F238E27FC236}">
                <a16:creationId xmlns:a16="http://schemas.microsoft.com/office/drawing/2014/main" id="{1817560E-1C7F-4AD1-87AE-658281309A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5373" y="1825625"/>
            <a:ext cx="4961254" cy="4351338"/>
          </a:xfrm>
        </p:spPr>
      </p:pic>
    </p:spTree>
    <p:extLst>
      <p:ext uri="{BB962C8B-B14F-4D97-AF65-F5344CB8AC3E}">
        <p14:creationId xmlns:p14="http://schemas.microsoft.com/office/powerpoint/2010/main" val="2893895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877F5B8-7F7D-4393-9809-357A649228E1}"/>
              </a:ext>
            </a:extLst>
          </p:cNvPr>
          <p:cNvSpPr>
            <a:spLocks noGrp="1"/>
          </p:cNvSpPr>
          <p:nvPr>
            <p:ph type="title"/>
          </p:nvPr>
        </p:nvSpPr>
        <p:spPr/>
        <p:txBody>
          <a:bodyPr/>
          <a:lstStyle/>
          <a:p>
            <a:r>
              <a:rPr lang="pl-PL" dirty="0" err="1"/>
              <a:t>Amorphous</a:t>
            </a:r>
            <a:r>
              <a:rPr lang="pl-PL" dirty="0"/>
              <a:t> Internet</a:t>
            </a:r>
          </a:p>
        </p:txBody>
      </p:sp>
      <p:sp>
        <p:nvSpPr>
          <p:cNvPr id="3" name="Symbol zastępczy zawartości 2">
            <a:extLst>
              <a:ext uri="{FF2B5EF4-FFF2-40B4-BE49-F238E27FC236}">
                <a16:creationId xmlns:a16="http://schemas.microsoft.com/office/drawing/2014/main" id="{1CA8AA11-C4B3-40E2-98F3-DE47BE234180}"/>
              </a:ext>
            </a:extLst>
          </p:cNvPr>
          <p:cNvSpPr>
            <a:spLocks noGrp="1"/>
          </p:cNvSpPr>
          <p:nvPr>
            <p:ph idx="1"/>
          </p:nvPr>
        </p:nvSpPr>
        <p:spPr/>
        <p:txBody>
          <a:bodyPr/>
          <a:lstStyle/>
          <a:p>
            <a:r>
              <a:rPr lang="pl-PL" dirty="0" err="1"/>
              <a:t>Easy</a:t>
            </a:r>
            <a:r>
              <a:rPr lang="pl-PL" dirty="0"/>
              <a:t> to </a:t>
            </a:r>
            <a:r>
              <a:rPr lang="pl-PL" dirty="0" err="1"/>
              <a:t>add</a:t>
            </a:r>
            <a:r>
              <a:rPr lang="pl-PL" dirty="0"/>
              <a:t>/</a:t>
            </a:r>
            <a:r>
              <a:rPr lang="pl-PL" dirty="0" err="1"/>
              <a:t>remove</a:t>
            </a:r>
            <a:r>
              <a:rPr lang="pl-PL" dirty="0"/>
              <a:t> </a:t>
            </a:r>
            <a:r>
              <a:rPr lang="pl-PL" dirty="0" err="1"/>
              <a:t>new</a:t>
            </a:r>
            <a:r>
              <a:rPr lang="pl-PL" dirty="0"/>
              <a:t> </a:t>
            </a:r>
            <a:r>
              <a:rPr lang="pl-PL" dirty="0" err="1"/>
              <a:t>systems</a:t>
            </a:r>
            <a:r>
              <a:rPr lang="pl-PL" dirty="0"/>
              <a:t> and the </a:t>
            </a:r>
            <a:r>
              <a:rPr lang="pl-PL" dirty="0" err="1"/>
              <a:t>architecture</a:t>
            </a:r>
            <a:r>
              <a:rPr lang="pl-PL" dirty="0"/>
              <a:t> </a:t>
            </a:r>
            <a:r>
              <a:rPr lang="pl-PL" dirty="0" err="1"/>
              <a:t>scales</a:t>
            </a:r>
            <a:r>
              <a:rPr lang="pl-PL" dirty="0"/>
              <a:t> </a:t>
            </a:r>
            <a:r>
              <a:rPr lang="pl-PL" dirty="0" err="1"/>
              <a:t>without</a:t>
            </a:r>
            <a:r>
              <a:rPr lang="pl-PL" dirty="0"/>
              <a:t> a limit</a:t>
            </a:r>
          </a:p>
          <a:p>
            <a:endParaRPr lang="pl-PL" dirty="0"/>
          </a:p>
          <a:p>
            <a:r>
              <a:rPr lang="pl-PL" dirty="0"/>
              <a:t>No single point </a:t>
            </a:r>
            <a:r>
              <a:rPr lang="pl-PL" dirty="0" err="1"/>
              <a:t>where</a:t>
            </a:r>
            <a:r>
              <a:rPr lang="pl-PL" dirty="0"/>
              <a:t> Internet </a:t>
            </a:r>
            <a:r>
              <a:rPr lang="pl-PL" dirty="0" err="1"/>
              <a:t>exist</a:t>
            </a:r>
            <a:r>
              <a:rPr lang="pl-PL" dirty="0"/>
              <a:t>, and no </a:t>
            </a:r>
            <a:r>
              <a:rPr lang="pl-PL" dirty="0" err="1"/>
              <a:t>simple</a:t>
            </a:r>
            <a:r>
              <a:rPr lang="pl-PL" dirty="0"/>
              <a:t> point </a:t>
            </a:r>
            <a:r>
              <a:rPr lang="pl-PL" dirty="0" err="1"/>
              <a:t>where</a:t>
            </a:r>
            <a:r>
              <a:rPr lang="pl-PL" dirty="0"/>
              <a:t> you </a:t>
            </a:r>
            <a:r>
              <a:rPr lang="pl-PL" dirty="0" err="1"/>
              <a:t>can</a:t>
            </a:r>
            <a:r>
              <a:rPr lang="pl-PL" dirty="0"/>
              <a:t> </a:t>
            </a:r>
            <a:r>
              <a:rPr lang="pl-PL" dirty="0" err="1"/>
              <a:t>take</a:t>
            </a:r>
            <a:r>
              <a:rPr lang="pl-PL" dirty="0"/>
              <a:t> the </a:t>
            </a:r>
            <a:r>
              <a:rPr lang="pl-PL" dirty="0" err="1"/>
              <a:t>whole</a:t>
            </a:r>
            <a:r>
              <a:rPr lang="pl-PL" dirty="0"/>
              <a:t> </a:t>
            </a:r>
            <a:r>
              <a:rPr lang="pl-PL" dirty="0" err="1"/>
              <a:t>thing</a:t>
            </a:r>
            <a:r>
              <a:rPr lang="pl-PL" dirty="0"/>
              <a:t> down for </a:t>
            </a:r>
            <a:r>
              <a:rPr lang="pl-PL" dirty="0" err="1"/>
              <a:t>everyone</a:t>
            </a:r>
            <a:r>
              <a:rPr lang="pl-PL" dirty="0"/>
              <a:t> in the </a:t>
            </a:r>
            <a:r>
              <a:rPr lang="pl-PL" dirty="0" err="1"/>
              <a:t>world</a:t>
            </a:r>
            <a:r>
              <a:rPr lang="pl-PL" dirty="0"/>
              <a:t>. </a:t>
            </a:r>
          </a:p>
        </p:txBody>
      </p:sp>
    </p:spTree>
    <p:extLst>
      <p:ext uri="{BB962C8B-B14F-4D97-AF65-F5344CB8AC3E}">
        <p14:creationId xmlns:p14="http://schemas.microsoft.com/office/powerpoint/2010/main" val="3471126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5AD2869-CC30-4691-9902-8443B8C60BB9}"/>
              </a:ext>
            </a:extLst>
          </p:cNvPr>
          <p:cNvSpPr>
            <a:spLocks noGrp="1"/>
          </p:cNvSpPr>
          <p:nvPr>
            <p:ph type="title"/>
          </p:nvPr>
        </p:nvSpPr>
        <p:spPr/>
        <p:txBody>
          <a:bodyPr/>
          <a:lstStyle/>
          <a:p>
            <a:r>
              <a:rPr lang="pl-PL" dirty="0"/>
              <a:t>HTTP</a:t>
            </a:r>
          </a:p>
        </p:txBody>
      </p:sp>
      <p:sp>
        <p:nvSpPr>
          <p:cNvPr id="3" name="Symbol zastępczy zawartości 2">
            <a:extLst>
              <a:ext uri="{FF2B5EF4-FFF2-40B4-BE49-F238E27FC236}">
                <a16:creationId xmlns:a16="http://schemas.microsoft.com/office/drawing/2014/main" id="{26E0B9F4-A81C-4B94-9961-207F50BB0128}"/>
              </a:ext>
            </a:extLst>
          </p:cNvPr>
          <p:cNvSpPr>
            <a:spLocks noGrp="1"/>
          </p:cNvSpPr>
          <p:nvPr>
            <p:ph idx="1"/>
          </p:nvPr>
        </p:nvSpPr>
        <p:spPr>
          <a:xfrm>
            <a:off x="838200" y="1825625"/>
            <a:ext cx="4314568" cy="4266256"/>
          </a:xfrm>
        </p:spPr>
        <p:txBody>
          <a:bodyPr>
            <a:normAutofit lnSpcReduction="10000"/>
          </a:bodyPr>
          <a:lstStyle/>
          <a:p>
            <a:pPr marL="0" indent="0">
              <a:buNone/>
            </a:pPr>
            <a:r>
              <a:rPr lang="en-US" sz="2400" b="1" dirty="0"/>
              <a:t>HTTP</a:t>
            </a:r>
            <a:r>
              <a:rPr lang="en-US" sz="2400" dirty="0"/>
              <a:t> is a </a:t>
            </a:r>
            <a:r>
              <a:rPr lang="en-US" sz="2400" dirty="0">
                <a:hlinkClick r:id="rId2" tooltip="protocol: A protocol is a system of rules that define how data is exchanged within or between computers. Communications between devices require that the devices agree on the format of the data that is being exchanged. The set of rules that defines a format is called a protocol."/>
              </a:rPr>
              <a:t>protocol</a:t>
            </a:r>
            <a:r>
              <a:rPr lang="en-US" sz="2400" dirty="0"/>
              <a:t> which allows the fetching of resources, such as HTML documents. It is the foundation of any data exchange on the Web and it is a client-server protocol, which means requests are initiated by the recipient, usually the Web browser. A complete document is reconstructed from the different sub-documents fetched, for instance text, layout description, images, videos, scripts, and more.</a:t>
            </a:r>
            <a:endParaRPr lang="pl-PL" sz="2400" dirty="0"/>
          </a:p>
        </p:txBody>
      </p:sp>
      <p:pic>
        <p:nvPicPr>
          <p:cNvPr id="5" name="Obraz 4" descr="Obraz zawierający stół, telefon&#10;&#10;Opis wygenerowany automatycznie">
            <a:extLst>
              <a:ext uri="{FF2B5EF4-FFF2-40B4-BE49-F238E27FC236}">
                <a16:creationId xmlns:a16="http://schemas.microsoft.com/office/drawing/2014/main" id="{DBD02CB4-A86F-43DE-AC20-168EA64C6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5827" y="1528006"/>
            <a:ext cx="6393163" cy="3760685"/>
          </a:xfrm>
          <a:prstGeom prst="rect">
            <a:avLst/>
          </a:prstGeom>
        </p:spPr>
      </p:pic>
    </p:spTree>
    <p:extLst>
      <p:ext uri="{BB962C8B-B14F-4D97-AF65-F5344CB8AC3E}">
        <p14:creationId xmlns:p14="http://schemas.microsoft.com/office/powerpoint/2010/main" val="33011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5028BF9-0269-417E-AF47-1338A3451A43}"/>
              </a:ext>
            </a:extLst>
          </p:cNvPr>
          <p:cNvSpPr>
            <a:spLocks noGrp="1"/>
          </p:cNvSpPr>
          <p:nvPr>
            <p:ph type="title"/>
          </p:nvPr>
        </p:nvSpPr>
        <p:spPr/>
        <p:txBody>
          <a:bodyPr/>
          <a:lstStyle/>
          <a:p>
            <a:r>
              <a:rPr lang="pl-PL" dirty="0"/>
              <a:t>HTTP and </a:t>
            </a:r>
            <a:r>
              <a:rPr lang="pl-PL" dirty="0" err="1"/>
              <a:t>layers</a:t>
            </a:r>
            <a:endParaRPr lang="pl-PL" dirty="0"/>
          </a:p>
        </p:txBody>
      </p:sp>
      <p:pic>
        <p:nvPicPr>
          <p:cNvPr id="5" name="Symbol zastępczy zawartości 4" descr="Obraz zawierający zrzut ekranu&#10;&#10;Opis wygenerowany automatycznie">
            <a:extLst>
              <a:ext uri="{FF2B5EF4-FFF2-40B4-BE49-F238E27FC236}">
                <a16:creationId xmlns:a16="http://schemas.microsoft.com/office/drawing/2014/main" id="{0836BB0A-D3E5-4199-A4C9-1F8216E8F0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0713" y="1825625"/>
            <a:ext cx="6070573" cy="4351338"/>
          </a:xfrm>
        </p:spPr>
      </p:pic>
    </p:spTree>
    <p:extLst>
      <p:ext uri="{BB962C8B-B14F-4D97-AF65-F5344CB8AC3E}">
        <p14:creationId xmlns:p14="http://schemas.microsoft.com/office/powerpoint/2010/main" val="3780393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ymbol zastępczy zawartości 4">
            <a:extLst>
              <a:ext uri="{FF2B5EF4-FFF2-40B4-BE49-F238E27FC236}">
                <a16:creationId xmlns:a16="http://schemas.microsoft.com/office/drawing/2014/main" id="{F4F62480-235E-4111-A2B6-D4CA985729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513" y="1484751"/>
            <a:ext cx="6251513" cy="2869547"/>
          </a:xfrm>
        </p:spPr>
      </p:pic>
      <p:sp>
        <p:nvSpPr>
          <p:cNvPr id="2" name="Tytuł 1">
            <a:extLst>
              <a:ext uri="{FF2B5EF4-FFF2-40B4-BE49-F238E27FC236}">
                <a16:creationId xmlns:a16="http://schemas.microsoft.com/office/drawing/2014/main" id="{A5B619A6-2E72-4959-A0E2-8ED1557784A4}"/>
              </a:ext>
            </a:extLst>
          </p:cNvPr>
          <p:cNvSpPr>
            <a:spLocks noGrp="1"/>
          </p:cNvSpPr>
          <p:nvPr>
            <p:ph type="title"/>
          </p:nvPr>
        </p:nvSpPr>
        <p:spPr/>
        <p:txBody>
          <a:bodyPr/>
          <a:lstStyle/>
          <a:p>
            <a:r>
              <a:rPr lang="pl-PL" dirty="0"/>
              <a:t>HTTP </a:t>
            </a:r>
            <a:r>
              <a:rPr lang="pl-PL" dirty="0" err="1"/>
              <a:t>request</a:t>
            </a:r>
            <a:r>
              <a:rPr lang="pl-PL" dirty="0"/>
              <a:t> and </a:t>
            </a:r>
            <a:r>
              <a:rPr lang="pl-PL" dirty="0" err="1"/>
              <a:t>response</a:t>
            </a:r>
            <a:endParaRPr lang="pl-PL" dirty="0"/>
          </a:p>
        </p:txBody>
      </p:sp>
      <p:pic>
        <p:nvPicPr>
          <p:cNvPr id="7" name="Obraz 6">
            <a:extLst>
              <a:ext uri="{FF2B5EF4-FFF2-40B4-BE49-F238E27FC236}">
                <a16:creationId xmlns:a16="http://schemas.microsoft.com/office/drawing/2014/main" id="{DFCF3202-3ED3-4079-8917-FF1D93891A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0836" y="2141159"/>
            <a:ext cx="7287642" cy="4182059"/>
          </a:xfrm>
          <a:prstGeom prst="rect">
            <a:avLst/>
          </a:prstGeom>
        </p:spPr>
      </p:pic>
    </p:spTree>
    <p:extLst>
      <p:ext uri="{BB962C8B-B14F-4D97-AF65-F5344CB8AC3E}">
        <p14:creationId xmlns:p14="http://schemas.microsoft.com/office/powerpoint/2010/main" val="379096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2C0089-267F-490C-91F7-776FAA9724EF}"/>
              </a:ext>
            </a:extLst>
          </p:cNvPr>
          <p:cNvSpPr>
            <a:spLocks noGrp="1"/>
          </p:cNvSpPr>
          <p:nvPr>
            <p:ph type="title"/>
          </p:nvPr>
        </p:nvSpPr>
        <p:spPr/>
        <p:txBody>
          <a:bodyPr/>
          <a:lstStyle/>
          <a:p>
            <a:r>
              <a:rPr lang="pl-PL" dirty="0"/>
              <a:t>HTTP </a:t>
            </a:r>
            <a:r>
              <a:rPr lang="pl-PL" dirty="0" err="1"/>
              <a:t>methods</a:t>
            </a:r>
            <a:endParaRPr lang="pl-PL" dirty="0"/>
          </a:p>
        </p:txBody>
      </p:sp>
      <p:sp>
        <p:nvSpPr>
          <p:cNvPr id="3" name="Symbol zastępczy zawartości 2">
            <a:extLst>
              <a:ext uri="{FF2B5EF4-FFF2-40B4-BE49-F238E27FC236}">
                <a16:creationId xmlns:a16="http://schemas.microsoft.com/office/drawing/2014/main" id="{EF2A6CAC-46EC-4C89-A6B0-16A7FCC52035}"/>
              </a:ext>
            </a:extLst>
          </p:cNvPr>
          <p:cNvSpPr>
            <a:spLocks noGrp="1"/>
          </p:cNvSpPr>
          <p:nvPr>
            <p:ph idx="1"/>
          </p:nvPr>
        </p:nvSpPr>
        <p:spPr/>
        <p:txBody>
          <a:bodyPr>
            <a:normAutofit lnSpcReduction="10000"/>
          </a:bodyPr>
          <a:lstStyle/>
          <a:p>
            <a:r>
              <a:rPr lang="en-US" dirty="0"/>
              <a:t>CONNECT</a:t>
            </a:r>
          </a:p>
          <a:p>
            <a:r>
              <a:rPr lang="en-US" b="1" dirty="0"/>
              <a:t>DELET</a:t>
            </a:r>
            <a:r>
              <a:rPr lang="pl-PL" b="1" dirty="0"/>
              <a:t>E</a:t>
            </a:r>
            <a:endParaRPr lang="en-US" b="1" dirty="0"/>
          </a:p>
          <a:p>
            <a:r>
              <a:rPr lang="en-US" b="1" dirty="0"/>
              <a:t>GET</a:t>
            </a:r>
            <a:r>
              <a:rPr lang="pl-PL" b="1" dirty="0"/>
              <a:t> </a:t>
            </a:r>
          </a:p>
          <a:p>
            <a:r>
              <a:rPr lang="en-US" dirty="0"/>
              <a:t>HEAD</a:t>
            </a:r>
          </a:p>
          <a:p>
            <a:r>
              <a:rPr lang="en-US" dirty="0"/>
              <a:t>OPTIONS</a:t>
            </a:r>
          </a:p>
          <a:p>
            <a:r>
              <a:rPr lang="en-US" dirty="0"/>
              <a:t>PATCH</a:t>
            </a:r>
          </a:p>
          <a:p>
            <a:r>
              <a:rPr lang="en-US" b="1" dirty="0"/>
              <a:t>POST</a:t>
            </a:r>
          </a:p>
          <a:p>
            <a:r>
              <a:rPr lang="en-US" b="1" dirty="0"/>
              <a:t>PUT</a:t>
            </a:r>
          </a:p>
          <a:p>
            <a:r>
              <a:rPr lang="en-US" dirty="0"/>
              <a:t>TRACE</a:t>
            </a:r>
            <a:endParaRPr lang="pl-PL" dirty="0"/>
          </a:p>
        </p:txBody>
      </p:sp>
    </p:spTree>
    <p:extLst>
      <p:ext uri="{BB962C8B-B14F-4D97-AF65-F5344CB8AC3E}">
        <p14:creationId xmlns:p14="http://schemas.microsoft.com/office/powerpoint/2010/main" val="31607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94DF58C-72C1-47AC-AC54-B6DFBC3D1F84}"/>
              </a:ext>
            </a:extLst>
          </p:cNvPr>
          <p:cNvSpPr>
            <a:spLocks noGrp="1"/>
          </p:cNvSpPr>
          <p:nvPr>
            <p:ph type="title"/>
          </p:nvPr>
        </p:nvSpPr>
        <p:spPr/>
        <p:txBody>
          <a:bodyPr/>
          <a:lstStyle/>
          <a:p>
            <a:r>
              <a:rPr lang="pl-PL" dirty="0" err="1"/>
              <a:t>What</a:t>
            </a:r>
            <a:r>
              <a:rPr lang="pl-PL" dirty="0"/>
              <a:t> is Internet ?</a:t>
            </a:r>
          </a:p>
        </p:txBody>
      </p:sp>
      <p:sp>
        <p:nvSpPr>
          <p:cNvPr id="3" name="Symbol zastępczy zawartości 2">
            <a:extLst>
              <a:ext uri="{FF2B5EF4-FFF2-40B4-BE49-F238E27FC236}">
                <a16:creationId xmlns:a16="http://schemas.microsoft.com/office/drawing/2014/main" id="{E7204DB1-FEE8-45E9-A715-62DABAC8DDCC}"/>
              </a:ext>
            </a:extLst>
          </p:cNvPr>
          <p:cNvSpPr>
            <a:spLocks noGrp="1"/>
          </p:cNvSpPr>
          <p:nvPr>
            <p:ph idx="1"/>
          </p:nvPr>
        </p:nvSpPr>
        <p:spPr/>
        <p:txBody>
          <a:bodyPr/>
          <a:lstStyle/>
          <a:p>
            <a:pPr marL="0" indent="0">
              <a:buNone/>
            </a:pPr>
            <a:r>
              <a:rPr lang="pl-PL" i="1" dirty="0"/>
              <a:t>Internet is </a:t>
            </a:r>
            <a:r>
              <a:rPr lang="pl-PL" i="1" u="sng" dirty="0"/>
              <a:t>l</a:t>
            </a:r>
            <a:r>
              <a:rPr lang="en-US" i="1" u="sng" dirty="0" err="1"/>
              <a:t>arge</a:t>
            </a:r>
            <a:r>
              <a:rPr lang="pl-PL" i="1" u="sng" dirty="0" err="1"/>
              <a:t>st</a:t>
            </a:r>
            <a:r>
              <a:rPr lang="pl-PL" i="1" u="sng" dirty="0"/>
              <a:t> </a:t>
            </a:r>
            <a:r>
              <a:rPr lang="en-US" i="1" u="sng" dirty="0"/>
              <a:t>engineered system ever created by mankind</a:t>
            </a:r>
            <a:r>
              <a:rPr lang="en-US" i="1" dirty="0"/>
              <a:t>,</a:t>
            </a:r>
            <a:r>
              <a:rPr lang="pl-PL" i="1" dirty="0"/>
              <a:t> </a:t>
            </a:r>
            <a:r>
              <a:rPr lang="en-US" i="1" dirty="0"/>
              <a:t>with hundreds of millions of connected computers, communication links, and</a:t>
            </a:r>
            <a:r>
              <a:rPr lang="pl-PL" i="1" dirty="0"/>
              <a:t> </a:t>
            </a:r>
            <a:r>
              <a:rPr lang="en-US" i="1" dirty="0"/>
              <a:t>switches; with billions of users who connect via laptops, tablets, and smartphones;</a:t>
            </a:r>
            <a:r>
              <a:rPr lang="pl-PL" i="1" dirty="0"/>
              <a:t> </a:t>
            </a:r>
            <a:r>
              <a:rPr lang="en-US" i="1" dirty="0"/>
              <a:t>and with an array of new Internet-connected devices such as sensors</a:t>
            </a:r>
            <a:endParaRPr lang="pl-PL" i="1" dirty="0"/>
          </a:p>
          <a:p>
            <a:pPr marL="0" indent="0">
              <a:buNone/>
            </a:pPr>
            <a:endParaRPr lang="pl-PL" i="1" dirty="0"/>
          </a:p>
          <a:p>
            <a:pPr marL="0" indent="0">
              <a:buNone/>
            </a:pPr>
            <a:endParaRPr lang="pl-PL" i="1" dirty="0"/>
          </a:p>
        </p:txBody>
      </p:sp>
    </p:spTree>
    <p:extLst>
      <p:ext uri="{BB962C8B-B14F-4D97-AF65-F5344CB8AC3E}">
        <p14:creationId xmlns:p14="http://schemas.microsoft.com/office/powerpoint/2010/main" val="3284517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2C0089-267F-490C-91F7-776FAA9724EF}"/>
              </a:ext>
            </a:extLst>
          </p:cNvPr>
          <p:cNvSpPr>
            <a:spLocks noGrp="1"/>
          </p:cNvSpPr>
          <p:nvPr>
            <p:ph type="title"/>
          </p:nvPr>
        </p:nvSpPr>
        <p:spPr/>
        <p:txBody>
          <a:bodyPr/>
          <a:lstStyle/>
          <a:p>
            <a:r>
              <a:rPr lang="pl-PL" dirty="0"/>
              <a:t>HTTP </a:t>
            </a:r>
            <a:r>
              <a:rPr lang="pl-PL" dirty="0" err="1"/>
              <a:t>methods</a:t>
            </a:r>
            <a:r>
              <a:rPr lang="pl-PL" dirty="0"/>
              <a:t> and CRUD</a:t>
            </a:r>
          </a:p>
        </p:txBody>
      </p:sp>
      <p:sp>
        <p:nvSpPr>
          <p:cNvPr id="3" name="Symbol zastępczy zawartości 2">
            <a:extLst>
              <a:ext uri="{FF2B5EF4-FFF2-40B4-BE49-F238E27FC236}">
                <a16:creationId xmlns:a16="http://schemas.microsoft.com/office/drawing/2014/main" id="{EF2A6CAC-46EC-4C89-A6B0-16A7FCC52035}"/>
              </a:ext>
            </a:extLst>
          </p:cNvPr>
          <p:cNvSpPr>
            <a:spLocks noGrp="1"/>
          </p:cNvSpPr>
          <p:nvPr>
            <p:ph idx="1"/>
          </p:nvPr>
        </p:nvSpPr>
        <p:spPr/>
        <p:txBody>
          <a:bodyPr>
            <a:normAutofit lnSpcReduction="10000"/>
          </a:bodyPr>
          <a:lstStyle/>
          <a:p>
            <a:r>
              <a:rPr lang="en-US" dirty="0"/>
              <a:t>CONNECT</a:t>
            </a:r>
          </a:p>
          <a:p>
            <a:r>
              <a:rPr lang="en-US" b="1" dirty="0"/>
              <a:t>DELETE</a:t>
            </a:r>
            <a:r>
              <a:rPr lang="pl-PL" b="1" dirty="0"/>
              <a:t> (</a:t>
            </a:r>
            <a:r>
              <a:rPr lang="pl-PL" b="1" dirty="0" err="1"/>
              <a:t>delete</a:t>
            </a:r>
            <a:r>
              <a:rPr lang="pl-PL" b="1" dirty="0"/>
              <a:t>)</a:t>
            </a:r>
            <a:endParaRPr lang="en-US" b="1" dirty="0"/>
          </a:p>
          <a:p>
            <a:r>
              <a:rPr lang="en-US" b="1" u="sng" dirty="0"/>
              <a:t>GET</a:t>
            </a:r>
            <a:r>
              <a:rPr lang="pl-PL" b="1" u="sng" dirty="0"/>
              <a:t> (</a:t>
            </a:r>
            <a:r>
              <a:rPr lang="pl-PL" b="1" u="sng" dirty="0" err="1"/>
              <a:t>read</a:t>
            </a:r>
            <a:r>
              <a:rPr lang="pl-PL" b="1" u="sng" dirty="0"/>
              <a:t>)</a:t>
            </a:r>
            <a:endParaRPr lang="en-US" b="1" u="sng" dirty="0"/>
          </a:p>
          <a:p>
            <a:r>
              <a:rPr lang="en-US" dirty="0"/>
              <a:t>HEAD</a:t>
            </a:r>
          </a:p>
          <a:p>
            <a:r>
              <a:rPr lang="en-US" dirty="0"/>
              <a:t>OPTIONS</a:t>
            </a:r>
          </a:p>
          <a:p>
            <a:r>
              <a:rPr lang="en-US" dirty="0"/>
              <a:t>PATCH</a:t>
            </a:r>
          </a:p>
          <a:p>
            <a:r>
              <a:rPr lang="en-US" b="1" u="sng" dirty="0"/>
              <a:t>POST</a:t>
            </a:r>
            <a:r>
              <a:rPr lang="pl-PL" b="1" u="sng" dirty="0"/>
              <a:t> (</a:t>
            </a:r>
            <a:r>
              <a:rPr lang="pl-PL" b="1" u="sng" dirty="0" err="1"/>
              <a:t>create</a:t>
            </a:r>
            <a:r>
              <a:rPr lang="pl-PL" b="1" u="sng" dirty="0"/>
              <a:t>)</a:t>
            </a:r>
            <a:endParaRPr lang="en-US" b="1" u="sng" dirty="0"/>
          </a:p>
          <a:p>
            <a:r>
              <a:rPr lang="en-US" b="1" dirty="0"/>
              <a:t>PUT</a:t>
            </a:r>
            <a:r>
              <a:rPr lang="pl-PL" b="1" dirty="0"/>
              <a:t> (update)</a:t>
            </a:r>
            <a:endParaRPr lang="en-US" b="1" dirty="0"/>
          </a:p>
          <a:p>
            <a:r>
              <a:rPr lang="en-US" dirty="0"/>
              <a:t>TRACE</a:t>
            </a:r>
            <a:endParaRPr lang="pl-PL" dirty="0"/>
          </a:p>
        </p:txBody>
      </p:sp>
    </p:spTree>
    <p:extLst>
      <p:ext uri="{BB962C8B-B14F-4D97-AF65-F5344CB8AC3E}">
        <p14:creationId xmlns:p14="http://schemas.microsoft.com/office/powerpoint/2010/main" val="376442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94DF58C-72C1-47AC-AC54-B6DFBC3D1F84}"/>
              </a:ext>
            </a:extLst>
          </p:cNvPr>
          <p:cNvSpPr>
            <a:spLocks noGrp="1"/>
          </p:cNvSpPr>
          <p:nvPr>
            <p:ph type="title"/>
          </p:nvPr>
        </p:nvSpPr>
        <p:spPr/>
        <p:txBody>
          <a:bodyPr/>
          <a:lstStyle/>
          <a:p>
            <a:r>
              <a:rPr lang="pl-PL" dirty="0" err="1"/>
              <a:t>What</a:t>
            </a:r>
            <a:r>
              <a:rPr lang="pl-PL" dirty="0"/>
              <a:t> is Internet ?</a:t>
            </a:r>
          </a:p>
        </p:txBody>
      </p:sp>
      <p:sp>
        <p:nvSpPr>
          <p:cNvPr id="3" name="Symbol zastępczy zawartości 2">
            <a:extLst>
              <a:ext uri="{FF2B5EF4-FFF2-40B4-BE49-F238E27FC236}">
                <a16:creationId xmlns:a16="http://schemas.microsoft.com/office/drawing/2014/main" id="{E7204DB1-FEE8-45E9-A715-62DABAC8DDCC}"/>
              </a:ext>
            </a:extLst>
          </p:cNvPr>
          <p:cNvSpPr>
            <a:spLocks noGrp="1"/>
          </p:cNvSpPr>
          <p:nvPr>
            <p:ph idx="1"/>
          </p:nvPr>
        </p:nvSpPr>
        <p:spPr/>
        <p:txBody>
          <a:bodyPr/>
          <a:lstStyle/>
          <a:p>
            <a:r>
              <a:rPr lang="pl-PL" sz="4000" dirty="0"/>
              <a:t> 3.9 bilion </a:t>
            </a:r>
            <a:r>
              <a:rPr lang="pl-PL" sz="4000" dirty="0" err="1"/>
              <a:t>users</a:t>
            </a:r>
            <a:r>
              <a:rPr lang="pl-PL" sz="4000" dirty="0"/>
              <a:t> in 2019</a:t>
            </a:r>
          </a:p>
          <a:p>
            <a:r>
              <a:rPr lang="pl-PL" sz="4000" dirty="0"/>
              <a:t> </a:t>
            </a:r>
            <a:r>
              <a:rPr lang="pl-PL" sz="4000" u="sng" dirty="0"/>
              <a:t>7 </a:t>
            </a:r>
            <a:r>
              <a:rPr lang="pl-PL" sz="4000" u="sng" dirty="0" err="1"/>
              <a:t>billion</a:t>
            </a:r>
            <a:r>
              <a:rPr lang="pl-PL" sz="4000" dirty="0"/>
              <a:t> </a:t>
            </a:r>
            <a:r>
              <a:rPr lang="pl-PL" sz="4000" dirty="0" err="1"/>
              <a:t>connected</a:t>
            </a:r>
            <a:r>
              <a:rPr lang="pl-PL" sz="4000" dirty="0"/>
              <a:t> devices in 2019</a:t>
            </a:r>
          </a:p>
          <a:p>
            <a:r>
              <a:rPr lang="pl-PL" sz="4000" dirty="0"/>
              <a:t> … and </a:t>
            </a:r>
            <a:r>
              <a:rPr lang="pl-PL" sz="4000" dirty="0" err="1"/>
              <a:t>growing</a:t>
            </a:r>
            <a:r>
              <a:rPr lang="pl-PL" sz="4000" dirty="0"/>
              <a:t> …</a:t>
            </a:r>
          </a:p>
          <a:p>
            <a:pPr marL="0" indent="0">
              <a:buNone/>
            </a:pPr>
            <a:endParaRPr lang="pl-PL" i="1" dirty="0"/>
          </a:p>
        </p:txBody>
      </p:sp>
    </p:spTree>
    <p:extLst>
      <p:ext uri="{BB962C8B-B14F-4D97-AF65-F5344CB8AC3E}">
        <p14:creationId xmlns:p14="http://schemas.microsoft.com/office/powerpoint/2010/main" val="6761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491AFA-41A4-4E20-844E-38738AB44E01}"/>
              </a:ext>
            </a:extLst>
          </p:cNvPr>
          <p:cNvSpPr>
            <a:spLocks noGrp="1"/>
          </p:cNvSpPr>
          <p:nvPr>
            <p:ph type="title"/>
          </p:nvPr>
        </p:nvSpPr>
        <p:spPr>
          <a:xfrm>
            <a:off x="838200" y="365125"/>
            <a:ext cx="3845011" cy="1970302"/>
          </a:xfrm>
        </p:spPr>
        <p:txBody>
          <a:bodyPr>
            <a:normAutofit/>
          </a:bodyPr>
          <a:lstStyle/>
          <a:p>
            <a:r>
              <a:rPr lang="pl-PL" dirty="0"/>
              <a:t>Internet - Nuts and </a:t>
            </a:r>
            <a:r>
              <a:rPr lang="pl-PL" dirty="0" err="1"/>
              <a:t>bolts</a:t>
            </a:r>
            <a:r>
              <a:rPr lang="pl-PL" dirty="0"/>
              <a:t> </a:t>
            </a:r>
            <a:r>
              <a:rPr lang="pl-PL" dirty="0" err="1"/>
              <a:t>description</a:t>
            </a:r>
            <a:endParaRPr lang="pl-PL" dirty="0"/>
          </a:p>
        </p:txBody>
      </p:sp>
      <p:pic>
        <p:nvPicPr>
          <p:cNvPr id="5" name="Symbol zastępczy zawartości 4">
            <a:extLst>
              <a:ext uri="{FF2B5EF4-FFF2-40B4-BE49-F238E27FC236}">
                <a16:creationId xmlns:a16="http://schemas.microsoft.com/office/drawing/2014/main" id="{37AB2F7C-1096-4C76-8431-E18313554B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77071" y="0"/>
            <a:ext cx="5427938" cy="6717911"/>
          </a:xfrm>
        </p:spPr>
      </p:pic>
    </p:spTree>
    <p:extLst>
      <p:ext uri="{BB962C8B-B14F-4D97-AF65-F5344CB8AC3E}">
        <p14:creationId xmlns:p14="http://schemas.microsoft.com/office/powerpoint/2010/main" val="32640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5986D8-8A4F-4152-AA12-C050548CD35B}"/>
              </a:ext>
            </a:extLst>
          </p:cNvPr>
          <p:cNvSpPr>
            <a:spLocks noGrp="1"/>
          </p:cNvSpPr>
          <p:nvPr>
            <p:ph type="title"/>
          </p:nvPr>
        </p:nvSpPr>
        <p:spPr/>
        <p:txBody>
          <a:bodyPr/>
          <a:lstStyle/>
          <a:p>
            <a:r>
              <a:rPr lang="pl-PL" dirty="0"/>
              <a:t>Internet – service </a:t>
            </a:r>
            <a:r>
              <a:rPr lang="pl-PL" dirty="0" err="1"/>
              <a:t>description</a:t>
            </a:r>
            <a:endParaRPr lang="pl-PL" dirty="0"/>
          </a:p>
        </p:txBody>
      </p:sp>
      <p:sp>
        <p:nvSpPr>
          <p:cNvPr id="3" name="Symbol zastępczy zawartości 2">
            <a:extLst>
              <a:ext uri="{FF2B5EF4-FFF2-40B4-BE49-F238E27FC236}">
                <a16:creationId xmlns:a16="http://schemas.microsoft.com/office/drawing/2014/main" id="{1A176284-DA10-4F75-8BBB-D7074E4E223E}"/>
              </a:ext>
            </a:extLst>
          </p:cNvPr>
          <p:cNvSpPr>
            <a:spLocks noGrp="1"/>
          </p:cNvSpPr>
          <p:nvPr>
            <p:ph idx="1"/>
          </p:nvPr>
        </p:nvSpPr>
        <p:spPr/>
        <p:txBody>
          <a:bodyPr>
            <a:normAutofit/>
          </a:bodyPr>
          <a:lstStyle/>
          <a:p>
            <a:pPr marL="0" indent="0">
              <a:buNone/>
            </a:pPr>
            <a:r>
              <a:rPr lang="pl-PL" i="1" dirty="0"/>
              <a:t>Internet is </a:t>
            </a:r>
            <a:r>
              <a:rPr lang="en-US" i="1" dirty="0"/>
              <a:t>an infrastructure that provides services to applications. These applications</a:t>
            </a:r>
            <a:r>
              <a:rPr lang="pl-PL" i="1" dirty="0"/>
              <a:t> </a:t>
            </a:r>
            <a:r>
              <a:rPr lang="en-US" i="1" dirty="0"/>
              <a:t>include electronic mail, Web surfing, social networks, instant messaging, Voiceover-IP (VoIP), video streaming, distributed games, peer-to-peer (P2P) file sharing,</a:t>
            </a:r>
            <a:r>
              <a:rPr lang="pl-PL" i="1" dirty="0"/>
              <a:t> </a:t>
            </a:r>
            <a:r>
              <a:rPr lang="en-US" i="1" dirty="0"/>
              <a:t>television over the Internet, remote login, and much, much more. The</a:t>
            </a:r>
            <a:r>
              <a:rPr lang="pl-PL" i="1" dirty="0"/>
              <a:t> </a:t>
            </a:r>
            <a:r>
              <a:rPr lang="en-US" i="1" dirty="0"/>
              <a:t>applications are said to be </a:t>
            </a:r>
            <a:r>
              <a:rPr lang="en-US" b="1" i="1" dirty="0"/>
              <a:t>distributed applications</a:t>
            </a:r>
            <a:r>
              <a:rPr lang="en-US" i="1" dirty="0"/>
              <a:t>, since they involve multiple</a:t>
            </a:r>
            <a:r>
              <a:rPr lang="pl-PL" i="1" dirty="0"/>
              <a:t> </a:t>
            </a:r>
            <a:r>
              <a:rPr lang="en-US" i="1" dirty="0"/>
              <a:t>end systems that exchange data with each other.</a:t>
            </a:r>
            <a:endParaRPr lang="pl-PL" i="1" dirty="0"/>
          </a:p>
        </p:txBody>
      </p:sp>
    </p:spTree>
    <p:extLst>
      <p:ext uri="{BB962C8B-B14F-4D97-AF65-F5344CB8AC3E}">
        <p14:creationId xmlns:p14="http://schemas.microsoft.com/office/powerpoint/2010/main" val="2319765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D60A32-5955-4B1F-AD2F-04E22BECD55D}"/>
              </a:ext>
            </a:extLst>
          </p:cNvPr>
          <p:cNvSpPr>
            <a:spLocks noGrp="1"/>
          </p:cNvSpPr>
          <p:nvPr>
            <p:ph type="title"/>
          </p:nvPr>
        </p:nvSpPr>
        <p:spPr/>
        <p:txBody>
          <a:bodyPr/>
          <a:lstStyle/>
          <a:p>
            <a:r>
              <a:rPr lang="pl-PL" dirty="0"/>
              <a:t>TCP/IP</a:t>
            </a:r>
          </a:p>
        </p:txBody>
      </p:sp>
      <p:sp>
        <p:nvSpPr>
          <p:cNvPr id="3" name="Symbol zastępczy zawartości 2">
            <a:extLst>
              <a:ext uri="{FF2B5EF4-FFF2-40B4-BE49-F238E27FC236}">
                <a16:creationId xmlns:a16="http://schemas.microsoft.com/office/drawing/2014/main" id="{18A69538-AADC-4993-BD9C-0D11AB929159}"/>
              </a:ext>
            </a:extLst>
          </p:cNvPr>
          <p:cNvSpPr>
            <a:spLocks noGrp="1"/>
          </p:cNvSpPr>
          <p:nvPr>
            <p:ph idx="1"/>
          </p:nvPr>
        </p:nvSpPr>
        <p:spPr/>
        <p:txBody>
          <a:bodyPr>
            <a:normAutofit/>
          </a:bodyPr>
          <a:lstStyle/>
          <a:p>
            <a:pPr marL="0" indent="0">
              <a:buNone/>
            </a:pPr>
            <a:r>
              <a:rPr lang="en-US" dirty="0"/>
              <a:t>End systems, packet switches, and other pieces of the Internet run </a:t>
            </a:r>
            <a:r>
              <a:rPr lang="en-US" b="1" dirty="0"/>
              <a:t>protocols</a:t>
            </a:r>
            <a:r>
              <a:rPr lang="pl-PL" b="1" dirty="0"/>
              <a:t> </a:t>
            </a:r>
            <a:r>
              <a:rPr lang="en-US" dirty="0"/>
              <a:t>that control the sending and receiving of information within the Internet. The</a:t>
            </a:r>
            <a:r>
              <a:rPr lang="pl-PL" dirty="0"/>
              <a:t> </a:t>
            </a:r>
            <a:r>
              <a:rPr lang="en-US" b="1" dirty="0"/>
              <a:t>Transmission Control Protocol (TCP) </a:t>
            </a:r>
            <a:r>
              <a:rPr lang="en-US" dirty="0"/>
              <a:t>and the </a:t>
            </a:r>
            <a:r>
              <a:rPr lang="en-US" b="1" dirty="0"/>
              <a:t>Internet Protocol (IP) </a:t>
            </a:r>
            <a:r>
              <a:rPr lang="en-US" dirty="0"/>
              <a:t>are two of</a:t>
            </a:r>
            <a:r>
              <a:rPr lang="pl-PL" dirty="0"/>
              <a:t> </a:t>
            </a:r>
            <a:r>
              <a:rPr lang="en-US" dirty="0"/>
              <a:t>the most important protocols in the Internet. The IP protocol specifies the format of</a:t>
            </a:r>
            <a:r>
              <a:rPr lang="pl-PL" dirty="0"/>
              <a:t> </a:t>
            </a:r>
            <a:r>
              <a:rPr lang="en-US" dirty="0"/>
              <a:t>the </a:t>
            </a:r>
            <a:r>
              <a:rPr lang="en-US" u="sng" dirty="0"/>
              <a:t>packets</a:t>
            </a:r>
            <a:r>
              <a:rPr lang="en-US" dirty="0"/>
              <a:t> that are sent and received among routers and end systems. The Internet’s</a:t>
            </a:r>
            <a:r>
              <a:rPr lang="pl-PL" dirty="0"/>
              <a:t> </a:t>
            </a:r>
            <a:r>
              <a:rPr lang="en-US" dirty="0"/>
              <a:t>principal protocols are collectively known as </a:t>
            </a:r>
            <a:r>
              <a:rPr lang="en-US" b="1" dirty="0"/>
              <a:t>TCP/IP</a:t>
            </a:r>
            <a:r>
              <a:rPr lang="en-US" dirty="0"/>
              <a:t>.</a:t>
            </a:r>
            <a:endParaRPr lang="pl-PL" dirty="0"/>
          </a:p>
          <a:p>
            <a:pPr marL="0" indent="0">
              <a:buNone/>
            </a:pPr>
            <a:endParaRPr lang="pl-PL" dirty="0"/>
          </a:p>
        </p:txBody>
      </p:sp>
    </p:spTree>
    <p:extLst>
      <p:ext uri="{BB962C8B-B14F-4D97-AF65-F5344CB8AC3E}">
        <p14:creationId xmlns:p14="http://schemas.microsoft.com/office/powerpoint/2010/main" val="739874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103CEA6-8B1F-4C72-A711-B386A5F0DB07}"/>
              </a:ext>
            </a:extLst>
          </p:cNvPr>
          <p:cNvSpPr>
            <a:spLocks noGrp="1"/>
          </p:cNvSpPr>
          <p:nvPr>
            <p:ph type="title"/>
          </p:nvPr>
        </p:nvSpPr>
        <p:spPr/>
        <p:txBody>
          <a:bodyPr/>
          <a:lstStyle/>
          <a:p>
            <a:r>
              <a:rPr lang="pl-PL" dirty="0" err="1"/>
              <a:t>What</a:t>
            </a:r>
            <a:r>
              <a:rPr lang="pl-PL" dirty="0"/>
              <a:t> is </a:t>
            </a:r>
            <a:r>
              <a:rPr lang="pl-PL" dirty="0" err="1"/>
              <a:t>protocol</a:t>
            </a:r>
            <a:r>
              <a:rPr lang="pl-PL" dirty="0"/>
              <a:t> ?</a:t>
            </a:r>
          </a:p>
        </p:txBody>
      </p:sp>
      <p:pic>
        <p:nvPicPr>
          <p:cNvPr id="8" name="Symbol zastępczy zawartości 7" descr="Obraz zawierający mapa, stół, siedzi, grupa&#10;&#10;Opis wygenerowany automatycznie">
            <a:extLst>
              <a:ext uri="{FF2B5EF4-FFF2-40B4-BE49-F238E27FC236}">
                <a16:creationId xmlns:a16="http://schemas.microsoft.com/office/drawing/2014/main" id="{5C11529A-070E-430C-B6B1-547853E680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8292" y="1269533"/>
            <a:ext cx="7871253" cy="5365258"/>
          </a:xfrm>
        </p:spPr>
      </p:pic>
    </p:spTree>
    <p:extLst>
      <p:ext uri="{BB962C8B-B14F-4D97-AF65-F5344CB8AC3E}">
        <p14:creationId xmlns:p14="http://schemas.microsoft.com/office/powerpoint/2010/main" val="79779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AB6B9E9-8AE6-44B0-BE5E-963153F60472}"/>
              </a:ext>
            </a:extLst>
          </p:cNvPr>
          <p:cNvSpPr>
            <a:spLocks noGrp="1"/>
          </p:cNvSpPr>
          <p:nvPr>
            <p:ph type="title"/>
          </p:nvPr>
        </p:nvSpPr>
        <p:spPr/>
        <p:txBody>
          <a:bodyPr/>
          <a:lstStyle/>
          <a:p>
            <a:r>
              <a:rPr lang="pl-PL" dirty="0" err="1"/>
              <a:t>Protocol</a:t>
            </a:r>
            <a:r>
              <a:rPr lang="pl-PL" dirty="0"/>
              <a:t> </a:t>
            </a:r>
            <a:r>
              <a:rPr lang="pl-PL" dirty="0" err="1"/>
              <a:t>standards</a:t>
            </a:r>
            <a:endParaRPr lang="pl-PL" dirty="0"/>
          </a:p>
        </p:txBody>
      </p:sp>
      <p:sp>
        <p:nvSpPr>
          <p:cNvPr id="3" name="Symbol zastępczy zawartości 2">
            <a:extLst>
              <a:ext uri="{FF2B5EF4-FFF2-40B4-BE49-F238E27FC236}">
                <a16:creationId xmlns:a16="http://schemas.microsoft.com/office/drawing/2014/main" id="{4E8FC874-46B2-4750-B9A4-990495B65983}"/>
              </a:ext>
            </a:extLst>
          </p:cNvPr>
          <p:cNvSpPr>
            <a:spLocks noGrp="1"/>
          </p:cNvSpPr>
          <p:nvPr>
            <p:ph idx="1"/>
          </p:nvPr>
        </p:nvSpPr>
        <p:spPr/>
        <p:txBody>
          <a:bodyPr>
            <a:normAutofit/>
          </a:bodyPr>
          <a:lstStyle/>
          <a:p>
            <a:pPr marL="0" indent="0">
              <a:buNone/>
            </a:pPr>
            <a:r>
              <a:rPr lang="pl-PL" dirty="0"/>
              <a:t>IETF - Internet Engineering </a:t>
            </a:r>
            <a:r>
              <a:rPr lang="pl-PL" dirty="0" err="1"/>
              <a:t>Task</a:t>
            </a:r>
            <a:r>
              <a:rPr lang="pl-PL" dirty="0"/>
              <a:t> Force </a:t>
            </a:r>
          </a:p>
          <a:p>
            <a:r>
              <a:rPr lang="pl-PL" dirty="0"/>
              <a:t>TCP, IP,</a:t>
            </a:r>
          </a:p>
          <a:p>
            <a:r>
              <a:rPr lang="en-US" dirty="0"/>
              <a:t>HTTP (for the Web), </a:t>
            </a:r>
            <a:endParaRPr lang="pl-PL" dirty="0"/>
          </a:p>
          <a:p>
            <a:r>
              <a:rPr lang="en-US" dirty="0"/>
              <a:t>SMTP (for e-mail)</a:t>
            </a:r>
            <a:r>
              <a:rPr lang="pl-PL" dirty="0"/>
              <a:t> …</a:t>
            </a:r>
          </a:p>
          <a:p>
            <a:pPr marL="0" indent="0">
              <a:buNone/>
            </a:pPr>
            <a:endParaRPr lang="pl-PL" dirty="0"/>
          </a:p>
          <a:p>
            <a:pPr marL="0" indent="0">
              <a:buNone/>
            </a:pPr>
            <a:r>
              <a:rPr lang="pl-PL" dirty="0"/>
              <a:t>IEEE - </a:t>
            </a:r>
            <a:r>
              <a:rPr lang="en-US" dirty="0"/>
              <a:t>Institute of Electrical and Electronics Engineers </a:t>
            </a:r>
            <a:endParaRPr lang="pl-PL" dirty="0"/>
          </a:p>
          <a:p>
            <a:r>
              <a:rPr lang="pl-PL" dirty="0"/>
              <a:t>802.3x (Ethernet)</a:t>
            </a:r>
          </a:p>
          <a:p>
            <a:r>
              <a:rPr lang="pl-PL" dirty="0"/>
              <a:t>802.11 a/b/g/n/.. (</a:t>
            </a:r>
            <a:r>
              <a:rPr lang="pl-PL" dirty="0" err="1"/>
              <a:t>WiFi</a:t>
            </a:r>
            <a:r>
              <a:rPr lang="pl-PL" dirty="0"/>
              <a:t>) </a:t>
            </a:r>
          </a:p>
          <a:p>
            <a:endParaRPr lang="pl-PL" dirty="0"/>
          </a:p>
          <a:p>
            <a:endParaRPr lang="pl-PL" dirty="0"/>
          </a:p>
        </p:txBody>
      </p:sp>
    </p:spTree>
    <p:extLst>
      <p:ext uri="{BB962C8B-B14F-4D97-AF65-F5344CB8AC3E}">
        <p14:creationId xmlns:p14="http://schemas.microsoft.com/office/powerpoint/2010/main" val="289789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7AA8673-86A7-49B6-8502-99B51FCFF29D}"/>
              </a:ext>
            </a:extLst>
          </p:cNvPr>
          <p:cNvSpPr>
            <a:spLocks noGrp="1"/>
          </p:cNvSpPr>
          <p:nvPr>
            <p:ph type="title"/>
          </p:nvPr>
        </p:nvSpPr>
        <p:spPr/>
        <p:txBody>
          <a:bodyPr/>
          <a:lstStyle/>
          <a:p>
            <a:endParaRPr lang="pl-PL" dirty="0"/>
          </a:p>
        </p:txBody>
      </p:sp>
      <p:pic>
        <p:nvPicPr>
          <p:cNvPr id="5" name="Symbol zastępczy zawartości 4" descr="Obraz zawierający zrzut ekranu&#10;&#10;Opis wygenerowany automatycznie">
            <a:extLst>
              <a:ext uri="{FF2B5EF4-FFF2-40B4-BE49-F238E27FC236}">
                <a16:creationId xmlns:a16="http://schemas.microsoft.com/office/drawing/2014/main" id="{22A9A9DA-3755-4873-B4A8-1849AEE5A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6673" y="848804"/>
            <a:ext cx="8018653" cy="5160391"/>
          </a:xfrm>
        </p:spPr>
      </p:pic>
    </p:spTree>
    <p:extLst>
      <p:ext uri="{BB962C8B-B14F-4D97-AF65-F5344CB8AC3E}">
        <p14:creationId xmlns:p14="http://schemas.microsoft.com/office/powerpoint/2010/main" val="1215030085"/>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488</Words>
  <Application>Microsoft Office PowerPoint</Application>
  <PresentationFormat>Widescreen</PresentationFormat>
  <Paragraphs>82</Paragraphs>
  <Slides>20</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Motyw pakietu Office</vt:lpstr>
      <vt:lpstr> Web apps development 101 How Internet works</vt:lpstr>
      <vt:lpstr>What is Internet ?</vt:lpstr>
      <vt:lpstr>What is Internet ?</vt:lpstr>
      <vt:lpstr>Internet - Nuts and bolts description</vt:lpstr>
      <vt:lpstr>Internet – service description</vt:lpstr>
      <vt:lpstr>TCP/IP</vt:lpstr>
      <vt:lpstr>What is protocol ?</vt:lpstr>
      <vt:lpstr>Protocol standards</vt:lpstr>
      <vt:lpstr>PowerPoint Presentation</vt:lpstr>
      <vt:lpstr>PowerPoint Presentation</vt:lpstr>
      <vt:lpstr>Ip address</vt:lpstr>
      <vt:lpstr>IPv4 vs IPv6</vt:lpstr>
      <vt:lpstr>DNS</vt:lpstr>
      <vt:lpstr>Wireless transmition of an image</vt:lpstr>
      <vt:lpstr>Amorphous Internet</vt:lpstr>
      <vt:lpstr>HTTP</vt:lpstr>
      <vt:lpstr>HTTP and layers</vt:lpstr>
      <vt:lpstr>HTTP request and response</vt:lpstr>
      <vt:lpstr>HTTP methods</vt:lpstr>
      <vt:lpstr>HTTP methods and CRUD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Internet works</dc:title>
  <dc:creator>Marek Czarnecki</dc:creator>
  <cp:lastModifiedBy>Czarnecki, Marek</cp:lastModifiedBy>
  <cp:revision>2</cp:revision>
  <dcterms:created xsi:type="dcterms:W3CDTF">2019-11-02T16:42:26Z</dcterms:created>
  <dcterms:modified xsi:type="dcterms:W3CDTF">2019-11-07T07:44:04Z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0b7bbd-7ade-49ce-aa5e-23220b76cd08_Enabled">
    <vt:lpwstr>true</vt:lpwstr>
  </property>
  <property fmtid="{D5CDD505-2E9C-101B-9397-08002B2CF9AE}" pid="3" name="MSIP_Label_400b7bbd-7ade-49ce-aa5e-23220b76cd08_SetDate">
    <vt:lpwstr>2019-11-07T07:44:04Z</vt:lpwstr>
  </property>
  <property fmtid="{D5CDD505-2E9C-101B-9397-08002B2CF9AE}" pid="4" name="MSIP_Label_400b7bbd-7ade-49ce-aa5e-23220b76cd08_Method">
    <vt:lpwstr>Standard</vt:lpwstr>
  </property>
  <property fmtid="{D5CDD505-2E9C-101B-9397-08002B2CF9AE}" pid="5" name="MSIP_Label_400b7bbd-7ade-49ce-aa5e-23220b76cd08_Name">
    <vt:lpwstr>Confidential</vt:lpwstr>
  </property>
  <property fmtid="{D5CDD505-2E9C-101B-9397-08002B2CF9AE}" pid="6" name="MSIP_Label_400b7bbd-7ade-49ce-aa5e-23220b76cd08_SiteId">
    <vt:lpwstr>8beccd60-0be6-4025-8e24-ca9ae679e1f4</vt:lpwstr>
  </property>
  <property fmtid="{D5CDD505-2E9C-101B-9397-08002B2CF9AE}" pid="7" name="MSIP_Label_400b7bbd-7ade-49ce-aa5e-23220b76cd08_ActionId">
    <vt:lpwstr>f87e6c6c-9e52-478e-95df-00001c226602</vt:lpwstr>
  </property>
  <property fmtid="{D5CDD505-2E9C-101B-9397-08002B2CF9AE}" pid="8" name="MSIP_Label_400b7bbd-7ade-49ce-aa5e-23220b76cd08_ContentBits">
    <vt:lpwstr>2</vt:lpwstr>
  </property>
</Properties>
</file>