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0C433-7597-4C3F-82BC-462B410DF094}" v="59" dt="2019-11-02T22:45:34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486" autoAdjust="0"/>
  </p:normalViewPr>
  <p:slideViewPr>
    <p:cSldViewPr snapToGrid="0">
      <p:cViewPr varScale="1">
        <p:scale>
          <a:sx n="70" d="100"/>
          <a:sy n="70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Czarnecki" userId="eded951b8633f82a" providerId="LiveId" clId="{91D0C433-7597-4C3F-82BC-462B410DF094}"/>
    <pc:docChg chg="undo custSel mod addSld delSld modSld">
      <pc:chgData name="Marek Czarnecki" userId="eded951b8633f82a" providerId="LiveId" clId="{91D0C433-7597-4C3F-82BC-462B410DF094}" dt="2019-11-02T22:51:38.113" v="2227" actId="20577"/>
      <pc:docMkLst>
        <pc:docMk/>
      </pc:docMkLst>
      <pc:sldChg chg="addSp delSp modSp add mod setBg">
        <pc:chgData name="Marek Czarnecki" userId="eded951b8633f82a" providerId="LiveId" clId="{91D0C433-7597-4C3F-82BC-462B410DF094}" dt="2019-11-02T22:05:28.380" v="1965" actId="26606"/>
        <pc:sldMkLst>
          <pc:docMk/>
          <pc:sldMk cId="4236735157" sldId="256"/>
        </pc:sldMkLst>
        <pc:spChg chg="mod">
          <ac:chgData name="Marek Czarnecki" userId="eded951b8633f82a" providerId="LiveId" clId="{91D0C433-7597-4C3F-82BC-462B410DF094}" dt="2019-11-02T22:05:28.380" v="1965" actId="26606"/>
          <ac:spMkLst>
            <pc:docMk/>
            <pc:sldMk cId="4236735157" sldId="256"/>
            <ac:spMk id="2" creationId="{DD716EAE-E5A6-4000-8683-45692B130C87}"/>
          </ac:spMkLst>
        </pc:spChg>
        <pc:spChg chg="mod">
          <ac:chgData name="Marek Czarnecki" userId="eded951b8633f82a" providerId="LiveId" clId="{91D0C433-7597-4C3F-82BC-462B410DF094}" dt="2019-11-02T22:05:28.380" v="1965" actId="26606"/>
          <ac:spMkLst>
            <pc:docMk/>
            <pc:sldMk cId="4236735157" sldId="256"/>
            <ac:spMk id="3" creationId="{A97004E5-8120-4CD2-85F5-4061EBBFC86E}"/>
          </ac:spMkLst>
        </pc:spChg>
        <pc:spChg chg="add del">
          <ac:chgData name="Marek Czarnecki" userId="eded951b8633f82a" providerId="LiveId" clId="{91D0C433-7597-4C3F-82BC-462B410DF094}" dt="2019-11-02T22:05:28.380" v="1965" actId="26606"/>
          <ac:spMkLst>
            <pc:docMk/>
            <pc:sldMk cId="4236735157" sldId="256"/>
            <ac:spMk id="10" creationId="{AB45A142-4255-493C-8284-5D566C121B10}"/>
          </ac:spMkLst>
        </pc:spChg>
        <pc:picChg chg="add mod">
          <ac:chgData name="Marek Czarnecki" userId="eded951b8633f82a" providerId="LiveId" clId="{91D0C433-7597-4C3F-82BC-462B410DF094}" dt="2019-11-02T22:05:28.380" v="1965" actId="26606"/>
          <ac:picMkLst>
            <pc:docMk/>
            <pc:sldMk cId="4236735157" sldId="256"/>
            <ac:picMk id="5" creationId="{F7CCC6DA-C6DE-4301-AFDB-B12CAC5EBFEB}"/>
          </ac:picMkLst>
        </pc:picChg>
        <pc:cxnChg chg="add del">
          <ac:chgData name="Marek Czarnecki" userId="eded951b8633f82a" providerId="LiveId" clId="{91D0C433-7597-4C3F-82BC-462B410DF094}" dt="2019-11-02T22:05:28.380" v="1965" actId="26606"/>
          <ac:cxnSpMkLst>
            <pc:docMk/>
            <pc:sldMk cId="4236735157" sldId="256"/>
            <ac:cxnSpMk id="12" creationId="{38FB9660-F42F-4313-BBC4-47C007FE484C}"/>
          </ac:cxnSpMkLst>
        </pc:cxnChg>
      </pc:sldChg>
      <pc:sldChg chg="modSp add modNotesTx">
        <pc:chgData name="Marek Czarnecki" userId="eded951b8633f82a" providerId="LiveId" clId="{91D0C433-7597-4C3F-82BC-462B410DF094}" dt="2019-11-02T21:44:01.336" v="1141" actId="20577"/>
        <pc:sldMkLst>
          <pc:docMk/>
          <pc:sldMk cId="992621766" sldId="257"/>
        </pc:sldMkLst>
        <pc:spChg chg="mod">
          <ac:chgData name="Marek Czarnecki" userId="eded951b8633f82a" providerId="LiveId" clId="{91D0C433-7597-4C3F-82BC-462B410DF094}" dt="2019-11-02T21:13:17.227" v="30" actId="20577"/>
          <ac:spMkLst>
            <pc:docMk/>
            <pc:sldMk cId="992621766" sldId="257"/>
            <ac:spMk id="2" creationId="{B0C67628-FF0F-423E-9596-F8E1D663422C}"/>
          </ac:spMkLst>
        </pc:spChg>
        <pc:spChg chg="mod">
          <ac:chgData name="Marek Czarnecki" userId="eded951b8633f82a" providerId="LiveId" clId="{91D0C433-7597-4C3F-82BC-462B410DF094}" dt="2019-11-02T21:15:43.414" v="327" actId="113"/>
          <ac:spMkLst>
            <pc:docMk/>
            <pc:sldMk cId="992621766" sldId="257"/>
            <ac:spMk id="3" creationId="{AB45D909-71DD-4E87-824D-82C1E0139A97}"/>
          </ac:spMkLst>
        </pc:spChg>
      </pc:sldChg>
      <pc:sldChg chg="modSp add">
        <pc:chgData name="Marek Czarnecki" userId="eded951b8633f82a" providerId="LiveId" clId="{91D0C433-7597-4C3F-82BC-462B410DF094}" dt="2019-11-02T21:28:30.602" v="685" actId="113"/>
        <pc:sldMkLst>
          <pc:docMk/>
          <pc:sldMk cId="3130673143" sldId="258"/>
        </pc:sldMkLst>
        <pc:spChg chg="mod">
          <ac:chgData name="Marek Czarnecki" userId="eded951b8633f82a" providerId="LiveId" clId="{91D0C433-7597-4C3F-82BC-462B410DF094}" dt="2019-11-02T21:19:21.658" v="366" actId="20577"/>
          <ac:spMkLst>
            <pc:docMk/>
            <pc:sldMk cId="3130673143" sldId="258"/>
            <ac:spMk id="2" creationId="{D882E5C7-DB7B-46EE-83EF-8F1D172FAB50}"/>
          </ac:spMkLst>
        </pc:spChg>
        <pc:spChg chg="mod">
          <ac:chgData name="Marek Czarnecki" userId="eded951b8633f82a" providerId="LiveId" clId="{91D0C433-7597-4C3F-82BC-462B410DF094}" dt="2019-11-02T21:28:30.602" v="685" actId="113"/>
          <ac:spMkLst>
            <pc:docMk/>
            <pc:sldMk cId="3130673143" sldId="258"/>
            <ac:spMk id="3" creationId="{7B87F61E-8C0E-444C-9CD2-1264C6447664}"/>
          </ac:spMkLst>
        </pc:spChg>
      </pc:sldChg>
      <pc:sldChg chg="modSp add modAnim modNotesTx">
        <pc:chgData name="Marek Czarnecki" userId="eded951b8633f82a" providerId="LiveId" clId="{91D0C433-7597-4C3F-82BC-462B410DF094}" dt="2019-11-02T21:28:15.912" v="683"/>
        <pc:sldMkLst>
          <pc:docMk/>
          <pc:sldMk cId="2973858006" sldId="259"/>
        </pc:sldMkLst>
        <pc:spChg chg="mod">
          <ac:chgData name="Marek Czarnecki" userId="eded951b8633f82a" providerId="LiveId" clId="{91D0C433-7597-4C3F-82BC-462B410DF094}" dt="2019-11-02T21:24:09.400" v="391" actId="20577"/>
          <ac:spMkLst>
            <pc:docMk/>
            <pc:sldMk cId="2973858006" sldId="259"/>
            <ac:spMk id="2" creationId="{20D65233-B03B-4B65-96A4-6F651ABCFDA0}"/>
          </ac:spMkLst>
        </pc:spChg>
        <pc:spChg chg="mod">
          <ac:chgData name="Marek Czarnecki" userId="eded951b8633f82a" providerId="LiveId" clId="{91D0C433-7597-4C3F-82BC-462B410DF094}" dt="2019-11-02T21:27:50.615" v="645" actId="15"/>
          <ac:spMkLst>
            <pc:docMk/>
            <pc:sldMk cId="2973858006" sldId="259"/>
            <ac:spMk id="3" creationId="{DFEAA844-AAA4-4958-828B-335A6008116A}"/>
          </ac:spMkLst>
        </pc:spChg>
      </pc:sldChg>
      <pc:sldChg chg="modSp add del">
        <pc:chgData name="Marek Czarnecki" userId="eded951b8633f82a" providerId="LiveId" clId="{91D0C433-7597-4C3F-82BC-462B410DF094}" dt="2019-11-02T21:34:27.396" v="997" actId="47"/>
        <pc:sldMkLst>
          <pc:docMk/>
          <pc:sldMk cId="4001624353" sldId="260"/>
        </pc:sldMkLst>
        <pc:spChg chg="mod">
          <ac:chgData name="Marek Czarnecki" userId="eded951b8633f82a" providerId="LiveId" clId="{91D0C433-7597-4C3F-82BC-462B410DF094}" dt="2019-11-02T21:32:37.367" v="846"/>
          <ac:spMkLst>
            <pc:docMk/>
            <pc:sldMk cId="4001624353" sldId="260"/>
            <ac:spMk id="2" creationId="{566846DD-5491-44BD-8B70-22D46FF2469D}"/>
          </ac:spMkLst>
        </pc:spChg>
        <pc:spChg chg="mod">
          <ac:chgData name="Marek Czarnecki" userId="eded951b8633f82a" providerId="LiveId" clId="{91D0C433-7597-4C3F-82BC-462B410DF094}" dt="2019-11-02T21:32:15.612" v="840"/>
          <ac:spMkLst>
            <pc:docMk/>
            <pc:sldMk cId="4001624353" sldId="260"/>
            <ac:spMk id="3" creationId="{66C64A43-78F4-4C3C-B4EC-07204C7CC79E}"/>
          </ac:spMkLst>
        </pc:spChg>
      </pc:sldChg>
      <pc:sldChg chg="delSp modSp add">
        <pc:chgData name="Marek Czarnecki" userId="eded951b8633f82a" providerId="LiveId" clId="{91D0C433-7597-4C3F-82BC-462B410DF094}" dt="2019-11-02T21:34:50.009" v="1012" actId="20577"/>
        <pc:sldMkLst>
          <pc:docMk/>
          <pc:sldMk cId="2164614137" sldId="261"/>
        </pc:sldMkLst>
        <pc:spChg chg="mod">
          <ac:chgData name="Marek Czarnecki" userId="eded951b8633f82a" providerId="LiveId" clId="{91D0C433-7597-4C3F-82BC-462B410DF094}" dt="2019-11-02T21:32:39.825" v="847"/>
          <ac:spMkLst>
            <pc:docMk/>
            <pc:sldMk cId="2164614137" sldId="261"/>
            <ac:spMk id="2" creationId="{8A17F552-F8D6-442F-809C-49039C4D178F}"/>
          </ac:spMkLst>
        </pc:spChg>
        <pc:spChg chg="del">
          <ac:chgData name="Marek Czarnecki" userId="eded951b8633f82a" providerId="LiveId" clId="{91D0C433-7597-4C3F-82BC-462B410DF094}" dt="2019-11-02T21:32:27.256" v="842" actId="478"/>
          <ac:spMkLst>
            <pc:docMk/>
            <pc:sldMk cId="2164614137" sldId="261"/>
            <ac:spMk id="3" creationId="{D32FBC64-D3F4-4C72-BD64-537EE5E14391}"/>
          </ac:spMkLst>
        </pc:spChg>
        <pc:spChg chg="mod">
          <ac:chgData name="Marek Czarnecki" userId="eded951b8633f82a" providerId="LiveId" clId="{91D0C433-7597-4C3F-82BC-462B410DF094}" dt="2019-11-02T21:34:50.009" v="1012" actId="20577"/>
          <ac:spMkLst>
            <pc:docMk/>
            <pc:sldMk cId="2164614137" sldId="261"/>
            <ac:spMk id="4" creationId="{306209FB-7B8E-4041-8BFC-83A79A9644AB}"/>
          </ac:spMkLst>
        </pc:spChg>
        <pc:spChg chg="del">
          <ac:chgData name="Marek Czarnecki" userId="eded951b8633f82a" providerId="LiveId" clId="{91D0C433-7597-4C3F-82BC-462B410DF094}" dt="2019-11-02T21:32:29.224" v="843" actId="478"/>
          <ac:spMkLst>
            <pc:docMk/>
            <pc:sldMk cId="2164614137" sldId="261"/>
            <ac:spMk id="5" creationId="{1C31B201-B28A-47D5-8717-888D5C6FDCA1}"/>
          </ac:spMkLst>
        </pc:spChg>
        <pc:spChg chg="mod">
          <ac:chgData name="Marek Czarnecki" userId="eded951b8633f82a" providerId="LiveId" clId="{91D0C433-7597-4C3F-82BC-462B410DF094}" dt="2019-11-02T21:33:47.261" v="983" actId="14100"/>
          <ac:spMkLst>
            <pc:docMk/>
            <pc:sldMk cId="2164614137" sldId="261"/>
            <ac:spMk id="6" creationId="{CEE0F577-0572-4855-8E2C-B9837023F596}"/>
          </ac:spMkLst>
        </pc:spChg>
      </pc:sldChg>
      <pc:sldChg chg="addSp delSp modSp add modNotesTx">
        <pc:chgData name="Marek Czarnecki" userId="eded951b8633f82a" providerId="LiveId" clId="{91D0C433-7597-4C3F-82BC-462B410DF094}" dt="2019-11-02T21:44:51.760" v="1229" actId="20577"/>
        <pc:sldMkLst>
          <pc:docMk/>
          <pc:sldMk cId="2511265434" sldId="262"/>
        </pc:sldMkLst>
        <pc:spChg chg="mod">
          <ac:chgData name="Marek Czarnecki" userId="eded951b8633f82a" providerId="LiveId" clId="{91D0C433-7597-4C3F-82BC-462B410DF094}" dt="2019-11-02T21:39:10.325" v="1034" actId="20577"/>
          <ac:spMkLst>
            <pc:docMk/>
            <pc:sldMk cId="2511265434" sldId="262"/>
            <ac:spMk id="2" creationId="{9D40576F-B699-40EC-956A-2D4DFEE1DF07}"/>
          </ac:spMkLst>
        </pc:spChg>
        <pc:spChg chg="del">
          <ac:chgData name="Marek Czarnecki" userId="eded951b8633f82a" providerId="LiveId" clId="{91D0C433-7597-4C3F-82BC-462B410DF094}" dt="2019-11-02T21:39:24.034" v="1035" actId="931"/>
          <ac:spMkLst>
            <pc:docMk/>
            <pc:sldMk cId="2511265434" sldId="262"/>
            <ac:spMk id="3" creationId="{BA3FCD00-D0FF-4FC8-A99F-1CC963C7A49D}"/>
          </ac:spMkLst>
        </pc:spChg>
        <pc:picChg chg="add mod">
          <ac:chgData name="Marek Czarnecki" userId="eded951b8633f82a" providerId="LiveId" clId="{91D0C433-7597-4C3F-82BC-462B410DF094}" dt="2019-11-02T21:39:32.857" v="1039" actId="14100"/>
          <ac:picMkLst>
            <pc:docMk/>
            <pc:sldMk cId="2511265434" sldId="262"/>
            <ac:picMk id="5" creationId="{BE63D03C-0BB7-4BB1-90DB-B03A545A5100}"/>
          </ac:picMkLst>
        </pc:picChg>
      </pc:sldChg>
      <pc:sldChg chg="add del">
        <pc:chgData name="Marek Czarnecki" userId="eded951b8633f82a" providerId="LiveId" clId="{91D0C433-7597-4C3F-82BC-462B410DF094}" dt="2019-11-02T21:39:02.185" v="1014"/>
        <pc:sldMkLst>
          <pc:docMk/>
          <pc:sldMk cId="3086258737" sldId="262"/>
        </pc:sldMkLst>
      </pc:sldChg>
      <pc:sldChg chg="addSp modSp add modAnim modNotesTx">
        <pc:chgData name="Marek Czarnecki" userId="eded951b8633f82a" providerId="LiveId" clId="{91D0C433-7597-4C3F-82BC-462B410DF094}" dt="2019-11-02T21:51:51.698" v="1619" actId="20577"/>
        <pc:sldMkLst>
          <pc:docMk/>
          <pc:sldMk cId="1739173034" sldId="263"/>
        </pc:sldMkLst>
        <pc:spChg chg="mod">
          <ac:chgData name="Marek Czarnecki" userId="eded951b8633f82a" providerId="LiveId" clId="{91D0C433-7597-4C3F-82BC-462B410DF094}" dt="2019-11-02T21:45:43.705" v="1260" actId="20577"/>
          <ac:spMkLst>
            <pc:docMk/>
            <pc:sldMk cId="1739173034" sldId="263"/>
            <ac:spMk id="2" creationId="{FC1977F1-6673-4B4A-8B3A-63A864AA2958}"/>
          </ac:spMkLst>
        </pc:spChg>
        <pc:spChg chg="mod">
          <ac:chgData name="Marek Czarnecki" userId="eded951b8633f82a" providerId="LiveId" clId="{91D0C433-7597-4C3F-82BC-462B410DF094}" dt="2019-11-02T21:47:24.702" v="1415" actId="14100"/>
          <ac:spMkLst>
            <pc:docMk/>
            <pc:sldMk cId="1739173034" sldId="263"/>
            <ac:spMk id="3" creationId="{FC4BD8B5-9A2A-4624-815E-F003310433B0}"/>
          </ac:spMkLst>
        </pc:spChg>
        <pc:spChg chg="add mod">
          <ac:chgData name="Marek Czarnecki" userId="eded951b8633f82a" providerId="LiveId" clId="{91D0C433-7597-4C3F-82BC-462B410DF094}" dt="2019-11-02T21:50:13.629" v="1515" actId="20577"/>
          <ac:spMkLst>
            <pc:docMk/>
            <pc:sldMk cId="1739173034" sldId="263"/>
            <ac:spMk id="4" creationId="{26F68970-5AF1-4161-B66E-590EE449B628}"/>
          </ac:spMkLst>
        </pc:spChg>
      </pc:sldChg>
      <pc:sldChg chg="add del">
        <pc:chgData name="Marek Czarnecki" userId="eded951b8633f82a" providerId="LiveId" clId="{91D0C433-7597-4C3F-82BC-462B410DF094}" dt="2019-11-02T21:42:21.131" v="1042" actId="47"/>
        <pc:sldMkLst>
          <pc:docMk/>
          <pc:sldMk cId="1744914685" sldId="263"/>
        </pc:sldMkLst>
      </pc:sldChg>
      <pc:sldChg chg="modSp add modNotesTx">
        <pc:chgData name="Marek Czarnecki" userId="eded951b8633f82a" providerId="LiveId" clId="{91D0C433-7597-4C3F-82BC-462B410DF094}" dt="2019-11-02T22:42:47.916" v="2048" actId="20577"/>
        <pc:sldMkLst>
          <pc:docMk/>
          <pc:sldMk cId="687448238" sldId="264"/>
        </pc:sldMkLst>
        <pc:spChg chg="mod">
          <ac:chgData name="Marek Czarnecki" userId="eded951b8633f82a" providerId="LiveId" clId="{91D0C433-7597-4C3F-82BC-462B410DF094}" dt="2019-11-02T21:57:13.820" v="1632" actId="20577"/>
          <ac:spMkLst>
            <pc:docMk/>
            <pc:sldMk cId="687448238" sldId="264"/>
            <ac:spMk id="2" creationId="{4EE869DD-5AAC-44CF-AD16-40E112104EFD}"/>
          </ac:spMkLst>
        </pc:spChg>
        <pc:spChg chg="mod">
          <ac:chgData name="Marek Czarnecki" userId="eded951b8633f82a" providerId="LiveId" clId="{91D0C433-7597-4C3F-82BC-462B410DF094}" dt="2019-11-02T21:59:24.271" v="1764" actId="20577"/>
          <ac:spMkLst>
            <pc:docMk/>
            <pc:sldMk cId="687448238" sldId="264"/>
            <ac:spMk id="3" creationId="{C0F26616-6DD3-4427-819F-8E7EFAFB57C6}"/>
          </ac:spMkLst>
        </pc:spChg>
      </pc:sldChg>
      <pc:sldChg chg="add del">
        <pc:chgData name="Marek Czarnecki" userId="eded951b8633f82a" providerId="LiveId" clId="{91D0C433-7597-4C3F-82BC-462B410DF094}" dt="2019-11-02T21:42:22.112" v="1043" actId="47"/>
        <pc:sldMkLst>
          <pc:docMk/>
          <pc:sldMk cId="3937031317" sldId="264"/>
        </pc:sldMkLst>
      </pc:sldChg>
      <pc:sldChg chg="modSp add modNotesTx">
        <pc:chgData name="Marek Czarnecki" userId="eded951b8633f82a" providerId="LiveId" clId="{91D0C433-7597-4C3F-82BC-462B410DF094}" dt="2019-11-02T22:51:38.113" v="2227" actId="20577"/>
        <pc:sldMkLst>
          <pc:docMk/>
          <pc:sldMk cId="2285226325" sldId="265"/>
        </pc:sldMkLst>
        <pc:spChg chg="mod">
          <ac:chgData name="Marek Czarnecki" userId="eded951b8633f82a" providerId="LiveId" clId="{91D0C433-7597-4C3F-82BC-462B410DF094}" dt="2019-11-02T22:45:41.630" v="2073" actId="20577"/>
          <ac:spMkLst>
            <pc:docMk/>
            <pc:sldMk cId="2285226325" sldId="265"/>
            <ac:spMk id="2" creationId="{560C623C-4B8B-4089-90A8-2AD41802401F}"/>
          </ac:spMkLst>
        </pc:spChg>
        <pc:spChg chg="mod">
          <ac:chgData name="Marek Czarnecki" userId="eded951b8633f82a" providerId="LiveId" clId="{91D0C433-7597-4C3F-82BC-462B410DF094}" dt="2019-11-02T22:46:56.966" v="2172" actId="20577"/>
          <ac:spMkLst>
            <pc:docMk/>
            <pc:sldMk cId="2285226325" sldId="265"/>
            <ac:spMk id="3" creationId="{7C82E00E-8F66-4F52-AD78-F939F88177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BC767-D8E7-453E-A90B-C4823C2A8C15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EEEE-9D38-465E-BC26-2FC34983D4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29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marek/webdev101/tree/master/basic%20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presentational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logic</a:t>
            </a:r>
            <a:endParaRPr lang="pl-PL" dirty="0"/>
          </a:p>
          <a:p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: </a:t>
            </a:r>
            <a:r>
              <a:rPr lang="pl-PL" dirty="0" err="1"/>
              <a:t>js</a:t>
            </a:r>
            <a:r>
              <a:rPr lang="pl-PL" dirty="0"/>
              <a:t>, </a:t>
            </a:r>
            <a:r>
              <a:rPr lang="pl-PL" dirty="0" err="1"/>
              <a:t>java</a:t>
            </a:r>
            <a:r>
              <a:rPr lang="pl-PL" dirty="0"/>
              <a:t>, </a:t>
            </a:r>
            <a:r>
              <a:rPr lang="pl-PL" dirty="0" err="1"/>
              <a:t>python</a:t>
            </a:r>
            <a:r>
              <a:rPr lang="pl-PL" dirty="0"/>
              <a:t>, c#</a:t>
            </a:r>
          </a:p>
          <a:p>
            <a:r>
              <a:rPr lang="pl-PL" dirty="0" err="1"/>
              <a:t>Every</a:t>
            </a:r>
            <a:r>
              <a:rPr lang="pl-PL" dirty="0"/>
              <a:t> web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HTML</a:t>
            </a:r>
          </a:p>
          <a:p>
            <a:endParaRPr lang="pl-PL" dirty="0"/>
          </a:p>
          <a:p>
            <a:r>
              <a:rPr lang="pl-PL" dirty="0" err="1"/>
              <a:t>Pokazac</a:t>
            </a:r>
            <a:r>
              <a:rPr lang="pl-PL" dirty="0"/>
              <a:t> </a:t>
            </a:r>
          </a:p>
          <a:p>
            <a:r>
              <a:rPr lang="pl-PL" dirty="0">
                <a:hlinkClick r:id="rId3"/>
              </a:rPr>
              <a:t>https://en.wikipedia.org/wiki/HTML</a:t>
            </a:r>
            <a:endParaRPr lang="pl-PL" dirty="0"/>
          </a:p>
          <a:p>
            <a:r>
              <a:rPr lang="pl-PL" dirty="0"/>
              <a:t>historia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EEEE-9D38-465E-BC26-2FC34983D4E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231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Domyslna</a:t>
            </a:r>
            <a:r>
              <a:rPr lang="pl-PL" dirty="0"/>
              <a:t> nazwa index.html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EEEE-9D38-465E-BC26-2FC34983D4E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44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  <a:p>
            <a:r>
              <a:rPr lang="pl-PL" dirty="0">
                <a:hlinkClick r:id="rId3"/>
              </a:rPr>
              <a:t>https://github.com/macmarek/webdev101/tree/master/basic%20html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Stworzyc</a:t>
            </a:r>
            <a:r>
              <a:rPr lang="pl-PL" dirty="0"/>
              <a:t> prosta </a:t>
            </a:r>
            <a:r>
              <a:rPr lang="pl-PL" dirty="0" err="1"/>
              <a:t>stronke</a:t>
            </a:r>
            <a:endParaRPr lang="pl-PL" dirty="0"/>
          </a:p>
          <a:p>
            <a:r>
              <a:rPr lang="pl-PL" dirty="0" err="1"/>
              <a:t>Pokazac</a:t>
            </a:r>
            <a:r>
              <a:rPr lang="pl-PL" dirty="0"/>
              <a:t> chrome </a:t>
            </a:r>
            <a:r>
              <a:rPr lang="pl-PL" dirty="0" err="1"/>
              <a:t>tools</a:t>
            </a:r>
            <a:endParaRPr lang="pl-PL" dirty="0"/>
          </a:p>
          <a:p>
            <a:r>
              <a:rPr lang="pl-PL" dirty="0" err="1"/>
              <a:t>Dodac</a:t>
            </a:r>
            <a:r>
              <a:rPr lang="pl-PL" dirty="0"/>
              <a:t> wszystkie </a:t>
            </a:r>
            <a:r>
              <a:rPr lang="pl-PL" dirty="0" err="1"/>
              <a:t>headery</a:t>
            </a:r>
            <a:r>
              <a:rPr lang="pl-PL" dirty="0"/>
              <a:t> i paragraf</a:t>
            </a:r>
          </a:p>
          <a:p>
            <a:endParaRPr lang="pl-PL" dirty="0"/>
          </a:p>
          <a:p>
            <a:r>
              <a:rPr lang="pl-PL" dirty="0" err="1"/>
              <a:t>Doctype</a:t>
            </a:r>
            <a:r>
              <a:rPr lang="pl-PL" dirty="0"/>
              <a:t> –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declaration</a:t>
            </a:r>
            <a:r>
              <a:rPr lang="pl-PL" dirty="0"/>
              <a:t> for HTML 5</a:t>
            </a:r>
          </a:p>
          <a:p>
            <a:r>
              <a:rPr lang="pl-PL" dirty="0"/>
              <a:t>There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doctypes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EEEE-9D38-465E-BC26-2FC34983D4E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50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Demo: </a:t>
            </a:r>
            <a:r>
              <a:rPr lang="pl-PL" dirty="0" err="1"/>
              <a:t>dodac</a:t>
            </a:r>
            <a:r>
              <a:rPr lang="pl-PL" dirty="0"/>
              <a:t> </a:t>
            </a:r>
            <a:r>
              <a:rPr lang="pl-PL" dirty="0" err="1"/>
              <a:t>inline</a:t>
            </a:r>
            <a:r>
              <a:rPr lang="pl-PL" dirty="0"/>
              <a:t> </a:t>
            </a:r>
            <a:r>
              <a:rPr lang="pl-PL" dirty="0" err="1"/>
              <a:t>tagi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&lt;</a:t>
            </a:r>
            <a:r>
              <a:rPr lang="pl-PL" b="1" dirty="0" err="1"/>
              <a:t>strong</a:t>
            </a:r>
            <a:r>
              <a:rPr lang="pl-PL" b="1" dirty="0"/>
              <a:t>&gt;, &lt;em&gt;</a:t>
            </a:r>
          </a:p>
          <a:p>
            <a:r>
              <a:rPr lang="pl-PL" dirty="0"/>
              <a:t>&lt;a&gt; - </a:t>
            </a:r>
            <a:r>
              <a:rPr lang="pl-PL" dirty="0" err="1"/>
              <a:t>pokazac</a:t>
            </a:r>
            <a:r>
              <a:rPr lang="pl-PL" dirty="0"/>
              <a:t> z </a:t>
            </a:r>
            <a:r>
              <a:rPr lang="pl-PL" dirty="0" err="1"/>
              <a:t>href</a:t>
            </a:r>
            <a:r>
              <a:rPr lang="pl-PL" dirty="0"/>
              <a:t> może być lokalny ./about.html albo absolutny „http://gogle.pl”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EEEE-9D38-465E-BC26-2FC34983D4E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78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Doublre</a:t>
            </a:r>
            <a:r>
              <a:rPr lang="pl-PL" dirty="0"/>
              <a:t> </a:t>
            </a:r>
            <a:r>
              <a:rPr lang="pl-PL" dirty="0" err="1"/>
              <a:t>quotes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signel</a:t>
            </a:r>
            <a:r>
              <a:rPr lang="pl-PL" dirty="0"/>
              <a:t> </a:t>
            </a:r>
            <a:r>
              <a:rPr lang="pl-PL" dirty="0" err="1"/>
              <a:t>quotes</a:t>
            </a:r>
            <a:r>
              <a:rPr lang="pl-PL" dirty="0"/>
              <a:t> – </a:t>
            </a:r>
            <a:r>
              <a:rPr lang="pl-PL" dirty="0" err="1"/>
              <a:t>suggested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quotes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DEMO</a:t>
            </a:r>
          </a:p>
          <a:p>
            <a:endParaRPr lang="pl-PL" dirty="0"/>
          </a:p>
          <a:p>
            <a:r>
              <a:rPr lang="pl-PL" dirty="0"/>
              <a:t>H1-h6</a:t>
            </a:r>
          </a:p>
          <a:p>
            <a:r>
              <a:rPr lang="pl-PL" dirty="0"/>
              <a:t>P</a:t>
            </a:r>
          </a:p>
          <a:p>
            <a:r>
              <a:rPr lang="pl-PL" dirty="0" err="1"/>
              <a:t>Strong</a:t>
            </a:r>
            <a:endParaRPr lang="pl-PL" dirty="0"/>
          </a:p>
          <a:p>
            <a:r>
              <a:rPr lang="pl-PL" dirty="0"/>
              <a:t>Em</a:t>
            </a:r>
          </a:p>
          <a:p>
            <a:r>
              <a:rPr lang="pl-PL" dirty="0"/>
              <a:t>Ul</a:t>
            </a:r>
          </a:p>
          <a:p>
            <a:r>
              <a:rPr lang="pl-PL" dirty="0"/>
              <a:t>Ol</a:t>
            </a:r>
          </a:p>
          <a:p>
            <a:r>
              <a:rPr lang="pl-PL" dirty="0" err="1"/>
              <a:t>Table</a:t>
            </a:r>
            <a:endParaRPr lang="pl-PL" dirty="0"/>
          </a:p>
          <a:p>
            <a:r>
              <a:rPr lang="pl-PL" dirty="0" err="1"/>
              <a:t>Forms</a:t>
            </a:r>
            <a:endParaRPr lang="pl-PL" dirty="0"/>
          </a:p>
          <a:p>
            <a:r>
              <a:rPr lang="pl-PL" dirty="0" err="1"/>
              <a:t>Img</a:t>
            </a:r>
            <a:endParaRPr lang="pl-PL" dirty="0"/>
          </a:p>
          <a:p>
            <a:r>
              <a:rPr lang="pl-PL" dirty="0" err="1"/>
              <a:t>Blockquote</a:t>
            </a:r>
            <a:endParaRPr lang="pl-PL" dirty="0"/>
          </a:p>
          <a:p>
            <a:r>
              <a:rPr lang="pl-PL" dirty="0" err="1"/>
              <a:t>abbr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EEEE-9D38-465E-BC26-2FC34983D4E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95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everything</a:t>
            </a:r>
            <a:r>
              <a:rPr lang="pl-PL" dirty="0"/>
              <a:t> was a div</a:t>
            </a:r>
          </a:p>
          <a:p>
            <a:endParaRPr lang="pl-PL" dirty="0"/>
          </a:p>
          <a:p>
            <a:r>
              <a:rPr lang="pl-PL" dirty="0"/>
              <a:t>DEMO: </a:t>
            </a:r>
            <a:r>
              <a:rPr lang="pl-PL" dirty="0" err="1"/>
              <a:t>cw</a:t>
            </a:r>
            <a:r>
              <a:rPr lang="pl-PL" dirty="0"/>
              <a:t> 1-sze stworzyć </a:t>
            </a:r>
            <a:r>
              <a:rPr lang="pl-PL"/>
              <a:t>szablon strony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EEEE-9D38-465E-BC26-2FC34983D4E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73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910BA0-CA58-4F03-8ADB-7D8C7792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999D1B-7E49-461E-8548-ACD835A94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A05FFA-68F9-441D-9DC1-C463CFF3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1B832F-8E31-475B-9511-0BF126DE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8BBE15-C65E-4B57-A3DA-62631722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654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0176D8-63FB-434A-BAEF-3D3CE866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EA613B5-9631-4A37-8718-86FE45D1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AFFEB5-DA42-420C-9237-5E9DB373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240ADC-0BAF-4494-801A-8367E9D8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82E96D-300F-4FA9-881C-C7C3B388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70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623B1-E680-4F0E-8BCE-EA1B82694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ECB435D-C790-4E2C-A307-BE4ADDDE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5F58B9-EB72-494D-BD00-585B3446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321A0E-DEC5-4498-9F0F-F688CBEA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38064F-E68D-43A1-95E1-A1AA9FE2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73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9EA4B-33B3-4F13-AF2A-F3B9E0B5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3BA66A-0001-43D5-B995-42E710A9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84A52D-2083-4487-9B1A-CB97C6B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EAFD2B-3CDE-4C36-A379-BB101A67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946334-BAC1-41EF-9C79-48FDF79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79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4F353B-A5FB-4945-A6EA-6F10316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6804D7-FDFC-4AD4-9104-1EFCFFDC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D6786A-571B-44F4-8557-EEB6C0EA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BD80CA-A98F-44B3-8A3C-58335967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FBE210-B582-4A46-B141-E90AD38E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AD5FE-CCEA-4CAE-BC27-5472D281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818673-7039-40AD-8132-6B6D57B6B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A3619AB-BEC8-485E-A076-2DB2973D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1FCB3D-9875-4947-87F6-56D165D3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F7F750-C8E8-40E2-9A9D-CFABB0FB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5FDAE4-1B32-4240-B216-E5061368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072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CE681D-59C6-4FA7-837C-E7280CB7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0E50C3-AF80-491F-8E25-9A7A4B84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F57FCAD-BC81-4403-97A5-ED50EA7D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4E5C5A6-DDD9-44CE-8087-BA2464F29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BB6D0F0-B654-4AF7-ADD1-28BB14E4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62B1170-91C1-4A5B-BBB6-6EEE8709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4E866E0-A3D7-4B91-B703-ED8AE616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90275FE-311B-430C-85DD-A788BE93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0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8B90B-ACB8-44D0-9B47-0777BDB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73EB2E1-7AE8-42EA-944B-38DA7AB4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5E98D7C-9943-4EA7-BBE5-EAC446B0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DB5619-E845-42C6-9BC7-B650FD38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0A57C1-B43D-49DC-B3C2-92246221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8D6492E-5CC5-4FF6-97EA-863F031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D6E47C-32D8-4FC4-B79F-41115BF2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24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6206F7-5B91-4567-8128-EE32F7EE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7989FD-0FE2-4F9F-8ECA-E6512939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199DE5-D7F7-405D-BD4C-BB3EA4E78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9F540F-87FD-4649-AC6F-B766A356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E3B0A0-8690-4F95-BF95-6F0912C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335711-53A9-49FC-92EE-30B99A67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80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DD3866-5F4B-4292-ADCD-CD17CD70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21D9C85-138C-4C00-8B26-677549066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CF235E-4E77-4A22-8D6F-7ABD9FC1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D929CA-7D78-4E03-A758-C61A1D2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E22FAD-62DC-4764-BF58-7C5FE953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7508EB-43E4-45F9-865C-E2C32E91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5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78242F6-9A44-4231-A0AF-5B83246C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889F2-D95A-4386-9D5F-9FB2FA2F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7E8FD6-09C0-4701-AE0E-72C17681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F9DE-99A2-4207-AD43-E61BB979BA0D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5ACFBE-61FF-4D4F-95D5-816F79B14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6E9B5D-B296-4AF0-B897-89AA60C4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F900-E0C2-4982-AB32-AEB4CCA2C67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71427657,&quot;Placement&quot;:&quot;Footer&quot;,&quot;Top&quot;:519.343,&quot;Left&quot;:444.2841,&quot;SlideWidth&quot;:960,&quot;SlideHeight&quot;:540}">
            <a:extLst>
              <a:ext uri="{FF2B5EF4-FFF2-40B4-BE49-F238E27FC236}">
                <a16:creationId xmlns:a16="http://schemas.microsoft.com/office/drawing/2014/main" id="{F7617165-2108-4E8C-B99D-2C69BB3FA847}"/>
              </a:ext>
            </a:extLst>
          </p:cNvPr>
          <p:cNvSpPr txBox="1"/>
          <p:nvPr userDrawn="1"/>
        </p:nvSpPr>
        <p:spPr>
          <a:xfrm>
            <a:off x="5642408" y="6595656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l-PL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2837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cmarek/webdev10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marek.github.io/webdev10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marek.github.io/webdev101/abou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16EAE-E5A6-4000-8683-45692B13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l-PL"/>
            </a:br>
            <a:r>
              <a:rPr lang="pl-PL"/>
              <a:t>Web apps development 101</a:t>
            </a:r>
            <a:br>
              <a:rPr lang="pl-PL"/>
            </a:br>
            <a:r>
              <a:rPr lang="pl-PL"/>
              <a:t>HTML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7004E5-8120-4CD2-85F5-4061EBBF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l-PL"/>
              <a:t>Marek Czarnecki</a:t>
            </a:r>
          </a:p>
          <a:p>
            <a:r>
              <a:rPr lang="pl-PL">
                <a:hlinkClick r:id="rId2"/>
              </a:rPr>
              <a:t>https://github.com/macmarek/webdev101</a:t>
            </a:r>
            <a:endParaRPr lang="pl-PL"/>
          </a:p>
          <a:p>
            <a:endParaRPr lang="pl-PL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7CCC6DA-C6DE-4301-AFDB-B12CAC5EB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693" y="303457"/>
            <a:ext cx="1453662" cy="14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3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67628-FF0F-423E-9596-F8E1D663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is HTML?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45D909-71DD-4E87-824D-82C1E013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Hyper</a:t>
            </a:r>
            <a:r>
              <a:rPr lang="pl-PL" b="1" dirty="0"/>
              <a:t> </a:t>
            </a:r>
            <a:r>
              <a:rPr lang="pl-PL" b="1" dirty="0" err="1"/>
              <a:t>Text</a:t>
            </a:r>
            <a:r>
              <a:rPr lang="pl-PL" b="1" dirty="0"/>
              <a:t> </a:t>
            </a:r>
            <a:r>
              <a:rPr lang="pl-PL" b="1" dirty="0" err="1"/>
              <a:t>Markup</a:t>
            </a:r>
            <a:r>
              <a:rPr lang="pl-PL" b="1" dirty="0"/>
              <a:t> Language</a:t>
            </a:r>
          </a:p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b="1" dirty="0"/>
              <a:t>NOT</a:t>
            </a:r>
            <a:r>
              <a:rPr lang="pl-PL" dirty="0"/>
              <a:t> a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</a:t>
            </a:r>
            <a:endParaRPr lang="pl-PL" dirty="0"/>
          </a:p>
          <a:p>
            <a:r>
              <a:rPr lang="pl-PL" dirty="0" err="1"/>
              <a:t>Markup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 for </a:t>
            </a:r>
            <a:r>
              <a:rPr lang="pl-PL" dirty="0" err="1"/>
              <a:t>creating</a:t>
            </a:r>
            <a:r>
              <a:rPr lang="pl-PL" dirty="0"/>
              <a:t> web </a:t>
            </a:r>
            <a:r>
              <a:rPr lang="pl-PL" dirty="0" err="1"/>
              <a:t>pages</a:t>
            </a:r>
            <a:r>
              <a:rPr lang="pl-PL" dirty="0"/>
              <a:t>/</a:t>
            </a:r>
            <a:r>
              <a:rPr lang="pl-PL" dirty="0" err="1"/>
              <a:t>documents</a:t>
            </a:r>
            <a:endParaRPr lang="pl-PL" dirty="0"/>
          </a:p>
          <a:p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of the Web</a:t>
            </a:r>
          </a:p>
        </p:txBody>
      </p:sp>
    </p:spTree>
    <p:extLst>
      <p:ext uri="{BB962C8B-B14F-4D97-AF65-F5344CB8AC3E}">
        <p14:creationId xmlns:p14="http://schemas.microsoft.com/office/powerpoint/2010/main" val="9926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2E5C7-DB7B-46EE-83EF-8F1D172F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87F61E-8C0E-444C-9CD2-1264C644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Web browsers </a:t>
            </a:r>
            <a:r>
              <a:rPr lang="en-US" dirty="0"/>
              <a:t>receive HTML documents from a </a:t>
            </a:r>
            <a:r>
              <a:rPr lang="en-US" b="1" dirty="0"/>
              <a:t>web server </a:t>
            </a:r>
            <a:r>
              <a:rPr lang="en-US" dirty="0"/>
              <a:t>and render the documents into multimedia web pages. HTML describes the structure of a web page semantically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HTML elements are the building blocks of HTML pages. With HTML constructs, </a:t>
            </a:r>
            <a:r>
              <a:rPr lang="en-US" b="1" dirty="0"/>
              <a:t>images</a:t>
            </a:r>
            <a:r>
              <a:rPr lang="en-US" dirty="0"/>
              <a:t> and other objects such as interactive </a:t>
            </a:r>
            <a:r>
              <a:rPr lang="en-US" b="1" dirty="0"/>
              <a:t>forms</a:t>
            </a:r>
            <a:r>
              <a:rPr lang="en-US" dirty="0"/>
              <a:t> may be embedded into the rendered page. HTML provides a means to create structured documents by denoting structural semantics for text such as </a:t>
            </a:r>
            <a:r>
              <a:rPr lang="en-US" b="1" dirty="0"/>
              <a:t>headings, paragraphs, lists, links, quotes </a:t>
            </a:r>
            <a:r>
              <a:rPr lang="en-US" dirty="0"/>
              <a:t>and other items.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67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D65233-B03B-4B65-96A4-6F651ABC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start?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EAA844-AAA4-4958-828B-335A6008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Web </a:t>
            </a:r>
            <a:r>
              <a:rPr lang="pl-PL" dirty="0" err="1"/>
              <a:t>browser</a:t>
            </a:r>
            <a:endParaRPr lang="pl-PL" dirty="0"/>
          </a:p>
          <a:p>
            <a:r>
              <a:rPr lang="pl-PL" dirty="0"/>
              <a:t>Editor</a:t>
            </a:r>
          </a:p>
          <a:p>
            <a:endParaRPr lang="pl-PL" dirty="0"/>
          </a:p>
          <a:p>
            <a:r>
              <a:rPr lang="pl-PL" dirty="0"/>
              <a:t>Extension </a:t>
            </a:r>
            <a:r>
              <a:rPr lang="pl-PL" dirty="0" err="1"/>
              <a:t>must</a:t>
            </a:r>
            <a:r>
              <a:rPr lang="pl-PL" dirty="0"/>
              <a:t> be set to </a:t>
            </a:r>
            <a:r>
              <a:rPr lang="pl-PL" b="1" dirty="0"/>
              <a:t>.</a:t>
            </a:r>
            <a:r>
              <a:rPr lang="pl-PL" b="1" dirty="0" err="1"/>
              <a:t>html</a:t>
            </a:r>
            <a:endParaRPr lang="pl-PL" b="1" dirty="0"/>
          </a:p>
          <a:p>
            <a:r>
              <a:rPr lang="pl-PL" b="1" dirty="0"/>
              <a:t>Index.html</a:t>
            </a:r>
          </a:p>
          <a:p>
            <a:endParaRPr lang="pl-PL" b="1" dirty="0"/>
          </a:p>
          <a:p>
            <a:r>
              <a:rPr lang="pl-PL" dirty="0">
                <a:hlinkClick r:id="rId3"/>
              </a:rPr>
              <a:t>https://macmarek.github.io/webdev101/</a:t>
            </a:r>
            <a:r>
              <a:rPr lang="pl-PL" dirty="0"/>
              <a:t> -&gt; index.html</a:t>
            </a:r>
          </a:p>
          <a:p>
            <a:r>
              <a:rPr lang="pl-PL" dirty="0">
                <a:hlinkClick r:id="rId4"/>
              </a:rPr>
              <a:t>https://macmarek.github.io/webdev101/about.html</a:t>
            </a:r>
            <a:r>
              <a:rPr lang="pl-PL" dirty="0"/>
              <a:t> -&gt;about.html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38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7F552-F8D6-442F-809C-49039C4D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Tag </a:t>
            </a:r>
            <a:r>
              <a:rPr lang="pl-PL" dirty="0" err="1"/>
              <a:t>syntax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6209FB-7B8E-4041-8BFC-83A79A96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79621"/>
            <a:ext cx="5157787" cy="4810042"/>
          </a:xfrm>
        </p:spPr>
        <p:txBody>
          <a:bodyPr/>
          <a:lstStyle/>
          <a:p>
            <a:pPr marL="0" indent="0">
              <a:buNone/>
            </a:pPr>
            <a:r>
              <a:rPr lang="pl-PL" i="1" dirty="0"/>
              <a:t>&lt;</a:t>
            </a:r>
            <a:r>
              <a:rPr lang="pl-PL" i="1" dirty="0" err="1"/>
              <a:t>tagname</a:t>
            </a:r>
            <a:r>
              <a:rPr lang="pl-PL" i="1" dirty="0"/>
              <a:t>&gt;</a:t>
            </a:r>
            <a:r>
              <a:rPr lang="pl-PL" i="1" dirty="0" err="1"/>
              <a:t>content</a:t>
            </a:r>
            <a:r>
              <a:rPr lang="pl-PL" i="1" dirty="0"/>
              <a:t>&lt;/</a:t>
            </a:r>
            <a:r>
              <a:rPr lang="pl-PL" i="1" dirty="0" err="1"/>
              <a:t>tagname</a:t>
            </a:r>
            <a:r>
              <a:rPr lang="pl-PL" i="1" dirty="0"/>
              <a:t>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&lt;h1&gt; This is </a:t>
            </a:r>
            <a:r>
              <a:rPr lang="pl-PL" b="1" dirty="0" err="1"/>
              <a:t>title</a:t>
            </a:r>
            <a:r>
              <a:rPr lang="pl-PL" b="1" dirty="0"/>
              <a:t> &lt;/h1&gt;</a:t>
            </a:r>
          </a:p>
          <a:p>
            <a:pPr marL="0" indent="0">
              <a:buNone/>
            </a:pPr>
            <a:r>
              <a:rPr lang="pl-PL" b="1" dirty="0"/>
              <a:t>&lt;p&gt; This is </a:t>
            </a:r>
            <a:r>
              <a:rPr lang="pl-PL" b="1" dirty="0" err="1"/>
              <a:t>simple</a:t>
            </a:r>
            <a:r>
              <a:rPr lang="pl-PL" b="1" dirty="0"/>
              <a:t> </a:t>
            </a:r>
            <a:r>
              <a:rPr lang="pl-PL" b="1" dirty="0" err="1"/>
              <a:t>paragraph</a:t>
            </a:r>
            <a:r>
              <a:rPr lang="pl-PL" b="1" dirty="0"/>
              <a:t> &lt;/p&gt;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br</a:t>
            </a:r>
            <a:r>
              <a:rPr lang="pl-PL" dirty="0"/>
              <a:t> /&gt; (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break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hr</a:t>
            </a:r>
            <a:r>
              <a:rPr lang="pl-PL" dirty="0"/>
              <a:t> /&gt;</a:t>
            </a:r>
          </a:p>
          <a:p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EE0F577-0572-4855-8E2C-B9837023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79621"/>
            <a:ext cx="5183188" cy="4810042"/>
          </a:xfrm>
        </p:spPr>
        <p:txBody>
          <a:bodyPr/>
          <a:lstStyle/>
          <a:p>
            <a:r>
              <a:rPr lang="pl-PL" dirty="0"/>
              <a:t>Element </a:t>
            </a:r>
            <a:r>
              <a:rPr lang="pl-PL" dirty="0" err="1"/>
              <a:t>names</a:t>
            </a:r>
            <a:r>
              <a:rPr lang="pl-PL" dirty="0"/>
              <a:t> </a:t>
            </a:r>
            <a:r>
              <a:rPr lang="pl-PL" dirty="0" err="1"/>
              <a:t>surrounded</a:t>
            </a:r>
            <a:r>
              <a:rPr lang="pl-PL" dirty="0"/>
              <a:t> by </a:t>
            </a:r>
            <a:r>
              <a:rPr lang="pl-PL" dirty="0" err="1"/>
              <a:t>angle</a:t>
            </a:r>
            <a:r>
              <a:rPr lang="pl-PL" dirty="0"/>
              <a:t> </a:t>
            </a:r>
            <a:r>
              <a:rPr lang="pl-PL" dirty="0" err="1"/>
              <a:t>brackets</a:t>
            </a:r>
            <a:endParaRPr lang="pl-PL" dirty="0"/>
          </a:p>
          <a:p>
            <a:r>
              <a:rPr lang="pl-PL" dirty="0" err="1"/>
              <a:t>Opening</a:t>
            </a:r>
            <a:r>
              <a:rPr lang="pl-PL" dirty="0"/>
              <a:t> </a:t>
            </a:r>
            <a:r>
              <a:rPr lang="pl-PL" dirty="0" err="1"/>
              <a:t>tag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corresponding</a:t>
            </a:r>
            <a:r>
              <a:rPr lang="pl-PL" dirty="0"/>
              <a:t> </a:t>
            </a:r>
            <a:r>
              <a:rPr lang="pl-PL" dirty="0" err="1"/>
              <a:t>closing</a:t>
            </a:r>
            <a:r>
              <a:rPr lang="pl-PL" dirty="0"/>
              <a:t> </a:t>
            </a:r>
            <a:r>
              <a:rPr lang="pl-PL" dirty="0" err="1"/>
              <a:t>tag</a:t>
            </a:r>
            <a:endParaRPr lang="pl-PL" dirty="0"/>
          </a:p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tags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self</a:t>
            </a:r>
            <a:r>
              <a:rPr lang="pl-PL" dirty="0"/>
              <a:t> </a:t>
            </a:r>
            <a:r>
              <a:rPr lang="pl-PL" dirty="0" err="1"/>
              <a:t>closed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46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40576F-B699-40EC-956A-2D4DFEE1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HTML </a:t>
            </a:r>
            <a:r>
              <a:rPr lang="pl-PL" dirty="0" err="1"/>
              <a:t>template</a:t>
            </a:r>
            <a:endParaRPr lang="pl-PL" dirty="0"/>
          </a:p>
        </p:txBody>
      </p:sp>
      <p:pic>
        <p:nvPicPr>
          <p:cNvPr id="5" name="Symbol zastępczy zawartości 4" descr="Obraz zawierający zrzut ekranu, monitor, laptop, stół&#10;&#10;Opis wygenerowany automatycznie">
            <a:extLst>
              <a:ext uri="{FF2B5EF4-FFF2-40B4-BE49-F238E27FC236}">
                <a16:creationId xmlns:a16="http://schemas.microsoft.com/office/drawing/2014/main" id="{BE63D03C-0BB7-4BB1-90DB-B03A545A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5" y="1381411"/>
            <a:ext cx="9037982" cy="5209211"/>
          </a:xfrm>
        </p:spPr>
      </p:pic>
    </p:spTree>
    <p:extLst>
      <p:ext uri="{BB962C8B-B14F-4D97-AF65-F5344CB8AC3E}">
        <p14:creationId xmlns:p14="http://schemas.microsoft.com/office/powerpoint/2010/main" val="25112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1977F1-6673-4B4A-8B3A-63A864AA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Inline</a:t>
            </a:r>
            <a:r>
              <a:rPr lang="pl-PL" dirty="0"/>
              <a:t> vs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</a:t>
            </a:r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4BD8B5-9A2A-4624-815E-F0033104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537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Inline</a:t>
            </a:r>
            <a:r>
              <a:rPr lang="pl-PL" b="1" dirty="0"/>
              <a:t> </a:t>
            </a:r>
            <a:r>
              <a:rPr lang="pl-PL" b="1" dirty="0" err="1"/>
              <a:t>elements</a:t>
            </a:r>
            <a:endParaRPr lang="pl-PL" b="1" dirty="0"/>
          </a:p>
          <a:p>
            <a:r>
              <a:rPr lang="pl-PL" dirty="0"/>
              <a:t>Do not start on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line</a:t>
            </a:r>
            <a:endParaRPr lang="pl-PL" dirty="0"/>
          </a:p>
          <a:p>
            <a:r>
              <a:rPr lang="pl-PL" dirty="0"/>
              <a:t>Take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necessary</a:t>
            </a:r>
            <a:r>
              <a:rPr lang="pl-PL" dirty="0"/>
              <a:t> </a:t>
            </a:r>
            <a:r>
              <a:rPr lang="pl-PL" dirty="0" err="1"/>
              <a:t>witdh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Block </a:t>
            </a:r>
            <a:r>
              <a:rPr lang="pl-PL" b="1" dirty="0" err="1"/>
              <a:t>elements</a:t>
            </a:r>
            <a:r>
              <a:rPr lang="pl-PL" b="1" dirty="0"/>
              <a:t>:</a:t>
            </a:r>
          </a:p>
          <a:p>
            <a:r>
              <a:rPr lang="pl-PL" dirty="0"/>
              <a:t>Start on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line</a:t>
            </a:r>
            <a:endParaRPr lang="pl-PL" dirty="0"/>
          </a:p>
          <a:p>
            <a:r>
              <a:rPr lang="pl-PL" dirty="0"/>
              <a:t>Take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width</a:t>
            </a:r>
            <a:r>
              <a:rPr lang="pl-PL" dirty="0"/>
              <a:t> </a:t>
            </a:r>
            <a:r>
              <a:rPr lang="pl-PL" dirty="0" err="1"/>
              <a:t>available</a:t>
            </a:r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26F68970-5AF1-4161-B66E-590EE449B628}"/>
              </a:ext>
            </a:extLst>
          </p:cNvPr>
          <p:cNvSpPr txBox="1">
            <a:spLocks/>
          </p:cNvSpPr>
          <p:nvPr/>
        </p:nvSpPr>
        <p:spPr>
          <a:xfrm>
            <a:off x="6432885" y="1825625"/>
            <a:ext cx="47765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&lt;</a:t>
            </a:r>
            <a:r>
              <a:rPr lang="pl-PL" b="1" dirty="0" err="1"/>
              <a:t>span</a:t>
            </a:r>
            <a:r>
              <a:rPr lang="pl-PL" b="1" dirty="0"/>
              <a:t>&gt;, &lt;</a:t>
            </a:r>
            <a:r>
              <a:rPr lang="pl-PL" b="1" dirty="0" err="1"/>
              <a:t>img</a:t>
            </a:r>
            <a:r>
              <a:rPr lang="pl-PL" b="1" dirty="0"/>
              <a:t>&gt;, &lt;a&gt;, </a:t>
            </a:r>
          </a:p>
          <a:p>
            <a:pPr marL="0" indent="0">
              <a:buNone/>
            </a:pPr>
            <a:r>
              <a:rPr lang="pl-PL" b="1" dirty="0"/>
              <a:t>&lt;</a:t>
            </a:r>
            <a:r>
              <a:rPr lang="pl-PL" b="1" dirty="0" err="1"/>
              <a:t>strong</a:t>
            </a:r>
            <a:r>
              <a:rPr lang="pl-PL" b="1" dirty="0"/>
              <a:t>&gt;, &lt;em&gt;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pl-PL" b="1"/>
              <a:t>&lt;</a:t>
            </a:r>
            <a:r>
              <a:rPr lang="pl-PL" b="1" dirty="0"/>
              <a:t>div&gt;, &lt;h1&gt;-&lt;h6&gt;, &lt;form&gt;</a:t>
            </a:r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391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869DD-5AAC-44CF-AD16-40E11210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26616-6DD3-4427-819F-8E7EFAFB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/>
              <a:t>&lt;</a:t>
            </a:r>
            <a:r>
              <a:rPr lang="pl-PL" i="1" dirty="0" err="1"/>
              <a:t>tagname</a:t>
            </a:r>
            <a:r>
              <a:rPr lang="pl-PL" i="1" dirty="0"/>
              <a:t> </a:t>
            </a:r>
            <a:r>
              <a:rPr lang="pl-PL" i="1" dirty="0" err="1"/>
              <a:t>attributename</a:t>
            </a:r>
            <a:r>
              <a:rPr lang="pl-PL" i="1" dirty="0"/>
              <a:t>= </a:t>
            </a:r>
            <a:r>
              <a:rPr lang="en-US" i="1" dirty="0"/>
              <a:t>"</a:t>
            </a:r>
            <a:r>
              <a:rPr lang="pl-PL" i="1" dirty="0" err="1"/>
              <a:t>attributevalue</a:t>
            </a:r>
            <a:r>
              <a:rPr lang="en-US" i="1" dirty="0"/>
              <a:t>„</a:t>
            </a:r>
            <a:r>
              <a:rPr lang="pl-PL" i="1" dirty="0"/>
              <a:t>&gt;</a:t>
            </a:r>
            <a:r>
              <a:rPr lang="pl-PL" i="1" dirty="0" err="1"/>
              <a:t>content</a:t>
            </a:r>
            <a:r>
              <a:rPr lang="pl-PL" i="1" dirty="0"/>
              <a:t>&lt;/</a:t>
            </a:r>
            <a:r>
              <a:rPr lang="pl-PL" i="1" dirty="0" err="1"/>
              <a:t>tagname</a:t>
            </a:r>
            <a:r>
              <a:rPr lang="pl-PL" i="1" dirty="0"/>
              <a:t>&gt;</a:t>
            </a:r>
          </a:p>
          <a:p>
            <a:endParaRPr lang="pl-PL" dirty="0"/>
          </a:p>
          <a:p>
            <a:r>
              <a:rPr lang="en-US" dirty="0"/>
              <a:t>&lt;div title="some title"&gt;some text&lt;/div&gt;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tags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74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0C623C-4B8B-4089-90A8-2AD41802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</a:t>
            </a:r>
            <a:r>
              <a:rPr lang="pl-PL" dirty="0" err="1"/>
              <a:t>semantic</a:t>
            </a:r>
            <a:r>
              <a:rPr lang="pl-PL" dirty="0"/>
              <a:t> </a:t>
            </a:r>
            <a:r>
              <a:rPr lang="pl-PL" dirty="0" err="1"/>
              <a:t>tags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82E00E-8F66-4F52-AD78-F939F881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&lt;</a:t>
            </a:r>
            <a:r>
              <a:rPr lang="pl-PL" dirty="0" err="1"/>
              <a:t>header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footer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aside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main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article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nav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section</a:t>
            </a:r>
            <a:r>
              <a:rPr lang="pl-PL" dirty="0"/>
              <a:t>&gt;</a:t>
            </a:r>
          </a:p>
          <a:p>
            <a:r>
              <a:rPr lang="pl-PL" dirty="0"/>
              <a:t>&lt;</a:t>
            </a:r>
            <a:r>
              <a:rPr lang="pl-PL" dirty="0" err="1"/>
              <a:t>details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5226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486</Words>
  <Application>Microsoft Office PowerPoint</Application>
  <PresentationFormat>Widescreen</PresentationFormat>
  <Paragraphs>107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 Web apps development 101 HTML</vt:lpstr>
      <vt:lpstr>What is HTML?</vt:lpstr>
      <vt:lpstr>How it works?</vt:lpstr>
      <vt:lpstr>How to start?</vt:lpstr>
      <vt:lpstr>Tag syntax</vt:lpstr>
      <vt:lpstr>Basic HTML template</vt:lpstr>
      <vt:lpstr>Inline vs block level elements</vt:lpstr>
      <vt:lpstr>Attributes</vt:lpstr>
      <vt:lpstr>HTML semantic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apps development 101 HTML</dc:title>
  <dc:creator>Marek Czarnecki</dc:creator>
  <cp:lastModifiedBy>Czarnecki, Marek</cp:lastModifiedBy>
  <cp:revision>2</cp:revision>
  <dcterms:created xsi:type="dcterms:W3CDTF">2019-11-02T21:11:54Z</dcterms:created>
  <dcterms:modified xsi:type="dcterms:W3CDTF">2019-11-07T07:40:46Z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2019-11-07T07:40:43Z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2d04276c-7b8b-4978-8607-0000613856ea</vt:lpwstr>
  </property>
  <property fmtid="{D5CDD505-2E9C-101B-9397-08002B2CF9AE}" pid="8" name="MSIP_Label_400b7bbd-7ade-49ce-aa5e-23220b76cd08_ContentBits">
    <vt:lpwstr>2</vt:lpwstr>
  </property>
</Properties>
</file>