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7A861-7E9C-46C9-88E8-D3835919A626}" v="30" dt="2019-11-03T14:31:14.6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362" autoAdjust="0"/>
  </p:normalViewPr>
  <p:slideViewPr>
    <p:cSldViewPr snapToGrid="0">
      <p:cViewPr varScale="1">
        <p:scale>
          <a:sx n="77" d="100"/>
          <a:sy n="77" d="100"/>
        </p:scale>
        <p:origin x="18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ek Czarnecki" userId="eded951b8633f82a" providerId="LiveId" clId="{54E7A861-7E9C-46C9-88E8-D3835919A626}"/>
    <pc:docChg chg="undo custSel addSld modSld">
      <pc:chgData name="Marek Czarnecki" userId="eded951b8633f82a" providerId="LiveId" clId="{54E7A861-7E9C-46C9-88E8-D3835919A626}" dt="2019-11-03T14:33:02.238" v="1417" actId="20577"/>
      <pc:docMkLst>
        <pc:docMk/>
      </pc:docMkLst>
      <pc:sldChg chg="addSp delSp modSp add">
        <pc:chgData name="Marek Czarnecki" userId="eded951b8633f82a" providerId="LiveId" clId="{54E7A861-7E9C-46C9-88E8-D3835919A626}" dt="2019-11-03T11:46:55.564" v="10" actId="1076"/>
        <pc:sldMkLst>
          <pc:docMk/>
          <pc:sldMk cId="4236735157" sldId="256"/>
        </pc:sldMkLst>
        <pc:spChg chg="mod">
          <ac:chgData name="Marek Czarnecki" userId="eded951b8633f82a" providerId="LiveId" clId="{54E7A861-7E9C-46C9-88E8-D3835919A626}" dt="2019-11-03T11:45:56.395" v="3" actId="20577"/>
          <ac:spMkLst>
            <pc:docMk/>
            <pc:sldMk cId="4236735157" sldId="256"/>
            <ac:spMk id="2" creationId="{DD716EAE-E5A6-4000-8683-45692B130C87}"/>
          </ac:spMkLst>
        </pc:spChg>
        <pc:picChg chg="del">
          <ac:chgData name="Marek Czarnecki" userId="eded951b8633f82a" providerId="LiveId" clId="{54E7A861-7E9C-46C9-88E8-D3835919A626}" dt="2019-11-03T11:45:58.651" v="4" actId="478"/>
          <ac:picMkLst>
            <pc:docMk/>
            <pc:sldMk cId="4236735157" sldId="256"/>
            <ac:picMk id="5" creationId="{F7CCC6DA-C6DE-4301-AFDB-B12CAC5EBFEB}"/>
          </ac:picMkLst>
        </pc:picChg>
        <pc:picChg chg="add mod">
          <ac:chgData name="Marek Czarnecki" userId="eded951b8633f82a" providerId="LiveId" clId="{54E7A861-7E9C-46C9-88E8-D3835919A626}" dt="2019-11-03T11:46:55.564" v="10" actId="1076"/>
          <ac:picMkLst>
            <pc:docMk/>
            <pc:sldMk cId="4236735157" sldId="256"/>
            <ac:picMk id="6" creationId="{482004E8-466C-40EE-A368-A4F799D32F97}"/>
          </ac:picMkLst>
        </pc:picChg>
      </pc:sldChg>
      <pc:sldChg chg="modSp add modNotesTx">
        <pc:chgData name="Marek Czarnecki" userId="eded951b8633f82a" providerId="LiveId" clId="{54E7A861-7E9C-46C9-88E8-D3835919A626}" dt="2019-11-03T11:58:00.428" v="484" actId="20577"/>
        <pc:sldMkLst>
          <pc:docMk/>
          <pc:sldMk cId="1590359932" sldId="257"/>
        </pc:sldMkLst>
        <pc:spChg chg="mod">
          <ac:chgData name="Marek Czarnecki" userId="eded951b8633f82a" providerId="LiveId" clId="{54E7A861-7E9C-46C9-88E8-D3835919A626}" dt="2019-11-03T11:47:03.732" v="24" actId="20577"/>
          <ac:spMkLst>
            <pc:docMk/>
            <pc:sldMk cId="1590359932" sldId="257"/>
            <ac:spMk id="2" creationId="{27F8772E-8B7A-42F0-A5D3-C29264843B38}"/>
          </ac:spMkLst>
        </pc:spChg>
        <pc:spChg chg="mod">
          <ac:chgData name="Marek Czarnecki" userId="eded951b8633f82a" providerId="LiveId" clId="{54E7A861-7E9C-46C9-88E8-D3835919A626}" dt="2019-11-03T11:48:29.374" v="127" actId="20577"/>
          <ac:spMkLst>
            <pc:docMk/>
            <pc:sldMk cId="1590359932" sldId="257"/>
            <ac:spMk id="3" creationId="{E098E639-3936-47EF-B7C0-B34A73CB5D80}"/>
          </ac:spMkLst>
        </pc:spChg>
      </pc:sldChg>
      <pc:sldChg chg="modSp add modNotesTx">
        <pc:chgData name="Marek Czarnecki" userId="eded951b8633f82a" providerId="LiveId" clId="{54E7A861-7E9C-46C9-88E8-D3835919A626}" dt="2019-11-03T11:50:17.784" v="223" actId="5793"/>
        <pc:sldMkLst>
          <pc:docMk/>
          <pc:sldMk cId="2613990391" sldId="258"/>
        </pc:sldMkLst>
        <pc:spChg chg="mod">
          <ac:chgData name="Marek Czarnecki" userId="eded951b8633f82a" providerId="LiveId" clId="{54E7A861-7E9C-46C9-88E8-D3835919A626}" dt="2019-11-03T11:48:46.544" v="148" actId="20577"/>
          <ac:spMkLst>
            <pc:docMk/>
            <pc:sldMk cId="2613990391" sldId="258"/>
            <ac:spMk id="2" creationId="{4600CB32-343D-4D3D-AB65-B10D41C5D45B}"/>
          </ac:spMkLst>
        </pc:spChg>
        <pc:spChg chg="mod">
          <ac:chgData name="Marek Czarnecki" userId="eded951b8633f82a" providerId="LiveId" clId="{54E7A861-7E9C-46C9-88E8-D3835919A626}" dt="2019-11-03T11:50:01.080" v="164" actId="20577"/>
          <ac:spMkLst>
            <pc:docMk/>
            <pc:sldMk cId="2613990391" sldId="258"/>
            <ac:spMk id="3" creationId="{A49E7246-1755-4D1F-B48B-CAF4E407187F}"/>
          </ac:spMkLst>
        </pc:spChg>
      </pc:sldChg>
      <pc:sldChg chg="addSp delSp modSp add">
        <pc:chgData name="Marek Czarnecki" userId="eded951b8633f82a" providerId="LiveId" clId="{54E7A861-7E9C-46C9-88E8-D3835919A626}" dt="2019-11-03T11:51:52.720" v="240" actId="14100"/>
        <pc:sldMkLst>
          <pc:docMk/>
          <pc:sldMk cId="2861787179" sldId="259"/>
        </pc:sldMkLst>
        <pc:spChg chg="mod">
          <ac:chgData name="Marek Czarnecki" userId="eded951b8633f82a" providerId="LiveId" clId="{54E7A861-7E9C-46C9-88E8-D3835919A626}" dt="2019-11-03T11:51:12.399" v="236" actId="20577"/>
          <ac:spMkLst>
            <pc:docMk/>
            <pc:sldMk cId="2861787179" sldId="259"/>
            <ac:spMk id="2" creationId="{223AA77F-5D0E-4075-85E4-C22C93212C85}"/>
          </ac:spMkLst>
        </pc:spChg>
        <pc:spChg chg="del">
          <ac:chgData name="Marek Czarnecki" userId="eded951b8633f82a" providerId="LiveId" clId="{54E7A861-7E9C-46C9-88E8-D3835919A626}" dt="2019-11-03T11:51:44.366" v="237" actId="931"/>
          <ac:spMkLst>
            <pc:docMk/>
            <pc:sldMk cId="2861787179" sldId="259"/>
            <ac:spMk id="3" creationId="{694D7399-E9DA-44B9-91F4-28D8FAC90240}"/>
          </ac:spMkLst>
        </pc:spChg>
        <pc:picChg chg="add mod">
          <ac:chgData name="Marek Czarnecki" userId="eded951b8633f82a" providerId="LiveId" clId="{54E7A861-7E9C-46C9-88E8-D3835919A626}" dt="2019-11-03T11:51:52.720" v="240" actId="14100"/>
          <ac:picMkLst>
            <pc:docMk/>
            <pc:sldMk cId="2861787179" sldId="259"/>
            <ac:picMk id="5" creationId="{6395C538-5A3C-4FF2-B250-AAE3716E8DC0}"/>
          </ac:picMkLst>
        </pc:picChg>
      </pc:sldChg>
      <pc:sldChg chg="modSp add modAnim modNotesTx">
        <pc:chgData name="Marek Czarnecki" userId="eded951b8633f82a" providerId="LiveId" clId="{54E7A861-7E9C-46C9-88E8-D3835919A626}" dt="2019-11-03T12:08:10.526" v="552" actId="20577"/>
        <pc:sldMkLst>
          <pc:docMk/>
          <pc:sldMk cId="1677085813" sldId="260"/>
        </pc:sldMkLst>
        <pc:spChg chg="mod">
          <ac:chgData name="Marek Czarnecki" userId="eded951b8633f82a" providerId="LiveId" clId="{54E7A861-7E9C-46C9-88E8-D3835919A626}" dt="2019-11-03T11:52:36.112" v="265" actId="20577"/>
          <ac:spMkLst>
            <pc:docMk/>
            <pc:sldMk cId="1677085813" sldId="260"/>
            <ac:spMk id="2" creationId="{1352E989-E766-4EF1-B951-A2150FEB4C26}"/>
          </ac:spMkLst>
        </pc:spChg>
        <pc:spChg chg="mod">
          <ac:chgData name="Marek Czarnecki" userId="eded951b8633f82a" providerId="LiveId" clId="{54E7A861-7E9C-46C9-88E8-D3835919A626}" dt="2019-11-03T11:53:38.633" v="402" actId="20577"/>
          <ac:spMkLst>
            <pc:docMk/>
            <pc:sldMk cId="1677085813" sldId="260"/>
            <ac:spMk id="3" creationId="{E383B7DD-37E3-4102-BDD3-931009D8D187}"/>
          </ac:spMkLst>
        </pc:spChg>
      </pc:sldChg>
      <pc:sldChg chg="addSp delSp modSp add modNotesTx">
        <pc:chgData name="Marek Czarnecki" userId="eded951b8633f82a" providerId="LiveId" clId="{54E7A861-7E9C-46C9-88E8-D3835919A626}" dt="2019-11-03T12:10:46.911" v="744" actId="20577"/>
        <pc:sldMkLst>
          <pc:docMk/>
          <pc:sldMk cId="2908175453" sldId="261"/>
        </pc:sldMkLst>
        <pc:spChg chg="mod">
          <ac:chgData name="Marek Czarnecki" userId="eded951b8633f82a" providerId="LiveId" clId="{54E7A861-7E9C-46C9-88E8-D3835919A626}" dt="2019-11-03T12:08:34.846" v="566" actId="20577"/>
          <ac:spMkLst>
            <pc:docMk/>
            <pc:sldMk cId="2908175453" sldId="261"/>
            <ac:spMk id="2" creationId="{4D182FEE-2399-4735-BB8A-74CC280DEB2C}"/>
          </ac:spMkLst>
        </pc:spChg>
        <pc:spChg chg="del">
          <ac:chgData name="Marek Czarnecki" userId="eded951b8633f82a" providerId="LiveId" clId="{54E7A861-7E9C-46C9-88E8-D3835919A626}" dt="2019-11-03T12:08:40.972" v="567" actId="931"/>
          <ac:spMkLst>
            <pc:docMk/>
            <pc:sldMk cId="2908175453" sldId="261"/>
            <ac:spMk id="3" creationId="{8DEA907B-25A0-4A71-85D9-42EC81060FE3}"/>
          </ac:spMkLst>
        </pc:spChg>
        <pc:picChg chg="add mod">
          <ac:chgData name="Marek Czarnecki" userId="eded951b8633f82a" providerId="LiveId" clId="{54E7A861-7E9C-46C9-88E8-D3835919A626}" dt="2019-11-03T12:08:44.822" v="569" actId="1076"/>
          <ac:picMkLst>
            <pc:docMk/>
            <pc:sldMk cId="2908175453" sldId="261"/>
            <ac:picMk id="5" creationId="{124EBF41-E69D-4765-8F89-190ED936B0CC}"/>
          </ac:picMkLst>
        </pc:picChg>
      </pc:sldChg>
      <pc:sldChg chg="addSp modSp add">
        <pc:chgData name="Marek Czarnecki" userId="eded951b8633f82a" providerId="LiveId" clId="{54E7A861-7E9C-46C9-88E8-D3835919A626}" dt="2019-11-03T12:20:21.624" v="810" actId="14100"/>
        <pc:sldMkLst>
          <pc:docMk/>
          <pc:sldMk cId="2431299423" sldId="262"/>
        </pc:sldMkLst>
        <pc:spChg chg="mod">
          <ac:chgData name="Marek Czarnecki" userId="eded951b8633f82a" providerId="LiveId" clId="{54E7A861-7E9C-46C9-88E8-D3835919A626}" dt="2019-11-03T12:17:33.908" v="758" actId="20577"/>
          <ac:spMkLst>
            <pc:docMk/>
            <pc:sldMk cId="2431299423" sldId="262"/>
            <ac:spMk id="2" creationId="{617AD3B8-E0B9-4CBD-A467-E1EEC974DEAD}"/>
          </ac:spMkLst>
        </pc:spChg>
        <pc:spChg chg="mod">
          <ac:chgData name="Marek Czarnecki" userId="eded951b8633f82a" providerId="LiveId" clId="{54E7A861-7E9C-46C9-88E8-D3835919A626}" dt="2019-11-03T12:18:13.628" v="805" actId="20577"/>
          <ac:spMkLst>
            <pc:docMk/>
            <pc:sldMk cId="2431299423" sldId="262"/>
            <ac:spMk id="3" creationId="{07147CF2-C510-400F-A4EB-AD418DA196C4}"/>
          </ac:spMkLst>
        </pc:spChg>
        <pc:picChg chg="add mod">
          <ac:chgData name="Marek Czarnecki" userId="eded951b8633f82a" providerId="LiveId" clId="{54E7A861-7E9C-46C9-88E8-D3835919A626}" dt="2019-11-03T12:20:21.624" v="810" actId="14100"/>
          <ac:picMkLst>
            <pc:docMk/>
            <pc:sldMk cId="2431299423" sldId="262"/>
            <ac:picMk id="5" creationId="{42BCD9D9-3DDC-4452-BC5A-AEC4377FD711}"/>
          </ac:picMkLst>
        </pc:picChg>
      </pc:sldChg>
      <pc:sldChg chg="addSp delSp modSp add modNotesTx">
        <pc:chgData name="Marek Czarnecki" userId="eded951b8633f82a" providerId="LiveId" clId="{54E7A861-7E9C-46C9-88E8-D3835919A626}" dt="2019-11-03T12:36:45.008" v="1093" actId="20577"/>
        <pc:sldMkLst>
          <pc:docMk/>
          <pc:sldMk cId="2195745664" sldId="263"/>
        </pc:sldMkLst>
        <pc:spChg chg="mod">
          <ac:chgData name="Marek Czarnecki" userId="eded951b8633f82a" providerId="LiveId" clId="{54E7A861-7E9C-46C9-88E8-D3835919A626}" dt="2019-11-03T12:24:24.716" v="825" actId="20577"/>
          <ac:spMkLst>
            <pc:docMk/>
            <pc:sldMk cId="2195745664" sldId="263"/>
            <ac:spMk id="2" creationId="{3DFD89DF-B417-4FD3-873B-6AE429A35890}"/>
          </ac:spMkLst>
        </pc:spChg>
        <pc:spChg chg="del">
          <ac:chgData name="Marek Czarnecki" userId="eded951b8633f82a" providerId="LiveId" clId="{54E7A861-7E9C-46C9-88E8-D3835919A626}" dt="2019-11-03T12:26:17.399" v="867" actId="931"/>
          <ac:spMkLst>
            <pc:docMk/>
            <pc:sldMk cId="2195745664" sldId="263"/>
            <ac:spMk id="3" creationId="{45EAB3F9-AFA2-4B07-B341-275EC18DEE82}"/>
          </ac:spMkLst>
        </pc:spChg>
        <pc:picChg chg="add mod">
          <ac:chgData name="Marek Czarnecki" userId="eded951b8633f82a" providerId="LiveId" clId="{54E7A861-7E9C-46C9-88E8-D3835919A626}" dt="2019-11-03T12:28:31.025" v="914" actId="1076"/>
          <ac:picMkLst>
            <pc:docMk/>
            <pc:sldMk cId="2195745664" sldId="263"/>
            <ac:picMk id="5" creationId="{A8BF12F3-C813-42F4-9DBF-7010232424DF}"/>
          </ac:picMkLst>
        </pc:picChg>
        <pc:picChg chg="add mod">
          <ac:chgData name="Marek Czarnecki" userId="eded951b8633f82a" providerId="LiveId" clId="{54E7A861-7E9C-46C9-88E8-D3835919A626}" dt="2019-11-03T12:28:33.149" v="915" actId="1076"/>
          <ac:picMkLst>
            <pc:docMk/>
            <pc:sldMk cId="2195745664" sldId="263"/>
            <ac:picMk id="7" creationId="{59C9A6E6-4729-4068-B33D-6D56C1C07206}"/>
          </ac:picMkLst>
        </pc:picChg>
      </pc:sldChg>
      <pc:sldChg chg="addSp delSp modSp add mod setBg modNotesTx">
        <pc:chgData name="Marek Czarnecki" userId="eded951b8633f82a" providerId="LiveId" clId="{54E7A861-7E9C-46C9-88E8-D3835919A626}" dt="2019-11-03T12:41:22.800" v="1141" actId="20577"/>
        <pc:sldMkLst>
          <pc:docMk/>
          <pc:sldMk cId="2468018899" sldId="264"/>
        </pc:sldMkLst>
        <pc:spChg chg="mod">
          <ac:chgData name="Marek Czarnecki" userId="eded951b8633f82a" providerId="LiveId" clId="{54E7A861-7E9C-46C9-88E8-D3835919A626}" dt="2019-11-03T12:40:44.561" v="1108" actId="26606"/>
          <ac:spMkLst>
            <pc:docMk/>
            <pc:sldMk cId="2468018899" sldId="264"/>
            <ac:spMk id="2" creationId="{E8AB510B-D9C8-435D-905B-94E45E1F8102}"/>
          </ac:spMkLst>
        </pc:spChg>
        <pc:spChg chg="del">
          <ac:chgData name="Marek Czarnecki" userId="eded951b8633f82a" providerId="LiveId" clId="{54E7A861-7E9C-46C9-88E8-D3835919A626}" dt="2019-11-03T12:40:41.049" v="1104" actId="931"/>
          <ac:spMkLst>
            <pc:docMk/>
            <pc:sldMk cId="2468018899" sldId="264"/>
            <ac:spMk id="3" creationId="{7E9A5979-5C70-41F8-92CE-34CA24A59BB5}"/>
          </ac:spMkLst>
        </pc:spChg>
        <pc:spChg chg="add del">
          <ac:chgData name="Marek Czarnecki" userId="eded951b8633f82a" providerId="LiveId" clId="{54E7A861-7E9C-46C9-88E8-D3835919A626}" dt="2019-11-03T12:40:44.561" v="1108" actId="26606"/>
          <ac:spMkLst>
            <pc:docMk/>
            <pc:sldMk cId="2468018899" sldId="264"/>
            <ac:spMk id="10" creationId="{6753252F-4873-4F63-801D-CC719279A7D5}"/>
          </ac:spMkLst>
        </pc:spChg>
        <pc:spChg chg="add del">
          <ac:chgData name="Marek Czarnecki" userId="eded951b8633f82a" providerId="LiveId" clId="{54E7A861-7E9C-46C9-88E8-D3835919A626}" dt="2019-11-03T12:40:44.561" v="1108" actId="26606"/>
          <ac:spMkLst>
            <pc:docMk/>
            <pc:sldMk cId="2468018899" sldId="264"/>
            <ac:spMk id="12" creationId="{047C8CCB-F95D-4249-92DD-651249D3535A}"/>
          </ac:spMkLst>
        </pc:spChg>
        <pc:picChg chg="add mod">
          <ac:chgData name="Marek Czarnecki" userId="eded951b8633f82a" providerId="LiveId" clId="{54E7A861-7E9C-46C9-88E8-D3835919A626}" dt="2019-11-03T12:40:44.561" v="1108" actId="26606"/>
          <ac:picMkLst>
            <pc:docMk/>
            <pc:sldMk cId="2468018899" sldId="264"/>
            <ac:picMk id="5" creationId="{E5A91D93-8142-47A0-A608-99F52D512818}"/>
          </ac:picMkLst>
        </pc:picChg>
      </pc:sldChg>
      <pc:sldChg chg="addSp delSp modSp add modNotesTx">
        <pc:chgData name="Marek Czarnecki" userId="eded951b8633f82a" providerId="LiveId" clId="{54E7A861-7E9C-46C9-88E8-D3835919A626}" dt="2019-11-03T12:56:34.112" v="1286" actId="20577"/>
        <pc:sldMkLst>
          <pc:docMk/>
          <pc:sldMk cId="3708036798" sldId="265"/>
        </pc:sldMkLst>
        <pc:spChg chg="mod">
          <ac:chgData name="Marek Czarnecki" userId="eded951b8633f82a" providerId="LiveId" clId="{54E7A861-7E9C-46C9-88E8-D3835919A626}" dt="2019-11-03T12:44:28.648" v="1184" actId="20577"/>
          <ac:spMkLst>
            <pc:docMk/>
            <pc:sldMk cId="3708036798" sldId="265"/>
            <ac:spMk id="2" creationId="{6EC49AE4-B96E-450A-9857-B4FF125BAB21}"/>
          </ac:spMkLst>
        </pc:spChg>
        <pc:spChg chg="del">
          <ac:chgData name="Marek Czarnecki" userId="eded951b8633f82a" providerId="LiveId" clId="{54E7A861-7E9C-46C9-88E8-D3835919A626}" dt="2019-11-03T12:44:37.059" v="1185" actId="931"/>
          <ac:spMkLst>
            <pc:docMk/>
            <pc:sldMk cId="3708036798" sldId="265"/>
            <ac:spMk id="3" creationId="{5C79F1BB-9E76-472D-9063-D1C0B886A9E1}"/>
          </ac:spMkLst>
        </pc:spChg>
        <pc:picChg chg="add mod">
          <ac:chgData name="Marek Czarnecki" userId="eded951b8633f82a" providerId="LiveId" clId="{54E7A861-7E9C-46C9-88E8-D3835919A626}" dt="2019-11-03T12:44:43.210" v="1189" actId="1076"/>
          <ac:picMkLst>
            <pc:docMk/>
            <pc:sldMk cId="3708036798" sldId="265"/>
            <ac:picMk id="5" creationId="{BE79FF48-7EDD-4DCE-8385-3D27020FE325}"/>
          </ac:picMkLst>
        </pc:picChg>
      </pc:sldChg>
      <pc:sldChg chg="modSp add modNotesTx">
        <pc:chgData name="Marek Czarnecki" userId="eded951b8633f82a" providerId="LiveId" clId="{54E7A861-7E9C-46C9-88E8-D3835919A626}" dt="2019-11-03T14:33:02.238" v="1417" actId="20577"/>
        <pc:sldMkLst>
          <pc:docMk/>
          <pc:sldMk cId="359287646" sldId="266"/>
        </pc:sldMkLst>
        <pc:spChg chg="mod">
          <ac:chgData name="Marek Czarnecki" userId="eded951b8633f82a" providerId="LiveId" clId="{54E7A861-7E9C-46C9-88E8-D3835919A626}" dt="2019-11-03T14:23:46.063" v="1305" actId="20577"/>
          <ac:spMkLst>
            <pc:docMk/>
            <pc:sldMk cId="359287646" sldId="266"/>
            <ac:spMk id="2" creationId="{06B69011-F421-468F-A744-6DC9A3CD264C}"/>
          </ac:spMkLst>
        </pc:spChg>
        <pc:spChg chg="mod">
          <ac:chgData name="Marek Czarnecki" userId="eded951b8633f82a" providerId="LiveId" clId="{54E7A861-7E9C-46C9-88E8-D3835919A626}" dt="2019-11-03T14:28:45.922" v="1358" actId="20577"/>
          <ac:spMkLst>
            <pc:docMk/>
            <pc:sldMk cId="359287646" sldId="266"/>
            <ac:spMk id="3" creationId="{F35B18E7-CBF2-4149-92A6-9E356283512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1DAC8-4500-47F3-A11F-FF6E25DFA8CD}" type="datetimeFigureOut">
              <a:rPr lang="pl-PL" smtClean="0"/>
              <a:t>07.11.2019</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88A065-2887-4DD0-980E-67E3E7BDC6D9}" type="slidenum">
              <a:rPr lang="pl-PL" smtClean="0"/>
              <a:t>‹#›</a:t>
            </a:fld>
            <a:endParaRPr lang="pl-PL"/>
          </a:p>
        </p:txBody>
      </p:sp>
    </p:spTree>
    <p:extLst>
      <p:ext uri="{BB962C8B-B14F-4D97-AF65-F5344CB8AC3E}">
        <p14:creationId xmlns:p14="http://schemas.microsoft.com/office/powerpoint/2010/main" val="201267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F388A065-2887-4DD0-980E-67E3E7BDC6D9}" type="slidenum">
              <a:rPr lang="pl-PL" smtClean="0"/>
              <a:t>2</a:t>
            </a:fld>
            <a:endParaRPr lang="pl-PL"/>
          </a:p>
        </p:txBody>
      </p:sp>
    </p:spTree>
    <p:extLst>
      <p:ext uri="{BB962C8B-B14F-4D97-AF65-F5344CB8AC3E}">
        <p14:creationId xmlns:p14="http://schemas.microsoft.com/office/powerpoint/2010/main" val="159832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F388A065-2887-4DD0-980E-67E3E7BDC6D9}" type="slidenum">
              <a:rPr lang="pl-PL" smtClean="0"/>
              <a:t>3</a:t>
            </a:fld>
            <a:endParaRPr lang="pl-PL"/>
          </a:p>
        </p:txBody>
      </p:sp>
    </p:spTree>
    <p:extLst>
      <p:ext uri="{BB962C8B-B14F-4D97-AF65-F5344CB8AC3E}">
        <p14:creationId xmlns:p14="http://schemas.microsoft.com/office/powerpoint/2010/main" val="3557254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F388A065-2887-4DD0-980E-67E3E7BDC6D9}" type="slidenum">
              <a:rPr lang="pl-PL" smtClean="0"/>
              <a:t>5</a:t>
            </a:fld>
            <a:endParaRPr lang="pl-PL"/>
          </a:p>
        </p:txBody>
      </p:sp>
    </p:spTree>
    <p:extLst>
      <p:ext uri="{BB962C8B-B14F-4D97-AF65-F5344CB8AC3E}">
        <p14:creationId xmlns:p14="http://schemas.microsoft.com/office/powerpoint/2010/main" val="3509966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F388A065-2887-4DD0-980E-67E3E7BDC6D9}" type="slidenum">
              <a:rPr lang="pl-PL" smtClean="0"/>
              <a:t>6</a:t>
            </a:fld>
            <a:endParaRPr lang="pl-PL"/>
          </a:p>
        </p:txBody>
      </p:sp>
    </p:spTree>
    <p:extLst>
      <p:ext uri="{BB962C8B-B14F-4D97-AF65-F5344CB8AC3E}">
        <p14:creationId xmlns:p14="http://schemas.microsoft.com/office/powerpoint/2010/main" val="2920646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F388A065-2887-4DD0-980E-67E3E7BDC6D9}" type="slidenum">
              <a:rPr lang="pl-PL" smtClean="0"/>
              <a:t>7</a:t>
            </a:fld>
            <a:endParaRPr lang="pl-PL"/>
          </a:p>
        </p:txBody>
      </p:sp>
    </p:spTree>
    <p:extLst>
      <p:ext uri="{BB962C8B-B14F-4D97-AF65-F5344CB8AC3E}">
        <p14:creationId xmlns:p14="http://schemas.microsoft.com/office/powerpoint/2010/main" val="3622940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F388A065-2887-4DD0-980E-67E3E7BDC6D9}" type="slidenum">
              <a:rPr lang="pl-PL" smtClean="0"/>
              <a:t>8</a:t>
            </a:fld>
            <a:endParaRPr lang="pl-PL"/>
          </a:p>
        </p:txBody>
      </p:sp>
    </p:spTree>
    <p:extLst>
      <p:ext uri="{BB962C8B-B14F-4D97-AF65-F5344CB8AC3E}">
        <p14:creationId xmlns:p14="http://schemas.microsoft.com/office/powerpoint/2010/main" val="3375776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F388A065-2887-4DD0-980E-67E3E7BDC6D9}" type="slidenum">
              <a:rPr lang="pl-PL" smtClean="0"/>
              <a:t>9</a:t>
            </a:fld>
            <a:endParaRPr lang="pl-PL"/>
          </a:p>
        </p:txBody>
      </p:sp>
    </p:spTree>
    <p:extLst>
      <p:ext uri="{BB962C8B-B14F-4D97-AF65-F5344CB8AC3E}">
        <p14:creationId xmlns:p14="http://schemas.microsoft.com/office/powerpoint/2010/main" val="903162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F388A065-2887-4DD0-980E-67E3E7BDC6D9}" type="slidenum">
              <a:rPr lang="pl-PL" smtClean="0"/>
              <a:t>10</a:t>
            </a:fld>
            <a:endParaRPr lang="pl-PL"/>
          </a:p>
        </p:txBody>
      </p:sp>
    </p:spTree>
    <p:extLst>
      <p:ext uri="{BB962C8B-B14F-4D97-AF65-F5344CB8AC3E}">
        <p14:creationId xmlns:p14="http://schemas.microsoft.com/office/powerpoint/2010/main" val="4271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F388A065-2887-4DD0-980E-67E3E7BDC6D9}" type="slidenum">
              <a:rPr lang="pl-PL" smtClean="0"/>
              <a:t>11</a:t>
            </a:fld>
            <a:endParaRPr lang="pl-PL"/>
          </a:p>
        </p:txBody>
      </p:sp>
    </p:spTree>
    <p:extLst>
      <p:ext uri="{BB962C8B-B14F-4D97-AF65-F5344CB8AC3E}">
        <p14:creationId xmlns:p14="http://schemas.microsoft.com/office/powerpoint/2010/main" val="1878924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EC5DAF7-3801-4083-BB7F-39377B01F828}"/>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9477CB80-46D5-4A85-AF26-0DD9992E5A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EF2E325E-2062-4D1E-BAB2-ECC5C6FEF0E9}"/>
              </a:ext>
            </a:extLst>
          </p:cNvPr>
          <p:cNvSpPr>
            <a:spLocks noGrp="1"/>
          </p:cNvSpPr>
          <p:nvPr>
            <p:ph type="dt" sz="half" idx="10"/>
          </p:nvPr>
        </p:nvSpPr>
        <p:spPr/>
        <p:txBody>
          <a:bodyPr/>
          <a:lstStyle/>
          <a:p>
            <a:fld id="{604E1CCA-B55A-4EBF-8526-0253C9414844}" type="datetimeFigureOut">
              <a:rPr lang="pl-PL" smtClean="0"/>
              <a:t>07.11.2019</a:t>
            </a:fld>
            <a:endParaRPr lang="pl-PL"/>
          </a:p>
        </p:txBody>
      </p:sp>
      <p:sp>
        <p:nvSpPr>
          <p:cNvPr id="5" name="Symbol zastępczy stopki 4">
            <a:extLst>
              <a:ext uri="{FF2B5EF4-FFF2-40B4-BE49-F238E27FC236}">
                <a16:creationId xmlns:a16="http://schemas.microsoft.com/office/drawing/2014/main" id="{CEC469E8-23BD-442E-A77E-7DDDCB76F8A4}"/>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B4A566C-4EA6-4F0C-93B9-4425BB9BE8B1}"/>
              </a:ext>
            </a:extLst>
          </p:cNvPr>
          <p:cNvSpPr>
            <a:spLocks noGrp="1"/>
          </p:cNvSpPr>
          <p:nvPr>
            <p:ph type="sldNum" sz="quarter" idx="12"/>
          </p:nvPr>
        </p:nvSpPr>
        <p:spPr/>
        <p:txBody>
          <a:bodyPr/>
          <a:lstStyle/>
          <a:p>
            <a:fld id="{D47BE707-68E1-4A3A-B3D2-FA4C1DF4DD7F}" type="slidenum">
              <a:rPr lang="pl-PL" smtClean="0"/>
              <a:t>‹#›</a:t>
            </a:fld>
            <a:endParaRPr lang="pl-PL"/>
          </a:p>
        </p:txBody>
      </p:sp>
    </p:spTree>
    <p:extLst>
      <p:ext uri="{BB962C8B-B14F-4D97-AF65-F5344CB8AC3E}">
        <p14:creationId xmlns:p14="http://schemas.microsoft.com/office/powerpoint/2010/main" val="1067654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B55A4FA-48BB-46C5-8213-3F2602EECD2F}"/>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A2E026D0-1B64-4BB1-A18C-71917EEE8863}"/>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2617A3C3-DDD8-4C26-889D-4F1F8FBC705F}"/>
              </a:ext>
            </a:extLst>
          </p:cNvPr>
          <p:cNvSpPr>
            <a:spLocks noGrp="1"/>
          </p:cNvSpPr>
          <p:nvPr>
            <p:ph type="dt" sz="half" idx="10"/>
          </p:nvPr>
        </p:nvSpPr>
        <p:spPr/>
        <p:txBody>
          <a:bodyPr/>
          <a:lstStyle/>
          <a:p>
            <a:fld id="{604E1CCA-B55A-4EBF-8526-0253C9414844}" type="datetimeFigureOut">
              <a:rPr lang="pl-PL" smtClean="0"/>
              <a:t>07.11.2019</a:t>
            </a:fld>
            <a:endParaRPr lang="pl-PL"/>
          </a:p>
        </p:txBody>
      </p:sp>
      <p:sp>
        <p:nvSpPr>
          <p:cNvPr id="5" name="Symbol zastępczy stopki 4">
            <a:extLst>
              <a:ext uri="{FF2B5EF4-FFF2-40B4-BE49-F238E27FC236}">
                <a16:creationId xmlns:a16="http://schemas.microsoft.com/office/drawing/2014/main" id="{85038A0E-E1F7-466B-81F4-416A2834E916}"/>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13E86DDC-F5C2-4D8A-8CEF-E11464DCC919}"/>
              </a:ext>
            </a:extLst>
          </p:cNvPr>
          <p:cNvSpPr>
            <a:spLocks noGrp="1"/>
          </p:cNvSpPr>
          <p:nvPr>
            <p:ph type="sldNum" sz="quarter" idx="12"/>
          </p:nvPr>
        </p:nvSpPr>
        <p:spPr/>
        <p:txBody>
          <a:bodyPr/>
          <a:lstStyle/>
          <a:p>
            <a:fld id="{D47BE707-68E1-4A3A-B3D2-FA4C1DF4DD7F}" type="slidenum">
              <a:rPr lang="pl-PL" smtClean="0"/>
              <a:t>‹#›</a:t>
            </a:fld>
            <a:endParaRPr lang="pl-PL"/>
          </a:p>
        </p:txBody>
      </p:sp>
    </p:spTree>
    <p:extLst>
      <p:ext uri="{BB962C8B-B14F-4D97-AF65-F5344CB8AC3E}">
        <p14:creationId xmlns:p14="http://schemas.microsoft.com/office/powerpoint/2010/main" val="1349494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EEA6628A-CCE6-4784-BB2D-F5C2215A3E65}"/>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E435C53B-7EFB-4DAF-A077-6EBF1801B531}"/>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385B75B-6334-4D07-A25A-A23232751BE2}"/>
              </a:ext>
            </a:extLst>
          </p:cNvPr>
          <p:cNvSpPr>
            <a:spLocks noGrp="1"/>
          </p:cNvSpPr>
          <p:nvPr>
            <p:ph type="dt" sz="half" idx="10"/>
          </p:nvPr>
        </p:nvSpPr>
        <p:spPr/>
        <p:txBody>
          <a:bodyPr/>
          <a:lstStyle/>
          <a:p>
            <a:fld id="{604E1CCA-B55A-4EBF-8526-0253C9414844}" type="datetimeFigureOut">
              <a:rPr lang="pl-PL" smtClean="0"/>
              <a:t>07.11.2019</a:t>
            </a:fld>
            <a:endParaRPr lang="pl-PL"/>
          </a:p>
        </p:txBody>
      </p:sp>
      <p:sp>
        <p:nvSpPr>
          <p:cNvPr id="5" name="Symbol zastępczy stopki 4">
            <a:extLst>
              <a:ext uri="{FF2B5EF4-FFF2-40B4-BE49-F238E27FC236}">
                <a16:creationId xmlns:a16="http://schemas.microsoft.com/office/drawing/2014/main" id="{71708013-F649-49A1-845B-93F64C187E8D}"/>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0294423-0AA3-45F9-9342-3F8D9FB1F102}"/>
              </a:ext>
            </a:extLst>
          </p:cNvPr>
          <p:cNvSpPr>
            <a:spLocks noGrp="1"/>
          </p:cNvSpPr>
          <p:nvPr>
            <p:ph type="sldNum" sz="quarter" idx="12"/>
          </p:nvPr>
        </p:nvSpPr>
        <p:spPr/>
        <p:txBody>
          <a:bodyPr/>
          <a:lstStyle/>
          <a:p>
            <a:fld id="{D47BE707-68E1-4A3A-B3D2-FA4C1DF4DD7F}" type="slidenum">
              <a:rPr lang="pl-PL" smtClean="0"/>
              <a:t>‹#›</a:t>
            </a:fld>
            <a:endParaRPr lang="pl-PL"/>
          </a:p>
        </p:txBody>
      </p:sp>
    </p:spTree>
    <p:extLst>
      <p:ext uri="{BB962C8B-B14F-4D97-AF65-F5344CB8AC3E}">
        <p14:creationId xmlns:p14="http://schemas.microsoft.com/office/powerpoint/2010/main" val="402306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0F8652-C37C-4E66-9B21-630A434A6B48}"/>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C802A0A-390B-4C63-B5AE-FAD18588CE2D}"/>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3170F472-810D-4FC2-B91C-ECE16261C4FA}"/>
              </a:ext>
            </a:extLst>
          </p:cNvPr>
          <p:cNvSpPr>
            <a:spLocks noGrp="1"/>
          </p:cNvSpPr>
          <p:nvPr>
            <p:ph type="dt" sz="half" idx="10"/>
          </p:nvPr>
        </p:nvSpPr>
        <p:spPr/>
        <p:txBody>
          <a:bodyPr/>
          <a:lstStyle/>
          <a:p>
            <a:fld id="{604E1CCA-B55A-4EBF-8526-0253C9414844}" type="datetimeFigureOut">
              <a:rPr lang="pl-PL" smtClean="0"/>
              <a:t>07.11.2019</a:t>
            </a:fld>
            <a:endParaRPr lang="pl-PL"/>
          </a:p>
        </p:txBody>
      </p:sp>
      <p:sp>
        <p:nvSpPr>
          <p:cNvPr id="5" name="Symbol zastępczy stopki 4">
            <a:extLst>
              <a:ext uri="{FF2B5EF4-FFF2-40B4-BE49-F238E27FC236}">
                <a16:creationId xmlns:a16="http://schemas.microsoft.com/office/drawing/2014/main" id="{04AB7D01-B567-43FA-AE57-7B27DE571794}"/>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7CD2258B-DEDB-434F-AC42-FFD23B2B9980}"/>
              </a:ext>
            </a:extLst>
          </p:cNvPr>
          <p:cNvSpPr>
            <a:spLocks noGrp="1"/>
          </p:cNvSpPr>
          <p:nvPr>
            <p:ph type="sldNum" sz="quarter" idx="12"/>
          </p:nvPr>
        </p:nvSpPr>
        <p:spPr/>
        <p:txBody>
          <a:bodyPr/>
          <a:lstStyle/>
          <a:p>
            <a:fld id="{D47BE707-68E1-4A3A-B3D2-FA4C1DF4DD7F}" type="slidenum">
              <a:rPr lang="pl-PL" smtClean="0"/>
              <a:t>‹#›</a:t>
            </a:fld>
            <a:endParaRPr lang="pl-PL"/>
          </a:p>
        </p:txBody>
      </p:sp>
    </p:spTree>
    <p:extLst>
      <p:ext uri="{BB962C8B-B14F-4D97-AF65-F5344CB8AC3E}">
        <p14:creationId xmlns:p14="http://schemas.microsoft.com/office/powerpoint/2010/main" val="393887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7DCD5C2-D1BB-48ED-9523-34A7D31E9133}"/>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5B2D0489-A57B-4D2E-8D3F-A1F87137AC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D7654B69-44DE-4140-A3C5-0CC89771F14B}"/>
              </a:ext>
            </a:extLst>
          </p:cNvPr>
          <p:cNvSpPr>
            <a:spLocks noGrp="1"/>
          </p:cNvSpPr>
          <p:nvPr>
            <p:ph type="dt" sz="half" idx="10"/>
          </p:nvPr>
        </p:nvSpPr>
        <p:spPr/>
        <p:txBody>
          <a:bodyPr/>
          <a:lstStyle/>
          <a:p>
            <a:fld id="{604E1CCA-B55A-4EBF-8526-0253C9414844}" type="datetimeFigureOut">
              <a:rPr lang="pl-PL" smtClean="0"/>
              <a:t>07.11.2019</a:t>
            </a:fld>
            <a:endParaRPr lang="pl-PL"/>
          </a:p>
        </p:txBody>
      </p:sp>
      <p:sp>
        <p:nvSpPr>
          <p:cNvPr id="5" name="Symbol zastępczy stopki 4">
            <a:extLst>
              <a:ext uri="{FF2B5EF4-FFF2-40B4-BE49-F238E27FC236}">
                <a16:creationId xmlns:a16="http://schemas.microsoft.com/office/drawing/2014/main" id="{04AC1D01-AE19-417C-B25A-6A87DC378134}"/>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8BA18194-EF49-483E-909A-B11B7D0297BE}"/>
              </a:ext>
            </a:extLst>
          </p:cNvPr>
          <p:cNvSpPr>
            <a:spLocks noGrp="1"/>
          </p:cNvSpPr>
          <p:nvPr>
            <p:ph type="sldNum" sz="quarter" idx="12"/>
          </p:nvPr>
        </p:nvSpPr>
        <p:spPr/>
        <p:txBody>
          <a:bodyPr/>
          <a:lstStyle/>
          <a:p>
            <a:fld id="{D47BE707-68E1-4A3A-B3D2-FA4C1DF4DD7F}" type="slidenum">
              <a:rPr lang="pl-PL" smtClean="0"/>
              <a:t>‹#›</a:t>
            </a:fld>
            <a:endParaRPr lang="pl-PL"/>
          </a:p>
        </p:txBody>
      </p:sp>
    </p:spTree>
    <p:extLst>
      <p:ext uri="{BB962C8B-B14F-4D97-AF65-F5344CB8AC3E}">
        <p14:creationId xmlns:p14="http://schemas.microsoft.com/office/powerpoint/2010/main" val="153083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B93AAD6-7055-4ACB-897D-A13AD0F06A2F}"/>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D2D403CC-4D93-4788-BA17-3C3012AED68D}"/>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FCBDAEEE-EEC2-4554-A1A7-B04FF9BB43FD}"/>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139001F3-081C-4465-8E25-9613274E68F1}"/>
              </a:ext>
            </a:extLst>
          </p:cNvPr>
          <p:cNvSpPr>
            <a:spLocks noGrp="1"/>
          </p:cNvSpPr>
          <p:nvPr>
            <p:ph type="dt" sz="half" idx="10"/>
          </p:nvPr>
        </p:nvSpPr>
        <p:spPr/>
        <p:txBody>
          <a:bodyPr/>
          <a:lstStyle/>
          <a:p>
            <a:fld id="{604E1CCA-B55A-4EBF-8526-0253C9414844}" type="datetimeFigureOut">
              <a:rPr lang="pl-PL" smtClean="0"/>
              <a:t>07.11.2019</a:t>
            </a:fld>
            <a:endParaRPr lang="pl-PL"/>
          </a:p>
        </p:txBody>
      </p:sp>
      <p:sp>
        <p:nvSpPr>
          <p:cNvPr id="6" name="Symbol zastępczy stopki 5">
            <a:extLst>
              <a:ext uri="{FF2B5EF4-FFF2-40B4-BE49-F238E27FC236}">
                <a16:creationId xmlns:a16="http://schemas.microsoft.com/office/drawing/2014/main" id="{63928134-184D-4FE1-A8AE-C826370F1F3A}"/>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C93EE82D-DDAE-4AD5-8655-96C463E1E0E7}"/>
              </a:ext>
            </a:extLst>
          </p:cNvPr>
          <p:cNvSpPr>
            <a:spLocks noGrp="1"/>
          </p:cNvSpPr>
          <p:nvPr>
            <p:ph type="sldNum" sz="quarter" idx="12"/>
          </p:nvPr>
        </p:nvSpPr>
        <p:spPr/>
        <p:txBody>
          <a:bodyPr/>
          <a:lstStyle/>
          <a:p>
            <a:fld id="{D47BE707-68E1-4A3A-B3D2-FA4C1DF4DD7F}" type="slidenum">
              <a:rPr lang="pl-PL" smtClean="0"/>
              <a:t>‹#›</a:t>
            </a:fld>
            <a:endParaRPr lang="pl-PL"/>
          </a:p>
        </p:txBody>
      </p:sp>
    </p:spTree>
    <p:extLst>
      <p:ext uri="{BB962C8B-B14F-4D97-AF65-F5344CB8AC3E}">
        <p14:creationId xmlns:p14="http://schemas.microsoft.com/office/powerpoint/2010/main" val="21212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6A5888-667A-4D86-B8CA-4C6F678B46B0}"/>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186A629F-105D-46FF-9342-1CEB674AC5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3CBE4774-7329-495B-8B7F-8BD24CC294B5}"/>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1D6C69CA-2421-4CC1-A186-8B7F9163B4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F548B5CF-A4E8-4DF9-801C-F7B1129C34EE}"/>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2E185869-C88E-410F-AA84-24BDB8BA8668}"/>
              </a:ext>
            </a:extLst>
          </p:cNvPr>
          <p:cNvSpPr>
            <a:spLocks noGrp="1"/>
          </p:cNvSpPr>
          <p:nvPr>
            <p:ph type="dt" sz="half" idx="10"/>
          </p:nvPr>
        </p:nvSpPr>
        <p:spPr/>
        <p:txBody>
          <a:bodyPr/>
          <a:lstStyle/>
          <a:p>
            <a:fld id="{604E1CCA-B55A-4EBF-8526-0253C9414844}" type="datetimeFigureOut">
              <a:rPr lang="pl-PL" smtClean="0"/>
              <a:t>07.11.2019</a:t>
            </a:fld>
            <a:endParaRPr lang="pl-PL"/>
          </a:p>
        </p:txBody>
      </p:sp>
      <p:sp>
        <p:nvSpPr>
          <p:cNvPr id="8" name="Symbol zastępczy stopki 7">
            <a:extLst>
              <a:ext uri="{FF2B5EF4-FFF2-40B4-BE49-F238E27FC236}">
                <a16:creationId xmlns:a16="http://schemas.microsoft.com/office/drawing/2014/main" id="{14FD2255-8F7F-45D5-BF45-9B5A281D1961}"/>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F207D79E-7F73-4B91-9583-17B85AA093C1}"/>
              </a:ext>
            </a:extLst>
          </p:cNvPr>
          <p:cNvSpPr>
            <a:spLocks noGrp="1"/>
          </p:cNvSpPr>
          <p:nvPr>
            <p:ph type="sldNum" sz="quarter" idx="12"/>
          </p:nvPr>
        </p:nvSpPr>
        <p:spPr/>
        <p:txBody>
          <a:bodyPr/>
          <a:lstStyle/>
          <a:p>
            <a:fld id="{D47BE707-68E1-4A3A-B3D2-FA4C1DF4DD7F}" type="slidenum">
              <a:rPr lang="pl-PL" smtClean="0"/>
              <a:t>‹#›</a:t>
            </a:fld>
            <a:endParaRPr lang="pl-PL"/>
          </a:p>
        </p:txBody>
      </p:sp>
    </p:spTree>
    <p:extLst>
      <p:ext uri="{BB962C8B-B14F-4D97-AF65-F5344CB8AC3E}">
        <p14:creationId xmlns:p14="http://schemas.microsoft.com/office/powerpoint/2010/main" val="2848434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2B2C7F1-C27C-4DAF-B6CD-C3EAF6B0ADE5}"/>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A3999850-66B0-44C6-8751-D6EF0B517EB2}"/>
              </a:ext>
            </a:extLst>
          </p:cNvPr>
          <p:cNvSpPr>
            <a:spLocks noGrp="1"/>
          </p:cNvSpPr>
          <p:nvPr>
            <p:ph type="dt" sz="half" idx="10"/>
          </p:nvPr>
        </p:nvSpPr>
        <p:spPr/>
        <p:txBody>
          <a:bodyPr/>
          <a:lstStyle/>
          <a:p>
            <a:fld id="{604E1CCA-B55A-4EBF-8526-0253C9414844}" type="datetimeFigureOut">
              <a:rPr lang="pl-PL" smtClean="0"/>
              <a:t>07.11.2019</a:t>
            </a:fld>
            <a:endParaRPr lang="pl-PL"/>
          </a:p>
        </p:txBody>
      </p:sp>
      <p:sp>
        <p:nvSpPr>
          <p:cNvPr id="4" name="Symbol zastępczy stopki 3">
            <a:extLst>
              <a:ext uri="{FF2B5EF4-FFF2-40B4-BE49-F238E27FC236}">
                <a16:creationId xmlns:a16="http://schemas.microsoft.com/office/drawing/2014/main" id="{02FEFFBF-2DD3-43ED-90A4-D1D7A099FE2B}"/>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ED0CB650-5D00-4EFC-9259-5C551130C822}"/>
              </a:ext>
            </a:extLst>
          </p:cNvPr>
          <p:cNvSpPr>
            <a:spLocks noGrp="1"/>
          </p:cNvSpPr>
          <p:nvPr>
            <p:ph type="sldNum" sz="quarter" idx="12"/>
          </p:nvPr>
        </p:nvSpPr>
        <p:spPr/>
        <p:txBody>
          <a:bodyPr/>
          <a:lstStyle/>
          <a:p>
            <a:fld id="{D47BE707-68E1-4A3A-B3D2-FA4C1DF4DD7F}" type="slidenum">
              <a:rPr lang="pl-PL" smtClean="0"/>
              <a:t>‹#›</a:t>
            </a:fld>
            <a:endParaRPr lang="pl-PL"/>
          </a:p>
        </p:txBody>
      </p:sp>
    </p:spTree>
    <p:extLst>
      <p:ext uri="{BB962C8B-B14F-4D97-AF65-F5344CB8AC3E}">
        <p14:creationId xmlns:p14="http://schemas.microsoft.com/office/powerpoint/2010/main" val="1705684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61ED2679-E523-4A74-B027-5E2F9FDA23BB}"/>
              </a:ext>
            </a:extLst>
          </p:cNvPr>
          <p:cNvSpPr>
            <a:spLocks noGrp="1"/>
          </p:cNvSpPr>
          <p:nvPr>
            <p:ph type="dt" sz="half" idx="10"/>
          </p:nvPr>
        </p:nvSpPr>
        <p:spPr/>
        <p:txBody>
          <a:bodyPr/>
          <a:lstStyle/>
          <a:p>
            <a:fld id="{604E1CCA-B55A-4EBF-8526-0253C9414844}" type="datetimeFigureOut">
              <a:rPr lang="pl-PL" smtClean="0"/>
              <a:t>07.11.2019</a:t>
            </a:fld>
            <a:endParaRPr lang="pl-PL"/>
          </a:p>
        </p:txBody>
      </p:sp>
      <p:sp>
        <p:nvSpPr>
          <p:cNvPr id="3" name="Symbol zastępczy stopki 2">
            <a:extLst>
              <a:ext uri="{FF2B5EF4-FFF2-40B4-BE49-F238E27FC236}">
                <a16:creationId xmlns:a16="http://schemas.microsoft.com/office/drawing/2014/main" id="{5D47100C-CE36-42BA-B3F6-4E35CD4D1C40}"/>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BC4223F0-2A30-4746-BEAF-0983E6EC4C78}"/>
              </a:ext>
            </a:extLst>
          </p:cNvPr>
          <p:cNvSpPr>
            <a:spLocks noGrp="1"/>
          </p:cNvSpPr>
          <p:nvPr>
            <p:ph type="sldNum" sz="quarter" idx="12"/>
          </p:nvPr>
        </p:nvSpPr>
        <p:spPr/>
        <p:txBody>
          <a:bodyPr/>
          <a:lstStyle/>
          <a:p>
            <a:fld id="{D47BE707-68E1-4A3A-B3D2-FA4C1DF4DD7F}" type="slidenum">
              <a:rPr lang="pl-PL" smtClean="0"/>
              <a:t>‹#›</a:t>
            </a:fld>
            <a:endParaRPr lang="pl-PL"/>
          </a:p>
        </p:txBody>
      </p:sp>
    </p:spTree>
    <p:extLst>
      <p:ext uri="{BB962C8B-B14F-4D97-AF65-F5344CB8AC3E}">
        <p14:creationId xmlns:p14="http://schemas.microsoft.com/office/powerpoint/2010/main" val="1531488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3A2ABEF-6C79-483C-93B4-7783F0ED055D}"/>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E29A9C06-8A2B-49BB-91ED-94B29D2CA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F007A77F-2041-446A-A8C4-DED2D4ECF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25D9A11B-D3EA-45EF-B034-A94E10CE8C51}"/>
              </a:ext>
            </a:extLst>
          </p:cNvPr>
          <p:cNvSpPr>
            <a:spLocks noGrp="1"/>
          </p:cNvSpPr>
          <p:nvPr>
            <p:ph type="dt" sz="half" idx="10"/>
          </p:nvPr>
        </p:nvSpPr>
        <p:spPr/>
        <p:txBody>
          <a:bodyPr/>
          <a:lstStyle/>
          <a:p>
            <a:fld id="{604E1CCA-B55A-4EBF-8526-0253C9414844}" type="datetimeFigureOut">
              <a:rPr lang="pl-PL" smtClean="0"/>
              <a:t>07.11.2019</a:t>
            </a:fld>
            <a:endParaRPr lang="pl-PL"/>
          </a:p>
        </p:txBody>
      </p:sp>
      <p:sp>
        <p:nvSpPr>
          <p:cNvPr id="6" name="Symbol zastępczy stopki 5">
            <a:extLst>
              <a:ext uri="{FF2B5EF4-FFF2-40B4-BE49-F238E27FC236}">
                <a16:creationId xmlns:a16="http://schemas.microsoft.com/office/drawing/2014/main" id="{FE3E2F08-1596-415C-8CE1-4582F245C08B}"/>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2819D129-AE7B-446F-B8EE-62BB0B9414A3}"/>
              </a:ext>
            </a:extLst>
          </p:cNvPr>
          <p:cNvSpPr>
            <a:spLocks noGrp="1"/>
          </p:cNvSpPr>
          <p:nvPr>
            <p:ph type="sldNum" sz="quarter" idx="12"/>
          </p:nvPr>
        </p:nvSpPr>
        <p:spPr/>
        <p:txBody>
          <a:bodyPr/>
          <a:lstStyle/>
          <a:p>
            <a:fld id="{D47BE707-68E1-4A3A-B3D2-FA4C1DF4DD7F}" type="slidenum">
              <a:rPr lang="pl-PL" smtClean="0"/>
              <a:t>‹#›</a:t>
            </a:fld>
            <a:endParaRPr lang="pl-PL"/>
          </a:p>
        </p:txBody>
      </p:sp>
    </p:spTree>
    <p:extLst>
      <p:ext uri="{BB962C8B-B14F-4D97-AF65-F5344CB8AC3E}">
        <p14:creationId xmlns:p14="http://schemas.microsoft.com/office/powerpoint/2010/main" val="447971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F348400-C8C5-4EB0-B212-BE8E43B17AF3}"/>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DC8B9558-2E55-4CD4-A298-A2CBD98815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C8586F76-18FE-4D79-9602-990CD1EA4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952D1E1A-7D61-49D4-A64F-B3F782FBD8DB}"/>
              </a:ext>
            </a:extLst>
          </p:cNvPr>
          <p:cNvSpPr>
            <a:spLocks noGrp="1"/>
          </p:cNvSpPr>
          <p:nvPr>
            <p:ph type="dt" sz="half" idx="10"/>
          </p:nvPr>
        </p:nvSpPr>
        <p:spPr/>
        <p:txBody>
          <a:bodyPr/>
          <a:lstStyle/>
          <a:p>
            <a:fld id="{604E1CCA-B55A-4EBF-8526-0253C9414844}" type="datetimeFigureOut">
              <a:rPr lang="pl-PL" smtClean="0"/>
              <a:t>07.11.2019</a:t>
            </a:fld>
            <a:endParaRPr lang="pl-PL"/>
          </a:p>
        </p:txBody>
      </p:sp>
      <p:sp>
        <p:nvSpPr>
          <p:cNvPr id="6" name="Symbol zastępczy stopki 5">
            <a:extLst>
              <a:ext uri="{FF2B5EF4-FFF2-40B4-BE49-F238E27FC236}">
                <a16:creationId xmlns:a16="http://schemas.microsoft.com/office/drawing/2014/main" id="{0BAB164E-9BC2-42B6-B3BA-737696D689A5}"/>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A199EB2C-F27D-490A-86B0-97B1D77D3717}"/>
              </a:ext>
            </a:extLst>
          </p:cNvPr>
          <p:cNvSpPr>
            <a:spLocks noGrp="1"/>
          </p:cNvSpPr>
          <p:nvPr>
            <p:ph type="sldNum" sz="quarter" idx="12"/>
          </p:nvPr>
        </p:nvSpPr>
        <p:spPr/>
        <p:txBody>
          <a:bodyPr/>
          <a:lstStyle/>
          <a:p>
            <a:fld id="{D47BE707-68E1-4A3A-B3D2-FA4C1DF4DD7F}" type="slidenum">
              <a:rPr lang="pl-PL" smtClean="0"/>
              <a:t>‹#›</a:t>
            </a:fld>
            <a:endParaRPr lang="pl-PL"/>
          </a:p>
        </p:txBody>
      </p:sp>
    </p:spTree>
    <p:extLst>
      <p:ext uri="{BB962C8B-B14F-4D97-AF65-F5344CB8AC3E}">
        <p14:creationId xmlns:p14="http://schemas.microsoft.com/office/powerpoint/2010/main" val="205909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447CB3F6-60BC-45D2-8F25-FF03C85921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8CFEC62A-D660-4ADA-8BCA-E18B413736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617C805C-DF76-488E-ACDC-C6FF62A4AF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E1CCA-B55A-4EBF-8526-0253C9414844}" type="datetimeFigureOut">
              <a:rPr lang="pl-PL" smtClean="0"/>
              <a:t>07.11.2019</a:t>
            </a:fld>
            <a:endParaRPr lang="pl-PL"/>
          </a:p>
        </p:txBody>
      </p:sp>
      <p:sp>
        <p:nvSpPr>
          <p:cNvPr id="5" name="Symbol zastępczy stopki 4">
            <a:extLst>
              <a:ext uri="{FF2B5EF4-FFF2-40B4-BE49-F238E27FC236}">
                <a16:creationId xmlns:a16="http://schemas.microsoft.com/office/drawing/2014/main" id="{C74B0C70-0051-4DD1-BD67-FA27505D13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843032BD-F869-4FFC-B209-389032AA1F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BE707-68E1-4A3A-B3D2-FA4C1DF4DD7F}" type="slidenum">
              <a:rPr lang="pl-PL" smtClean="0"/>
              <a:t>‹#›</a:t>
            </a:fld>
            <a:endParaRPr lang="pl-PL"/>
          </a:p>
        </p:txBody>
      </p:sp>
      <p:sp>
        <p:nvSpPr>
          <p:cNvPr id="7" name="MSIPCMContentMarking" descr="{&quot;HashCode&quot;:1071427657,&quot;Placement&quot;:&quot;Footer&quot;,&quot;Top&quot;:519.343,&quot;Left&quot;:444.2841,&quot;SlideWidth&quot;:960,&quot;SlideHeight&quot;:540}">
            <a:extLst>
              <a:ext uri="{FF2B5EF4-FFF2-40B4-BE49-F238E27FC236}">
                <a16:creationId xmlns:a16="http://schemas.microsoft.com/office/drawing/2014/main" id="{1CAF49B5-4B5B-4670-A9C0-1D1FABD71BF1}"/>
              </a:ext>
            </a:extLst>
          </p:cNvPr>
          <p:cNvSpPr txBox="1"/>
          <p:nvPr userDrawn="1"/>
        </p:nvSpPr>
        <p:spPr>
          <a:xfrm>
            <a:off x="5642408" y="6595656"/>
            <a:ext cx="907183" cy="262344"/>
          </a:xfrm>
          <a:prstGeom prst="rect">
            <a:avLst/>
          </a:prstGeom>
          <a:noFill/>
        </p:spPr>
        <p:txBody>
          <a:bodyPr vert="horz" wrap="square" lIns="0" tIns="0" rIns="0" bIns="0" rtlCol="0" anchor="ctr" anchorCtr="1">
            <a:spAutoFit/>
          </a:bodyPr>
          <a:lstStyle/>
          <a:p>
            <a:pPr algn="ctr">
              <a:spcBef>
                <a:spcPts val="0"/>
              </a:spcBef>
              <a:spcAft>
                <a:spcPts val="0"/>
              </a:spcAft>
            </a:pPr>
            <a:r>
              <a:rPr lang="pl-PL" sz="1000">
                <a:solidFill>
                  <a:srgbClr val="000000"/>
                </a:solidFill>
                <a:latin typeface="Calibri" panose="020F0502020204030204" pitchFamily="34" charset="0"/>
              </a:rPr>
              <a:t>Confidential</a:t>
            </a:r>
          </a:p>
        </p:txBody>
      </p:sp>
    </p:spTree>
    <p:extLst>
      <p:ext uri="{BB962C8B-B14F-4D97-AF65-F5344CB8AC3E}">
        <p14:creationId xmlns:p14="http://schemas.microsoft.com/office/powerpoint/2010/main" val="1481735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macmarek/webdev101" TargetMode="Externa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D716EAE-E5A6-4000-8683-45692B130C87}"/>
              </a:ext>
            </a:extLst>
          </p:cNvPr>
          <p:cNvSpPr>
            <a:spLocks noGrp="1"/>
          </p:cNvSpPr>
          <p:nvPr>
            <p:ph type="ctrTitle"/>
          </p:nvPr>
        </p:nvSpPr>
        <p:spPr>
          <a:xfrm>
            <a:off x="1524000" y="1122363"/>
            <a:ext cx="9144000" cy="2387600"/>
          </a:xfrm>
        </p:spPr>
        <p:txBody>
          <a:bodyPr>
            <a:normAutofit fontScale="90000"/>
          </a:bodyPr>
          <a:lstStyle/>
          <a:p>
            <a:br>
              <a:rPr lang="pl-PL" dirty="0"/>
            </a:br>
            <a:r>
              <a:rPr lang="pl-PL" dirty="0"/>
              <a:t>Web </a:t>
            </a:r>
            <a:r>
              <a:rPr lang="pl-PL" dirty="0" err="1"/>
              <a:t>apps</a:t>
            </a:r>
            <a:r>
              <a:rPr lang="pl-PL" dirty="0"/>
              <a:t> development 101</a:t>
            </a:r>
            <a:br>
              <a:rPr lang="pl-PL" dirty="0"/>
            </a:br>
            <a:r>
              <a:rPr lang="pl-PL" dirty="0"/>
              <a:t>CSS</a:t>
            </a:r>
          </a:p>
        </p:txBody>
      </p:sp>
      <p:sp>
        <p:nvSpPr>
          <p:cNvPr id="3" name="Podtytuł 2">
            <a:extLst>
              <a:ext uri="{FF2B5EF4-FFF2-40B4-BE49-F238E27FC236}">
                <a16:creationId xmlns:a16="http://schemas.microsoft.com/office/drawing/2014/main" id="{A97004E5-8120-4CD2-85F5-4061EBBFC86E}"/>
              </a:ext>
            </a:extLst>
          </p:cNvPr>
          <p:cNvSpPr>
            <a:spLocks noGrp="1"/>
          </p:cNvSpPr>
          <p:nvPr>
            <p:ph type="subTitle" idx="1"/>
          </p:nvPr>
        </p:nvSpPr>
        <p:spPr>
          <a:xfrm>
            <a:off x="1524000" y="3602038"/>
            <a:ext cx="9144000" cy="1655762"/>
          </a:xfrm>
        </p:spPr>
        <p:txBody>
          <a:bodyPr/>
          <a:lstStyle/>
          <a:p>
            <a:r>
              <a:rPr lang="pl-PL"/>
              <a:t>Marek Czarnecki</a:t>
            </a:r>
          </a:p>
          <a:p>
            <a:r>
              <a:rPr lang="pl-PL">
                <a:hlinkClick r:id="rId2"/>
              </a:rPr>
              <a:t>https://github.com/macmarek/webdev101</a:t>
            </a:r>
            <a:endParaRPr lang="pl-PL"/>
          </a:p>
          <a:p>
            <a:endParaRPr lang="pl-PL" dirty="0"/>
          </a:p>
        </p:txBody>
      </p:sp>
      <p:pic>
        <p:nvPicPr>
          <p:cNvPr id="6" name="Grafika 5">
            <a:extLst>
              <a:ext uri="{FF2B5EF4-FFF2-40B4-BE49-F238E27FC236}">
                <a16:creationId xmlns:a16="http://schemas.microsoft.com/office/drawing/2014/main" id="{482004E8-466C-40EE-A368-A4F799D32F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1067" y="285006"/>
            <a:ext cx="1425055" cy="2010543"/>
          </a:xfrm>
          <a:prstGeom prst="rect">
            <a:avLst/>
          </a:prstGeom>
        </p:spPr>
      </p:pic>
    </p:spTree>
    <p:extLst>
      <p:ext uri="{BB962C8B-B14F-4D97-AF65-F5344CB8AC3E}">
        <p14:creationId xmlns:p14="http://schemas.microsoft.com/office/powerpoint/2010/main" val="4236735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C49AE4-B96E-450A-9857-B4FF125BAB21}"/>
              </a:ext>
            </a:extLst>
          </p:cNvPr>
          <p:cNvSpPr>
            <a:spLocks noGrp="1"/>
          </p:cNvSpPr>
          <p:nvPr>
            <p:ph type="title"/>
          </p:nvPr>
        </p:nvSpPr>
        <p:spPr/>
        <p:txBody>
          <a:bodyPr/>
          <a:lstStyle/>
          <a:p>
            <a:r>
              <a:rPr lang="pl-PL" dirty="0" err="1"/>
              <a:t>Margin</a:t>
            </a:r>
            <a:r>
              <a:rPr lang="pl-PL" dirty="0"/>
              <a:t> and </a:t>
            </a:r>
            <a:r>
              <a:rPr lang="pl-PL" dirty="0" err="1"/>
              <a:t>padding</a:t>
            </a:r>
            <a:r>
              <a:rPr lang="pl-PL" dirty="0"/>
              <a:t> </a:t>
            </a:r>
            <a:r>
              <a:rPr lang="pl-PL" dirty="0" err="1"/>
              <a:t>shorthand</a:t>
            </a:r>
            <a:endParaRPr lang="pl-PL" dirty="0"/>
          </a:p>
        </p:txBody>
      </p:sp>
      <p:pic>
        <p:nvPicPr>
          <p:cNvPr id="5" name="Symbol zastępczy zawartości 4" descr="Obraz zawierający ekran, czarny, trzymający, monitor&#10;&#10;Opis wygenerowany automatycznie">
            <a:extLst>
              <a:ext uri="{FF2B5EF4-FFF2-40B4-BE49-F238E27FC236}">
                <a16:creationId xmlns:a16="http://schemas.microsoft.com/office/drawing/2014/main" id="{BE79FF48-7EDD-4DCE-8385-3D27020FE3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6951" y="1635083"/>
            <a:ext cx="3800665" cy="4730898"/>
          </a:xfrm>
        </p:spPr>
      </p:pic>
    </p:spTree>
    <p:extLst>
      <p:ext uri="{BB962C8B-B14F-4D97-AF65-F5344CB8AC3E}">
        <p14:creationId xmlns:p14="http://schemas.microsoft.com/office/powerpoint/2010/main" val="3708036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6B69011-F421-468F-A744-6DC9A3CD264C}"/>
              </a:ext>
            </a:extLst>
          </p:cNvPr>
          <p:cNvSpPr>
            <a:spLocks noGrp="1"/>
          </p:cNvSpPr>
          <p:nvPr>
            <p:ph type="title"/>
          </p:nvPr>
        </p:nvSpPr>
        <p:spPr/>
        <p:txBody>
          <a:bodyPr/>
          <a:lstStyle/>
          <a:p>
            <a:r>
              <a:rPr lang="pl-PL" dirty="0" err="1"/>
              <a:t>Positioning</a:t>
            </a:r>
            <a:r>
              <a:rPr lang="pl-PL" dirty="0"/>
              <a:t> in CSS</a:t>
            </a:r>
          </a:p>
        </p:txBody>
      </p:sp>
      <p:sp>
        <p:nvSpPr>
          <p:cNvPr id="3" name="Symbol zastępczy zawartości 2">
            <a:extLst>
              <a:ext uri="{FF2B5EF4-FFF2-40B4-BE49-F238E27FC236}">
                <a16:creationId xmlns:a16="http://schemas.microsoft.com/office/drawing/2014/main" id="{F35B18E7-CBF2-4149-92A6-9E3562835126}"/>
              </a:ext>
            </a:extLst>
          </p:cNvPr>
          <p:cNvSpPr>
            <a:spLocks noGrp="1"/>
          </p:cNvSpPr>
          <p:nvPr>
            <p:ph idx="1"/>
          </p:nvPr>
        </p:nvSpPr>
        <p:spPr/>
        <p:txBody>
          <a:bodyPr/>
          <a:lstStyle/>
          <a:p>
            <a:r>
              <a:rPr lang="pl-PL" dirty="0" err="1"/>
              <a:t>Static</a:t>
            </a:r>
            <a:endParaRPr lang="pl-PL" dirty="0"/>
          </a:p>
          <a:p>
            <a:r>
              <a:rPr lang="pl-PL" dirty="0" err="1"/>
              <a:t>Relative</a:t>
            </a:r>
            <a:endParaRPr lang="pl-PL" dirty="0"/>
          </a:p>
          <a:p>
            <a:r>
              <a:rPr lang="pl-PL" dirty="0" err="1"/>
              <a:t>Absolute</a:t>
            </a:r>
            <a:endParaRPr lang="pl-PL" dirty="0"/>
          </a:p>
          <a:p>
            <a:r>
              <a:rPr lang="pl-PL" dirty="0" err="1"/>
              <a:t>Fixed</a:t>
            </a:r>
            <a:endParaRPr lang="pl-PL" dirty="0"/>
          </a:p>
          <a:p>
            <a:r>
              <a:rPr lang="pl-PL" dirty="0" err="1"/>
              <a:t>Sticky</a:t>
            </a:r>
            <a:endParaRPr lang="pl-PL" dirty="0"/>
          </a:p>
        </p:txBody>
      </p:sp>
    </p:spTree>
    <p:extLst>
      <p:ext uri="{BB962C8B-B14F-4D97-AF65-F5344CB8AC3E}">
        <p14:creationId xmlns:p14="http://schemas.microsoft.com/office/powerpoint/2010/main" val="359287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7F8772E-8B7A-42F0-A5D3-C29264843B38}"/>
              </a:ext>
            </a:extLst>
          </p:cNvPr>
          <p:cNvSpPr>
            <a:spLocks noGrp="1"/>
          </p:cNvSpPr>
          <p:nvPr>
            <p:ph type="title"/>
          </p:nvPr>
        </p:nvSpPr>
        <p:spPr/>
        <p:txBody>
          <a:bodyPr/>
          <a:lstStyle/>
          <a:p>
            <a:r>
              <a:rPr lang="pl-PL" dirty="0" err="1"/>
              <a:t>What</a:t>
            </a:r>
            <a:r>
              <a:rPr lang="pl-PL" dirty="0"/>
              <a:t> is CSS ?</a:t>
            </a:r>
          </a:p>
        </p:txBody>
      </p:sp>
      <p:sp>
        <p:nvSpPr>
          <p:cNvPr id="3" name="Symbol zastępczy zawartości 2">
            <a:extLst>
              <a:ext uri="{FF2B5EF4-FFF2-40B4-BE49-F238E27FC236}">
                <a16:creationId xmlns:a16="http://schemas.microsoft.com/office/drawing/2014/main" id="{E098E639-3936-47EF-B7C0-B34A73CB5D80}"/>
              </a:ext>
            </a:extLst>
          </p:cNvPr>
          <p:cNvSpPr>
            <a:spLocks noGrp="1"/>
          </p:cNvSpPr>
          <p:nvPr>
            <p:ph idx="1"/>
          </p:nvPr>
        </p:nvSpPr>
        <p:spPr/>
        <p:txBody>
          <a:bodyPr/>
          <a:lstStyle/>
          <a:p>
            <a:r>
              <a:rPr lang="pl-PL" b="1" dirty="0" err="1"/>
              <a:t>Cascading</a:t>
            </a:r>
            <a:r>
              <a:rPr lang="pl-PL" b="1" dirty="0"/>
              <a:t> </a:t>
            </a:r>
            <a:r>
              <a:rPr lang="pl-PL" b="1" dirty="0" err="1"/>
              <a:t>Stylesheets</a:t>
            </a:r>
            <a:endParaRPr lang="pl-PL" b="1" dirty="0"/>
          </a:p>
          <a:p>
            <a:r>
              <a:rPr lang="pl-PL" b="1" dirty="0"/>
              <a:t>NOT</a:t>
            </a:r>
            <a:r>
              <a:rPr lang="pl-PL" dirty="0"/>
              <a:t> a </a:t>
            </a:r>
            <a:r>
              <a:rPr lang="pl-PL" dirty="0" err="1"/>
              <a:t>programmign</a:t>
            </a:r>
            <a:r>
              <a:rPr lang="pl-PL" dirty="0"/>
              <a:t> </a:t>
            </a:r>
            <a:r>
              <a:rPr lang="pl-PL" dirty="0" err="1"/>
              <a:t>language</a:t>
            </a:r>
            <a:endParaRPr lang="pl-PL" dirty="0"/>
          </a:p>
          <a:p>
            <a:r>
              <a:rPr lang="pl-PL" dirty="0"/>
              <a:t>Styling </a:t>
            </a:r>
            <a:r>
              <a:rPr lang="pl-PL" dirty="0" err="1"/>
              <a:t>language</a:t>
            </a:r>
            <a:endParaRPr lang="pl-PL" dirty="0"/>
          </a:p>
          <a:p>
            <a:r>
              <a:rPr lang="pl-PL" dirty="0" err="1"/>
              <a:t>Used</a:t>
            </a:r>
            <a:r>
              <a:rPr lang="pl-PL" dirty="0"/>
              <a:t> for </a:t>
            </a:r>
            <a:r>
              <a:rPr lang="pl-PL" dirty="0" err="1"/>
              <a:t>websites</a:t>
            </a:r>
            <a:r>
              <a:rPr lang="pl-PL" dirty="0"/>
              <a:t> layout and design</a:t>
            </a:r>
          </a:p>
        </p:txBody>
      </p:sp>
    </p:spTree>
    <p:extLst>
      <p:ext uri="{BB962C8B-B14F-4D97-AF65-F5344CB8AC3E}">
        <p14:creationId xmlns:p14="http://schemas.microsoft.com/office/powerpoint/2010/main" val="1590359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600CB32-343D-4D3D-AB65-B10D41C5D45B}"/>
              </a:ext>
            </a:extLst>
          </p:cNvPr>
          <p:cNvSpPr>
            <a:spLocks noGrp="1"/>
          </p:cNvSpPr>
          <p:nvPr>
            <p:ph type="title"/>
          </p:nvPr>
        </p:nvSpPr>
        <p:spPr/>
        <p:txBody>
          <a:bodyPr/>
          <a:lstStyle/>
          <a:p>
            <a:r>
              <a:rPr lang="pl-PL" dirty="0"/>
              <a:t>How </a:t>
            </a:r>
            <a:r>
              <a:rPr lang="pl-PL" dirty="0" err="1"/>
              <a:t>it</a:t>
            </a:r>
            <a:r>
              <a:rPr lang="pl-PL" dirty="0"/>
              <a:t> </a:t>
            </a:r>
            <a:r>
              <a:rPr lang="pl-PL" dirty="0" err="1"/>
              <a:t>works</a:t>
            </a:r>
            <a:endParaRPr lang="pl-PL" dirty="0"/>
          </a:p>
        </p:txBody>
      </p:sp>
      <p:sp>
        <p:nvSpPr>
          <p:cNvPr id="3" name="Symbol zastępczy zawartości 2">
            <a:extLst>
              <a:ext uri="{FF2B5EF4-FFF2-40B4-BE49-F238E27FC236}">
                <a16:creationId xmlns:a16="http://schemas.microsoft.com/office/drawing/2014/main" id="{A49E7246-1755-4D1F-B48B-CAF4E407187F}"/>
              </a:ext>
            </a:extLst>
          </p:cNvPr>
          <p:cNvSpPr>
            <a:spLocks noGrp="1"/>
          </p:cNvSpPr>
          <p:nvPr>
            <p:ph idx="1"/>
          </p:nvPr>
        </p:nvSpPr>
        <p:spPr/>
        <p:txBody>
          <a:bodyPr>
            <a:normAutofit fontScale="85000" lnSpcReduction="20000"/>
          </a:bodyPr>
          <a:lstStyle/>
          <a:p>
            <a:r>
              <a:rPr lang="en-US" dirty="0"/>
              <a:t>The browser loads the HTML (e.g. receives it from the network).</a:t>
            </a:r>
          </a:p>
          <a:p>
            <a:r>
              <a:rPr lang="en-US" dirty="0"/>
              <a:t>It converts the HTML into a DOM (Document Object Model). The DOM represents the document in the computer's memory. </a:t>
            </a:r>
          </a:p>
          <a:p>
            <a:r>
              <a:rPr lang="en-US" dirty="0"/>
              <a:t>The browser then fetches most of the resources that are linked to by the HTML document, such as embedded images and videos ... and linked CSS</a:t>
            </a:r>
            <a:endParaRPr lang="pl-PL" dirty="0"/>
          </a:p>
          <a:p>
            <a:r>
              <a:rPr lang="en-US" dirty="0"/>
              <a:t>The browser parses the fetched CSS, and sorts the different rules by their selector types into different "buckets", e.g. element, class, ID, and so on. Based on the selectors it finds, it works out which rules should be applied to which nodes in the DOM, and attaches style to them as required (this intermediate step is called a render tree).</a:t>
            </a:r>
          </a:p>
          <a:p>
            <a:r>
              <a:rPr lang="en-US" dirty="0"/>
              <a:t>The render tree is laid out in the structure it should appear in after the rules have been applied to it.</a:t>
            </a:r>
          </a:p>
          <a:p>
            <a:r>
              <a:rPr lang="en-US" dirty="0"/>
              <a:t>The visual display of the page is shown on the screen (this stage is called painting).</a:t>
            </a:r>
            <a:endParaRPr lang="pl-PL" dirty="0"/>
          </a:p>
        </p:txBody>
      </p:sp>
    </p:spTree>
    <p:extLst>
      <p:ext uri="{BB962C8B-B14F-4D97-AF65-F5344CB8AC3E}">
        <p14:creationId xmlns:p14="http://schemas.microsoft.com/office/powerpoint/2010/main" val="261399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3AA77F-5D0E-4075-85E4-C22C93212C85}"/>
              </a:ext>
            </a:extLst>
          </p:cNvPr>
          <p:cNvSpPr>
            <a:spLocks noGrp="1"/>
          </p:cNvSpPr>
          <p:nvPr>
            <p:ph type="title"/>
          </p:nvPr>
        </p:nvSpPr>
        <p:spPr/>
        <p:txBody>
          <a:bodyPr/>
          <a:lstStyle/>
          <a:p>
            <a:r>
              <a:rPr lang="pl-PL" dirty="0"/>
              <a:t>How </a:t>
            </a:r>
            <a:r>
              <a:rPr lang="pl-PL" dirty="0" err="1"/>
              <a:t>it</a:t>
            </a:r>
            <a:r>
              <a:rPr lang="pl-PL" dirty="0"/>
              <a:t> </a:t>
            </a:r>
            <a:r>
              <a:rPr lang="pl-PL" dirty="0" err="1"/>
              <a:t>works</a:t>
            </a:r>
            <a:endParaRPr lang="pl-PL" dirty="0"/>
          </a:p>
        </p:txBody>
      </p:sp>
      <p:pic>
        <p:nvPicPr>
          <p:cNvPr id="5" name="Symbol zastępczy zawartości 4">
            <a:extLst>
              <a:ext uri="{FF2B5EF4-FFF2-40B4-BE49-F238E27FC236}">
                <a16:creationId xmlns:a16="http://schemas.microsoft.com/office/drawing/2014/main" id="{6395C538-5A3C-4FF2-B250-AAE3716E8DC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409" y="1860884"/>
            <a:ext cx="11219804" cy="4328901"/>
          </a:xfrm>
        </p:spPr>
      </p:pic>
    </p:spTree>
    <p:extLst>
      <p:ext uri="{BB962C8B-B14F-4D97-AF65-F5344CB8AC3E}">
        <p14:creationId xmlns:p14="http://schemas.microsoft.com/office/powerpoint/2010/main" val="2861787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52E989-E766-4EF1-B951-A2150FEB4C26}"/>
              </a:ext>
            </a:extLst>
          </p:cNvPr>
          <p:cNvSpPr>
            <a:spLocks noGrp="1"/>
          </p:cNvSpPr>
          <p:nvPr>
            <p:ph type="title"/>
          </p:nvPr>
        </p:nvSpPr>
        <p:spPr/>
        <p:txBody>
          <a:bodyPr/>
          <a:lstStyle/>
          <a:p>
            <a:r>
              <a:rPr lang="pl-PL" dirty="0"/>
              <a:t>3 </a:t>
            </a:r>
            <a:r>
              <a:rPr lang="pl-PL" dirty="0" err="1"/>
              <a:t>methods</a:t>
            </a:r>
            <a:r>
              <a:rPr lang="pl-PL" dirty="0"/>
              <a:t> for </a:t>
            </a:r>
            <a:r>
              <a:rPr lang="pl-PL" dirty="0" err="1"/>
              <a:t>adding</a:t>
            </a:r>
            <a:r>
              <a:rPr lang="pl-PL" dirty="0"/>
              <a:t> CSS</a:t>
            </a:r>
          </a:p>
        </p:txBody>
      </p:sp>
      <p:sp>
        <p:nvSpPr>
          <p:cNvPr id="3" name="Symbol zastępczy zawartości 2">
            <a:extLst>
              <a:ext uri="{FF2B5EF4-FFF2-40B4-BE49-F238E27FC236}">
                <a16:creationId xmlns:a16="http://schemas.microsoft.com/office/drawing/2014/main" id="{E383B7DD-37E3-4102-BDD3-931009D8D187}"/>
              </a:ext>
            </a:extLst>
          </p:cNvPr>
          <p:cNvSpPr>
            <a:spLocks noGrp="1"/>
          </p:cNvSpPr>
          <p:nvPr>
            <p:ph idx="1"/>
          </p:nvPr>
        </p:nvSpPr>
        <p:spPr/>
        <p:txBody>
          <a:bodyPr/>
          <a:lstStyle/>
          <a:p>
            <a:r>
              <a:rPr lang="pl-PL" dirty="0" err="1"/>
              <a:t>Inline</a:t>
            </a:r>
            <a:r>
              <a:rPr lang="pl-PL" dirty="0"/>
              <a:t> CSS (</a:t>
            </a:r>
            <a:r>
              <a:rPr lang="pl-PL" dirty="0" err="1"/>
              <a:t>bad</a:t>
            </a:r>
            <a:r>
              <a:rPr lang="pl-PL" dirty="0"/>
              <a:t> </a:t>
            </a:r>
            <a:r>
              <a:rPr lang="pl-PL" dirty="0" err="1"/>
              <a:t>practice</a:t>
            </a:r>
            <a:r>
              <a:rPr lang="pl-PL" dirty="0"/>
              <a:t>)</a:t>
            </a:r>
          </a:p>
          <a:p>
            <a:endParaRPr lang="pl-PL" dirty="0"/>
          </a:p>
          <a:p>
            <a:r>
              <a:rPr lang="pl-PL" dirty="0" err="1"/>
              <a:t>Internal</a:t>
            </a:r>
            <a:r>
              <a:rPr lang="pl-PL" dirty="0"/>
              <a:t> CSS (&lt;</a:t>
            </a:r>
            <a:r>
              <a:rPr lang="pl-PL" dirty="0" err="1"/>
              <a:t>stryle</a:t>
            </a:r>
            <a:r>
              <a:rPr lang="pl-PL" dirty="0"/>
              <a:t>&gt; </a:t>
            </a:r>
            <a:r>
              <a:rPr lang="pl-PL" dirty="0" err="1"/>
              <a:t>tags</a:t>
            </a:r>
            <a:r>
              <a:rPr lang="pl-PL" dirty="0"/>
              <a:t> </a:t>
            </a:r>
            <a:r>
              <a:rPr lang="pl-PL" dirty="0" err="1"/>
              <a:t>inside</a:t>
            </a:r>
            <a:r>
              <a:rPr lang="pl-PL" dirty="0"/>
              <a:t> a HTML </a:t>
            </a:r>
            <a:r>
              <a:rPr lang="pl-PL" dirty="0" err="1"/>
              <a:t>document</a:t>
            </a:r>
            <a:r>
              <a:rPr lang="pl-PL" dirty="0"/>
              <a:t>)</a:t>
            </a:r>
          </a:p>
          <a:p>
            <a:endParaRPr lang="pl-PL" dirty="0"/>
          </a:p>
          <a:p>
            <a:r>
              <a:rPr lang="pl-PL" dirty="0" err="1"/>
              <a:t>External</a:t>
            </a:r>
            <a:r>
              <a:rPr lang="pl-PL" dirty="0"/>
              <a:t> CSS (</a:t>
            </a:r>
            <a:r>
              <a:rPr lang="pl-PL" dirty="0" err="1"/>
              <a:t>linking</a:t>
            </a:r>
            <a:r>
              <a:rPr lang="pl-PL" dirty="0"/>
              <a:t> </a:t>
            </a:r>
            <a:r>
              <a:rPr lang="pl-PL" dirty="0" err="1"/>
              <a:t>external</a:t>
            </a:r>
            <a:r>
              <a:rPr lang="pl-PL" dirty="0"/>
              <a:t> .</a:t>
            </a:r>
            <a:r>
              <a:rPr lang="pl-PL" dirty="0" err="1"/>
              <a:t>css</a:t>
            </a:r>
            <a:r>
              <a:rPr lang="pl-PL" dirty="0"/>
              <a:t> file)</a:t>
            </a:r>
          </a:p>
        </p:txBody>
      </p:sp>
    </p:spTree>
    <p:extLst>
      <p:ext uri="{BB962C8B-B14F-4D97-AF65-F5344CB8AC3E}">
        <p14:creationId xmlns:p14="http://schemas.microsoft.com/office/powerpoint/2010/main" val="167708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182FEE-2399-4735-BB8A-74CC280DEB2C}"/>
              </a:ext>
            </a:extLst>
          </p:cNvPr>
          <p:cNvSpPr>
            <a:spLocks noGrp="1"/>
          </p:cNvSpPr>
          <p:nvPr>
            <p:ph type="title"/>
          </p:nvPr>
        </p:nvSpPr>
        <p:spPr/>
        <p:txBody>
          <a:bodyPr/>
          <a:lstStyle/>
          <a:p>
            <a:r>
              <a:rPr lang="pl-PL" dirty="0"/>
              <a:t>CSS </a:t>
            </a:r>
            <a:r>
              <a:rPr lang="pl-PL" dirty="0" err="1"/>
              <a:t>Selectors</a:t>
            </a:r>
            <a:endParaRPr lang="pl-PL" dirty="0"/>
          </a:p>
        </p:txBody>
      </p:sp>
      <p:pic>
        <p:nvPicPr>
          <p:cNvPr id="5" name="Symbol zastępczy zawartości 4">
            <a:extLst>
              <a:ext uri="{FF2B5EF4-FFF2-40B4-BE49-F238E27FC236}">
                <a16:creationId xmlns:a16="http://schemas.microsoft.com/office/drawing/2014/main" id="{124EBF41-E69D-4765-8F89-190ED936B0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0571" y="2762657"/>
            <a:ext cx="9097555" cy="1902652"/>
          </a:xfrm>
        </p:spPr>
      </p:pic>
    </p:spTree>
    <p:extLst>
      <p:ext uri="{BB962C8B-B14F-4D97-AF65-F5344CB8AC3E}">
        <p14:creationId xmlns:p14="http://schemas.microsoft.com/office/powerpoint/2010/main" val="2908175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17AD3B8-E0B9-4CBD-A467-E1EEC974DEAD}"/>
              </a:ext>
            </a:extLst>
          </p:cNvPr>
          <p:cNvSpPr>
            <a:spLocks noGrp="1"/>
          </p:cNvSpPr>
          <p:nvPr>
            <p:ph type="title"/>
          </p:nvPr>
        </p:nvSpPr>
        <p:spPr/>
        <p:txBody>
          <a:bodyPr/>
          <a:lstStyle/>
          <a:p>
            <a:r>
              <a:rPr lang="pl-PL" dirty="0" err="1"/>
              <a:t>Colors</a:t>
            </a:r>
            <a:r>
              <a:rPr lang="pl-PL" dirty="0"/>
              <a:t> in CSS</a:t>
            </a:r>
          </a:p>
        </p:txBody>
      </p:sp>
      <p:sp>
        <p:nvSpPr>
          <p:cNvPr id="3" name="Symbol zastępczy zawartości 2">
            <a:extLst>
              <a:ext uri="{FF2B5EF4-FFF2-40B4-BE49-F238E27FC236}">
                <a16:creationId xmlns:a16="http://schemas.microsoft.com/office/drawing/2014/main" id="{07147CF2-C510-400F-A4EB-AD418DA196C4}"/>
              </a:ext>
            </a:extLst>
          </p:cNvPr>
          <p:cNvSpPr>
            <a:spLocks noGrp="1"/>
          </p:cNvSpPr>
          <p:nvPr>
            <p:ph idx="1"/>
          </p:nvPr>
        </p:nvSpPr>
        <p:spPr/>
        <p:txBody>
          <a:bodyPr/>
          <a:lstStyle/>
          <a:p>
            <a:r>
              <a:rPr lang="pl-PL" dirty="0" err="1"/>
              <a:t>Color</a:t>
            </a:r>
            <a:r>
              <a:rPr lang="pl-PL" dirty="0"/>
              <a:t> </a:t>
            </a:r>
            <a:r>
              <a:rPr lang="pl-PL" dirty="0" err="1"/>
              <a:t>names</a:t>
            </a:r>
            <a:endParaRPr lang="pl-PL" dirty="0"/>
          </a:p>
          <a:p>
            <a:r>
              <a:rPr lang="pl-PL" dirty="0"/>
              <a:t>HTML5 </a:t>
            </a:r>
            <a:r>
              <a:rPr lang="pl-PL" dirty="0" err="1"/>
              <a:t>color</a:t>
            </a:r>
            <a:r>
              <a:rPr lang="pl-PL" dirty="0"/>
              <a:t> </a:t>
            </a:r>
            <a:r>
              <a:rPr lang="pl-PL" dirty="0" err="1"/>
              <a:t>names</a:t>
            </a:r>
            <a:endParaRPr lang="pl-PL" dirty="0"/>
          </a:p>
          <a:p>
            <a:r>
              <a:rPr lang="pl-PL" dirty="0" err="1"/>
              <a:t>Hexadecimal</a:t>
            </a:r>
            <a:endParaRPr lang="pl-PL" dirty="0"/>
          </a:p>
          <a:p>
            <a:r>
              <a:rPr lang="pl-PL" dirty="0"/>
              <a:t>RGB</a:t>
            </a:r>
          </a:p>
        </p:txBody>
      </p:sp>
      <p:pic>
        <p:nvPicPr>
          <p:cNvPr id="5" name="Obraz 4" descr="Obraz zawierający ekran, monitor, czarny, telefon&#10;&#10;Opis wygenerowany automatycznie">
            <a:extLst>
              <a:ext uri="{FF2B5EF4-FFF2-40B4-BE49-F238E27FC236}">
                <a16:creationId xmlns:a16="http://schemas.microsoft.com/office/drawing/2014/main" id="{42BCD9D9-3DDC-4452-BC5A-AEC4377FD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2485" y="1598275"/>
            <a:ext cx="4124643" cy="4043768"/>
          </a:xfrm>
          <a:prstGeom prst="rect">
            <a:avLst/>
          </a:prstGeom>
        </p:spPr>
      </p:pic>
    </p:spTree>
    <p:extLst>
      <p:ext uri="{BB962C8B-B14F-4D97-AF65-F5344CB8AC3E}">
        <p14:creationId xmlns:p14="http://schemas.microsoft.com/office/powerpoint/2010/main" val="2431299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DFD89DF-B417-4FD3-873B-6AE429A35890}"/>
              </a:ext>
            </a:extLst>
          </p:cNvPr>
          <p:cNvSpPr>
            <a:spLocks noGrp="1"/>
          </p:cNvSpPr>
          <p:nvPr>
            <p:ph type="title"/>
          </p:nvPr>
        </p:nvSpPr>
        <p:spPr/>
        <p:txBody>
          <a:bodyPr/>
          <a:lstStyle/>
          <a:p>
            <a:r>
              <a:rPr lang="pl-PL" dirty="0"/>
              <a:t>Web </a:t>
            </a:r>
            <a:r>
              <a:rPr lang="pl-PL" dirty="0" err="1"/>
              <a:t>safe</a:t>
            </a:r>
            <a:r>
              <a:rPr lang="pl-PL" dirty="0"/>
              <a:t> </a:t>
            </a:r>
            <a:r>
              <a:rPr lang="pl-PL" dirty="0" err="1"/>
              <a:t>fonts</a:t>
            </a:r>
            <a:endParaRPr lang="pl-PL" dirty="0"/>
          </a:p>
        </p:txBody>
      </p:sp>
      <p:pic>
        <p:nvPicPr>
          <p:cNvPr id="5" name="Symbol zastępczy zawartości 4" descr="Obraz zawierający zrzut ekranu&#10;&#10;Opis wygenerowany automatycznie">
            <a:extLst>
              <a:ext uri="{FF2B5EF4-FFF2-40B4-BE49-F238E27FC236}">
                <a16:creationId xmlns:a16="http://schemas.microsoft.com/office/drawing/2014/main" id="{A8BF12F3-C813-42F4-9DBF-7010232424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6447" y="1432781"/>
            <a:ext cx="5751016" cy="4669520"/>
          </a:xfrm>
        </p:spPr>
      </p:pic>
      <p:pic>
        <p:nvPicPr>
          <p:cNvPr id="7" name="Obraz 6" descr="Obraz zawierający stół, rysunek&#10;&#10;Opis wygenerowany automatycznie">
            <a:extLst>
              <a:ext uri="{FF2B5EF4-FFF2-40B4-BE49-F238E27FC236}">
                <a16:creationId xmlns:a16="http://schemas.microsoft.com/office/drawing/2014/main" id="{59C9A6E6-4729-4068-B33D-6D56C1C072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6881" y="4138002"/>
            <a:ext cx="2857500" cy="1581150"/>
          </a:xfrm>
          <a:prstGeom prst="rect">
            <a:avLst/>
          </a:prstGeom>
        </p:spPr>
      </p:pic>
    </p:spTree>
    <p:extLst>
      <p:ext uri="{BB962C8B-B14F-4D97-AF65-F5344CB8AC3E}">
        <p14:creationId xmlns:p14="http://schemas.microsoft.com/office/powerpoint/2010/main" val="2195745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8AB510B-D9C8-435D-905B-94E45E1F8102}"/>
              </a:ext>
            </a:extLst>
          </p:cNvPr>
          <p:cNvSpPr>
            <a:spLocks noGrp="1"/>
          </p:cNvSpPr>
          <p:nvPr>
            <p:ph type="title"/>
          </p:nvPr>
        </p:nvSpPr>
        <p:spPr>
          <a:xfrm>
            <a:off x="838200" y="365125"/>
            <a:ext cx="10515600" cy="1325563"/>
          </a:xfrm>
        </p:spPr>
        <p:txBody>
          <a:bodyPr/>
          <a:lstStyle/>
          <a:p>
            <a:r>
              <a:rPr lang="pl-PL"/>
              <a:t>Box Model</a:t>
            </a:r>
            <a:endParaRPr lang="pl-PL" dirty="0"/>
          </a:p>
        </p:txBody>
      </p:sp>
      <p:pic>
        <p:nvPicPr>
          <p:cNvPr id="5" name="Symbol zastępczy zawartości 4">
            <a:extLst>
              <a:ext uri="{FF2B5EF4-FFF2-40B4-BE49-F238E27FC236}">
                <a16:creationId xmlns:a16="http://schemas.microsoft.com/office/drawing/2014/main" id="{E5A91D93-8142-47A0-A608-99F52D5128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42032" y="2096532"/>
            <a:ext cx="6907936" cy="3809524"/>
          </a:xfrm>
        </p:spPr>
      </p:pic>
    </p:spTree>
    <p:extLst>
      <p:ext uri="{BB962C8B-B14F-4D97-AF65-F5344CB8AC3E}">
        <p14:creationId xmlns:p14="http://schemas.microsoft.com/office/powerpoint/2010/main" val="2468018899"/>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283</Words>
  <Application>Microsoft Office PowerPoint</Application>
  <PresentationFormat>Widescreen</PresentationFormat>
  <Paragraphs>46</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Motyw pakietu Office</vt:lpstr>
      <vt:lpstr> Web apps development 101 CSS</vt:lpstr>
      <vt:lpstr>What is CSS ?</vt:lpstr>
      <vt:lpstr>How it works</vt:lpstr>
      <vt:lpstr>How it works</vt:lpstr>
      <vt:lpstr>3 methods for adding CSS</vt:lpstr>
      <vt:lpstr>CSS Selectors</vt:lpstr>
      <vt:lpstr>Colors in CSS</vt:lpstr>
      <vt:lpstr>Web safe fonts</vt:lpstr>
      <vt:lpstr>Box Model</vt:lpstr>
      <vt:lpstr>Margin and padding shorthand</vt:lpstr>
      <vt:lpstr>Positioning in CSS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Web apps development 101 CSS</dc:title>
  <dc:creator>Marek Czarnecki</dc:creator>
  <cp:lastModifiedBy>Czarnecki, Marek</cp:lastModifiedBy>
  <cp:revision>2</cp:revision>
  <dcterms:created xsi:type="dcterms:W3CDTF">2019-11-03T11:45:50Z</dcterms:created>
  <dcterms:modified xsi:type="dcterms:W3CDTF">2019-11-07T07:45:16Z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0b7bbd-7ade-49ce-aa5e-23220b76cd08_Enabled">
    <vt:lpwstr>true</vt:lpwstr>
  </property>
  <property fmtid="{D5CDD505-2E9C-101B-9397-08002B2CF9AE}" pid="3" name="MSIP_Label_400b7bbd-7ade-49ce-aa5e-23220b76cd08_SetDate">
    <vt:lpwstr>2019-11-07T07:45:13Z</vt:lpwstr>
  </property>
  <property fmtid="{D5CDD505-2E9C-101B-9397-08002B2CF9AE}" pid="4" name="MSIP_Label_400b7bbd-7ade-49ce-aa5e-23220b76cd08_Method">
    <vt:lpwstr>Standard</vt:lpwstr>
  </property>
  <property fmtid="{D5CDD505-2E9C-101B-9397-08002B2CF9AE}" pid="5" name="MSIP_Label_400b7bbd-7ade-49ce-aa5e-23220b76cd08_Name">
    <vt:lpwstr>Confidential</vt:lpwstr>
  </property>
  <property fmtid="{D5CDD505-2E9C-101B-9397-08002B2CF9AE}" pid="6" name="MSIP_Label_400b7bbd-7ade-49ce-aa5e-23220b76cd08_SiteId">
    <vt:lpwstr>8beccd60-0be6-4025-8e24-ca9ae679e1f4</vt:lpwstr>
  </property>
  <property fmtid="{D5CDD505-2E9C-101B-9397-08002B2CF9AE}" pid="7" name="MSIP_Label_400b7bbd-7ade-49ce-aa5e-23220b76cd08_ActionId">
    <vt:lpwstr>c6b7abd4-a4d6-47c9-8487-0000184f32a2</vt:lpwstr>
  </property>
  <property fmtid="{D5CDD505-2E9C-101B-9397-08002B2CF9AE}" pid="8" name="MSIP_Label_400b7bbd-7ade-49ce-aa5e-23220b76cd08_ContentBits">
    <vt:lpwstr>2</vt:lpwstr>
  </property>
</Properties>
</file>