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885B5-26E0-4579-BD6F-1E69B6B23F4C}" v="17" dt="2019-11-03T21:07:4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59" autoAdjust="0"/>
  </p:normalViewPr>
  <p:slideViewPr>
    <p:cSldViewPr snapToGrid="0">
      <p:cViewPr varScale="1">
        <p:scale>
          <a:sx n="77" d="100"/>
          <a:sy n="77" d="100"/>
        </p:scale>
        <p:origin x="18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Czarnecki" userId="eded951b8633f82a" providerId="LiveId" clId="{C6A885B5-26E0-4579-BD6F-1E69B6B23F4C}"/>
    <pc:docChg chg="undo redo custSel addSld modSld">
      <pc:chgData name="Marek Czarnecki" userId="eded951b8633f82a" providerId="LiveId" clId="{C6A885B5-26E0-4579-BD6F-1E69B6B23F4C}" dt="2019-11-03T21:49:40.697" v="601" actId="5793"/>
      <pc:docMkLst>
        <pc:docMk/>
      </pc:docMkLst>
      <pc:sldChg chg="addSp delSp modSp add">
        <pc:chgData name="Marek Czarnecki" userId="eded951b8633f82a" providerId="LiveId" clId="{C6A885B5-26E0-4579-BD6F-1E69B6B23F4C}" dt="2019-11-03T20:12:24.337" v="237" actId="14100"/>
        <pc:sldMkLst>
          <pc:docMk/>
          <pc:sldMk cId="4236735157" sldId="256"/>
        </pc:sldMkLst>
        <pc:spChg chg="mod">
          <ac:chgData name="Marek Czarnecki" userId="eded951b8633f82a" providerId="LiveId" clId="{C6A885B5-26E0-4579-BD6F-1E69B6B23F4C}" dt="2019-11-03T20:04:20.640" v="10" actId="20577"/>
          <ac:spMkLst>
            <pc:docMk/>
            <pc:sldMk cId="4236735157" sldId="256"/>
            <ac:spMk id="2" creationId="{DD716EAE-E5A6-4000-8683-45692B130C87}"/>
          </ac:spMkLst>
        </pc:spChg>
        <pc:picChg chg="del">
          <ac:chgData name="Marek Czarnecki" userId="eded951b8633f82a" providerId="LiveId" clId="{C6A885B5-26E0-4579-BD6F-1E69B6B23F4C}" dt="2019-11-03T20:04:25.869" v="11" actId="478"/>
          <ac:picMkLst>
            <pc:docMk/>
            <pc:sldMk cId="4236735157" sldId="256"/>
            <ac:picMk id="5" creationId="{F7CCC6DA-C6DE-4301-AFDB-B12CAC5EBFEB}"/>
          </ac:picMkLst>
        </pc:picChg>
        <pc:picChg chg="add mod">
          <ac:chgData name="Marek Czarnecki" userId="eded951b8633f82a" providerId="LiveId" clId="{C6A885B5-26E0-4579-BD6F-1E69B6B23F4C}" dt="2019-11-03T20:12:24.337" v="237" actId="14100"/>
          <ac:picMkLst>
            <pc:docMk/>
            <pc:sldMk cId="4236735157" sldId="256"/>
            <ac:picMk id="6" creationId="{967A1976-C99D-44AF-B84F-4E61E158A720}"/>
          </ac:picMkLst>
        </pc:picChg>
      </pc:sldChg>
      <pc:sldChg chg="modSp add modNotesTx">
        <pc:chgData name="Marek Czarnecki" userId="eded951b8633f82a" providerId="LiveId" clId="{C6A885B5-26E0-4579-BD6F-1E69B6B23F4C}" dt="2019-11-03T21:07:57.707" v="596" actId="20577"/>
        <pc:sldMkLst>
          <pc:docMk/>
          <pc:sldMk cId="3703122143" sldId="257"/>
        </pc:sldMkLst>
        <pc:spChg chg="mod">
          <ac:chgData name="Marek Czarnecki" userId="eded951b8633f82a" providerId="LiveId" clId="{C6A885B5-26E0-4579-BD6F-1E69B6B23F4C}" dt="2019-11-03T20:15:36.363" v="240" actId="20577"/>
          <ac:spMkLst>
            <pc:docMk/>
            <pc:sldMk cId="3703122143" sldId="257"/>
            <ac:spMk id="2" creationId="{DE8FB397-5518-49F7-9614-DC477A171549}"/>
          </ac:spMkLst>
        </pc:spChg>
        <pc:spChg chg="mod">
          <ac:chgData name="Marek Czarnecki" userId="eded951b8633f82a" providerId="LiveId" clId="{C6A885B5-26E0-4579-BD6F-1E69B6B23F4C}" dt="2019-11-03T20:14:17.454" v="239" actId="20577"/>
          <ac:spMkLst>
            <pc:docMk/>
            <pc:sldMk cId="3703122143" sldId="257"/>
            <ac:spMk id="3" creationId="{E5F8B87B-E536-4FF8-80D9-7FE0F6D0F7FE}"/>
          </ac:spMkLst>
        </pc:spChg>
      </pc:sldChg>
      <pc:sldChg chg="modSp add modNotesTx">
        <pc:chgData name="Marek Czarnecki" userId="eded951b8633f82a" providerId="LiveId" clId="{C6A885B5-26E0-4579-BD6F-1E69B6B23F4C}" dt="2019-11-03T20:23:18.775" v="350" actId="5793"/>
        <pc:sldMkLst>
          <pc:docMk/>
          <pc:sldMk cId="1205203279" sldId="258"/>
        </pc:sldMkLst>
        <pc:spChg chg="mod">
          <ac:chgData name="Marek Czarnecki" userId="eded951b8633f82a" providerId="LiveId" clId="{C6A885B5-26E0-4579-BD6F-1E69B6B23F4C}" dt="2019-11-03T20:20:33.116" v="269" actId="20577"/>
          <ac:spMkLst>
            <pc:docMk/>
            <pc:sldMk cId="1205203279" sldId="258"/>
            <ac:spMk id="2" creationId="{19C0A276-8029-4981-BE26-7BB245A6C415}"/>
          </ac:spMkLst>
        </pc:spChg>
        <pc:spChg chg="mod">
          <ac:chgData name="Marek Czarnecki" userId="eded951b8633f82a" providerId="LiveId" clId="{C6A885B5-26E0-4579-BD6F-1E69B6B23F4C}" dt="2019-11-03T20:20:57.200" v="278" actId="20577"/>
          <ac:spMkLst>
            <pc:docMk/>
            <pc:sldMk cId="1205203279" sldId="258"/>
            <ac:spMk id="3" creationId="{BE7B9E61-245F-47DF-90F8-84041B60E351}"/>
          </ac:spMkLst>
        </pc:spChg>
      </pc:sldChg>
      <pc:sldChg chg="addSp modSp add">
        <pc:chgData name="Marek Czarnecki" userId="eded951b8633f82a" providerId="LiveId" clId="{C6A885B5-26E0-4579-BD6F-1E69B6B23F4C}" dt="2019-11-03T21:49:40.697" v="601" actId="5793"/>
        <pc:sldMkLst>
          <pc:docMk/>
          <pc:sldMk cId="1861042454" sldId="259"/>
        </pc:sldMkLst>
        <pc:spChg chg="mod">
          <ac:chgData name="Marek Czarnecki" userId="eded951b8633f82a" providerId="LiveId" clId="{C6A885B5-26E0-4579-BD6F-1E69B6B23F4C}" dt="2019-11-03T21:49:40.697" v="601" actId="5793"/>
          <ac:spMkLst>
            <pc:docMk/>
            <pc:sldMk cId="1861042454" sldId="259"/>
            <ac:spMk id="2" creationId="{924264AA-ACB9-43DE-AB8B-3854DAAFDE68}"/>
          </ac:spMkLst>
        </pc:spChg>
        <pc:spChg chg="mod">
          <ac:chgData name="Marek Czarnecki" userId="eded951b8633f82a" providerId="LiveId" clId="{C6A885B5-26E0-4579-BD6F-1E69B6B23F4C}" dt="2019-11-03T20:37:10.213" v="435" actId="27636"/>
          <ac:spMkLst>
            <pc:docMk/>
            <pc:sldMk cId="1861042454" sldId="259"/>
            <ac:spMk id="3" creationId="{9A786D62-6705-4F89-A3FA-EBF81EB8BE1F}"/>
          </ac:spMkLst>
        </pc:spChg>
        <pc:spChg chg="add mod">
          <ac:chgData name="Marek Czarnecki" userId="eded951b8633f82a" providerId="LiveId" clId="{C6A885B5-26E0-4579-BD6F-1E69B6B23F4C}" dt="2019-11-03T20:37:16.168" v="436" actId="14100"/>
          <ac:spMkLst>
            <pc:docMk/>
            <pc:sldMk cId="1861042454" sldId="259"/>
            <ac:spMk id="4" creationId="{A90AD662-309B-4797-8D8D-B1A86CD3EB93}"/>
          </ac:spMkLst>
        </pc:spChg>
      </pc:sldChg>
      <pc:sldChg chg="modSp add">
        <pc:chgData name="Marek Czarnecki" userId="eded951b8633f82a" providerId="LiveId" clId="{C6A885B5-26E0-4579-BD6F-1E69B6B23F4C}" dt="2019-11-03T20:53:41.120" v="563" actId="20577"/>
        <pc:sldMkLst>
          <pc:docMk/>
          <pc:sldMk cId="2695671764" sldId="260"/>
        </pc:sldMkLst>
        <pc:spChg chg="mod">
          <ac:chgData name="Marek Czarnecki" userId="eded951b8633f82a" providerId="LiveId" clId="{C6A885B5-26E0-4579-BD6F-1E69B6B23F4C}" dt="2019-11-03T20:38:05.062" v="460" actId="20577"/>
          <ac:spMkLst>
            <pc:docMk/>
            <pc:sldMk cId="2695671764" sldId="260"/>
            <ac:spMk id="2" creationId="{C895CCF7-C539-4F5D-81F5-668F250D607D}"/>
          </ac:spMkLst>
        </pc:spChg>
        <pc:spChg chg="mod">
          <ac:chgData name="Marek Czarnecki" userId="eded951b8633f82a" providerId="LiveId" clId="{C6A885B5-26E0-4579-BD6F-1E69B6B23F4C}" dt="2019-11-03T20:53:41.120" v="563" actId="20577"/>
          <ac:spMkLst>
            <pc:docMk/>
            <pc:sldMk cId="2695671764" sldId="260"/>
            <ac:spMk id="3" creationId="{E0E39D1A-C43D-4CB0-B283-B74111E72E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35F50-3003-4B1B-8284-9B715DEA3923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C2DE-6512-4BBE-9403-1A45BD4E71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24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C2DE-6512-4BBE-9403-1A45BD4E71A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84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C2DE-6512-4BBE-9403-1A45BD4E71A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70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5C2DE-6512-4BBE-9403-1A45BD4E71A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7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54E826-FC7B-40ED-B644-362FD42DD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2B4052-8EBA-4148-ACE2-92D7619E0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C24E2A-C583-4C55-9FC1-4B4E3720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05D436-732A-49B9-876B-80799D2D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B55F30-7D46-4A79-8D55-DDA606BA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5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2D2CB7-0C90-4FD8-88B6-A9E2717A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242551-BDC0-420C-9B17-1D8ECF07C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B156-D97B-4381-92A5-D8A8127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B43EE0-656A-43A9-91AF-7F7D8CC1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C4AB5D-3169-479C-9CB8-A96FE532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2F9AB14-B908-4BC6-9FBF-6DEEE8E5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AC36C2E-5E27-411B-A553-D4B51FCA7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4DD90E-EC78-4265-8ED5-09097A5D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733D05-59B2-47FC-9698-D41D9D9D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C3F2B8-212E-4DD3-AE25-E7C92B36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29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1CD994-61C6-45CE-B919-69EA59BC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F55CA-5861-4AD7-BDD1-56A27649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99F0DF-9D1E-4A92-B5EB-ED503335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AEA591-929B-4C65-94FF-DF79919B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FBF6E5-CEB2-48DF-B565-2C790F18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5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06CE48-B8BF-45C3-97A1-53F04A6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F2C506-A888-4E05-B5A5-D7C0167A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B67833-29B1-4BFB-9ED0-0A7AA7E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91E4AB-D9CA-44CD-86A3-A2ED46FC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170D8E-9FF1-4BD7-ACC0-7162DD1E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9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4D84EA-45CD-4690-AF0F-7160DC9A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0FF90A-617B-4094-B82E-BADFA457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50CCD7-D0F2-410D-9F02-6E486669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481EA1-BA57-4178-AA43-43266663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A1622D-3F2A-4232-86DC-B6810E6E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8782FF-BB84-4922-BF5E-83BE32BB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5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BD3D6-57E6-4657-B5CD-FA790CCE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D7AA23-5245-4F84-B5BF-10D2DEDE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BBB688-4BDF-4E84-8DF6-161C4EDC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4F94AC-575D-45B3-86F9-346641BA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6CE2DA-7C0F-43EF-AD72-5941A32FA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1CB069-1495-447F-8B71-C1F1ACC4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0DAEA9-C4C2-433F-B055-EA7CC79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024909-8C7C-418C-908D-D22449B3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95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E8273B-2FFA-4B98-A63B-8090FD55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46C12E-CB29-46FA-8DBD-8809514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CB1DC33-77F7-4DB1-BBBF-255F4F61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D7B13A-6811-45AC-88B4-51B43B85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89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4EE8A06-AB1E-4703-9771-ECFD3434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AFA4C4F-BE6B-4F6B-B938-4CAE88F7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5BBC479-77DA-4B7E-9F46-ECCB9E4E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17279-B82D-4D6D-B7AA-12484EA2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C035EC-03F7-4F67-BC3B-E53A396B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B8A2D03-0D0F-444D-9C76-C37AC931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C998B5-157F-4B7A-BFC1-CFDDAE74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B41057-B3CB-4322-9A97-4EA3DD19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4EB83B-C591-44D4-810B-2928580E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0CF257-C45B-4271-A4D9-0D118DE9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CFFD98-4C38-4A68-9F09-E071618D7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8607F0-BAA9-41D6-99D0-984AFD03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D2B9B9-24E6-4038-A0D6-17565C9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11A65-4BD2-4A6B-9B2C-C99C12FC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E0C039-8C61-4B09-938D-127A4B57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5C1145-F38A-4C04-9D46-19CA2554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1911BD-CC2A-47FF-A243-C0F0A321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9DD9BC-762D-411A-91D4-004ED4C9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F547-2FCB-4271-B8C0-757417DA02B1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137133-FE45-4F69-83B2-9449363C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79A39F-FFA1-4D2A-92EC-A94A8E25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50AD-B075-4EEF-9967-4B12EC31B8DE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4D62911A-5FB3-487B-9566-D7AC201EAF86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l-PL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7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cmarek/webdev10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16EAE-E5A6-4000-8683-45692B13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dirty="0"/>
              <a:t>Web </a:t>
            </a:r>
            <a:r>
              <a:rPr lang="pl-PL" dirty="0" err="1"/>
              <a:t>apps</a:t>
            </a:r>
            <a:r>
              <a:rPr lang="pl-PL" dirty="0"/>
              <a:t> development 101</a:t>
            </a:r>
            <a:br>
              <a:rPr lang="pl-PL" dirty="0"/>
            </a:br>
            <a:r>
              <a:rPr lang="pl-PL" dirty="0" err="1"/>
              <a:t>Javascript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7004E5-8120-4CD2-85F5-4061EBBF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l-PL"/>
              <a:t>Marek Czarnecki</a:t>
            </a:r>
          </a:p>
          <a:p>
            <a:r>
              <a:rPr lang="pl-PL">
                <a:hlinkClick r:id="rId2"/>
              </a:rPr>
              <a:t>https://github.com/macmarek/webdev101</a:t>
            </a:r>
            <a:endParaRPr lang="pl-PL"/>
          </a:p>
          <a:p>
            <a:endParaRPr lang="pl-PL" dirty="0"/>
          </a:p>
        </p:txBody>
      </p:sp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967A1976-C99D-44AF-B84F-4E61E158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7" y="161105"/>
            <a:ext cx="1668517" cy="16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3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8FB397-5518-49F7-9614-DC477A1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is </a:t>
            </a:r>
            <a:r>
              <a:rPr lang="pl-PL" dirty="0" err="1"/>
              <a:t>Javascript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8B87B-E536-4FF8-80D9-7FE0F6D0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High </a:t>
            </a:r>
            <a:r>
              <a:rPr lang="pl-PL" dirty="0" err="1"/>
              <a:t>level</a:t>
            </a:r>
            <a:r>
              <a:rPr lang="pl-PL" dirty="0"/>
              <a:t>, </a:t>
            </a:r>
            <a:r>
              <a:rPr lang="pl-PL" dirty="0" err="1"/>
              <a:t>interpreted</a:t>
            </a:r>
            <a:r>
              <a:rPr lang="pl-PL" dirty="0"/>
              <a:t>*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</a:t>
            </a:r>
            <a:endParaRPr lang="pl-PL" dirty="0"/>
          </a:p>
          <a:p>
            <a:r>
              <a:rPr lang="pl-PL" dirty="0" err="1"/>
              <a:t>Conforms</a:t>
            </a:r>
            <a:r>
              <a:rPr lang="pl-PL" dirty="0"/>
              <a:t> to </a:t>
            </a:r>
            <a:r>
              <a:rPr lang="pl-PL" dirty="0" err="1"/>
              <a:t>ECMAScript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endParaRPr lang="pl-PL" dirty="0"/>
          </a:p>
          <a:p>
            <a:r>
              <a:rPr lang="pl-PL" dirty="0"/>
              <a:t>Multi-</a:t>
            </a:r>
            <a:r>
              <a:rPr lang="pl-PL" dirty="0" err="1"/>
              <a:t>paradigm</a:t>
            </a:r>
            <a:endParaRPr lang="pl-PL" dirty="0"/>
          </a:p>
          <a:p>
            <a:r>
              <a:rPr lang="pl-PL" dirty="0" err="1"/>
              <a:t>Runs</a:t>
            </a:r>
            <a:r>
              <a:rPr lang="pl-PL" dirty="0"/>
              <a:t> on the </a:t>
            </a:r>
            <a:r>
              <a:rPr lang="pl-PL" dirty="0" err="1"/>
              <a:t>client</a:t>
            </a:r>
            <a:r>
              <a:rPr lang="pl-PL" dirty="0"/>
              <a:t> (</a:t>
            </a:r>
            <a:r>
              <a:rPr lang="pl-PL" dirty="0" err="1"/>
              <a:t>browser</a:t>
            </a:r>
            <a:r>
              <a:rPr lang="pl-PL" dirty="0"/>
              <a:t>) as </a:t>
            </a:r>
            <a:r>
              <a:rPr lang="pl-PL" dirty="0" err="1"/>
              <a:t>well</a:t>
            </a:r>
            <a:r>
              <a:rPr lang="pl-PL" dirty="0"/>
              <a:t> as on the </a:t>
            </a:r>
            <a:r>
              <a:rPr lang="pl-PL" dirty="0" err="1"/>
              <a:t>server</a:t>
            </a:r>
            <a:r>
              <a:rPr lang="pl-PL" dirty="0"/>
              <a:t> (Node.js)</a:t>
            </a:r>
          </a:p>
        </p:txBody>
      </p:sp>
    </p:spTree>
    <p:extLst>
      <p:ext uri="{BB962C8B-B14F-4D97-AF65-F5344CB8AC3E}">
        <p14:creationId xmlns:p14="http://schemas.microsoft.com/office/powerpoint/2010/main" val="37031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0A276-8029-4981-BE26-7BB245A6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work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7B9E61-245F-47DF-90F8-84041B60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…</a:t>
            </a:r>
          </a:p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520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264AA-ACB9-43DE-AB8B-3854DAAF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What’s</a:t>
            </a:r>
            <a:r>
              <a:rPr lang="pl-PL"/>
              <a:t> there …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786D62-6705-4F89-A3FA-EBF81EB8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537" cy="4286417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Tags</a:t>
            </a:r>
            <a:endParaRPr lang="pl-PL" dirty="0"/>
          </a:p>
          <a:p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Output</a:t>
            </a:r>
            <a:endParaRPr lang="pl-PL" dirty="0"/>
          </a:p>
          <a:p>
            <a:r>
              <a:rPr lang="pl-PL" dirty="0" err="1"/>
              <a:t>Variables</a:t>
            </a:r>
            <a:endParaRPr lang="pl-PL" dirty="0"/>
          </a:p>
          <a:p>
            <a:r>
              <a:rPr lang="pl-PL" dirty="0"/>
              <a:t>Data </a:t>
            </a:r>
            <a:r>
              <a:rPr lang="pl-PL" dirty="0" err="1"/>
              <a:t>Types</a:t>
            </a:r>
            <a:endParaRPr lang="pl-PL" dirty="0"/>
          </a:p>
          <a:p>
            <a:r>
              <a:rPr lang="pl-PL" dirty="0" err="1"/>
              <a:t>Strings</a:t>
            </a:r>
            <a:r>
              <a:rPr lang="pl-PL" dirty="0"/>
              <a:t> &amp; String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 err="1"/>
              <a:t>Arrays</a:t>
            </a:r>
            <a:endParaRPr lang="pl-PL" dirty="0"/>
          </a:p>
          <a:p>
            <a:r>
              <a:rPr lang="pl-PL" dirty="0"/>
              <a:t>Object </a:t>
            </a:r>
            <a:r>
              <a:rPr lang="pl-PL" dirty="0" err="1"/>
              <a:t>Literals</a:t>
            </a:r>
            <a:endParaRPr lang="pl-PL" dirty="0"/>
          </a:p>
          <a:p>
            <a:r>
              <a:rPr lang="en-US" dirty="0"/>
              <a:t>Arrays Of Objects &amp; JSON</a:t>
            </a:r>
          </a:p>
          <a:p>
            <a:r>
              <a:rPr lang="en-US" dirty="0"/>
              <a:t>Loops</a:t>
            </a:r>
            <a:endParaRPr lang="pl-PL" dirty="0"/>
          </a:p>
          <a:p>
            <a:r>
              <a:rPr lang="en-US" dirty="0"/>
              <a:t>High Order Array Methods</a:t>
            </a:r>
          </a:p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90AD662-309B-4797-8D8D-B1A86CD3EB93}"/>
              </a:ext>
            </a:extLst>
          </p:cNvPr>
          <p:cNvSpPr/>
          <p:nvPr/>
        </p:nvSpPr>
        <p:spPr>
          <a:xfrm>
            <a:off x="5887453" y="1690688"/>
            <a:ext cx="54663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Conditionals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Arrow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Constructor Functions &amp; Prototypes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ES6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 Object &amp; 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DOM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Manipulating The DOM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Script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8610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95CCF7-C539-4F5D-81F5-668F250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Where</a:t>
            </a:r>
            <a:r>
              <a:rPr lang="pl-PL" dirty="0"/>
              <a:t> to </a:t>
            </a:r>
            <a:r>
              <a:rPr lang="pl-PL" dirty="0" err="1"/>
              <a:t>learn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E39D1A-C43D-4CB0-B283-B74111E7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Start with </a:t>
            </a:r>
            <a:r>
              <a:rPr lang="pl-PL" dirty="0" err="1"/>
              <a:t>any</a:t>
            </a:r>
            <a:r>
              <a:rPr lang="pl-PL" dirty="0"/>
              <a:t>* tutorial (</a:t>
            </a:r>
            <a:r>
              <a:rPr lang="pl-PL" dirty="0" err="1"/>
              <a:t>Udemy</a:t>
            </a:r>
            <a:r>
              <a:rPr lang="pl-PL" dirty="0"/>
              <a:t> etc.)</a:t>
            </a:r>
          </a:p>
          <a:p>
            <a:r>
              <a:rPr lang="pl-PL" dirty="0"/>
              <a:t>Then </a:t>
            </a:r>
            <a:r>
              <a:rPr lang="pl-PL" dirty="0" err="1"/>
              <a:t>read</a:t>
            </a:r>
            <a:r>
              <a:rPr lang="pl-PL" dirty="0"/>
              <a:t> this </a:t>
            </a:r>
            <a:r>
              <a:rPr lang="pl-PL" dirty="0" err="1"/>
              <a:t>book</a:t>
            </a:r>
            <a:r>
              <a:rPr lang="pl-PL" dirty="0"/>
              <a:t> (</a:t>
            </a:r>
            <a:r>
              <a:rPr lang="pl-PL" dirty="0" err="1"/>
              <a:t>free</a:t>
            </a:r>
            <a:r>
              <a:rPr lang="pl-PL" dirty="0"/>
              <a:t>): </a:t>
            </a:r>
            <a:r>
              <a:rPr lang="pl-PL" dirty="0">
                <a:hlinkClick r:id="rId3"/>
              </a:rPr>
              <a:t>https://github.com/getify/You-Dont-Know-JS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56717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133</Words>
  <Application>Microsoft Office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 Web apps development 101 Javascript</vt:lpstr>
      <vt:lpstr>What is Javascript?</vt:lpstr>
      <vt:lpstr>How does it work ?</vt:lpstr>
      <vt:lpstr>What’s there …</vt:lpstr>
      <vt:lpstr>Where to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apps development 101 Javascript</dc:title>
  <dc:creator>Marek Czarnecki</dc:creator>
  <cp:lastModifiedBy>Czarnecki, Marek</cp:lastModifiedBy>
  <cp:revision>3</cp:revision>
  <dcterms:created xsi:type="dcterms:W3CDTF">2019-11-03T20:04:06Z</dcterms:created>
  <dcterms:modified xsi:type="dcterms:W3CDTF">2019-11-07T07:45:50Z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2019-11-07T07:45:34Z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bd91dbf8-7895-4fd8-8206-0000d62e7f4a</vt:lpwstr>
  </property>
  <property fmtid="{D5CDD505-2E9C-101B-9397-08002B2CF9AE}" pid="8" name="MSIP_Label_400b7bbd-7ade-49ce-aa5e-23220b76cd08_ContentBits">
    <vt:lpwstr>2</vt:lpwstr>
  </property>
</Properties>
</file>