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F24CE6-9ACD-4F7B-A9B2-9E7050FE89DA}" v="15" dt="2019-11-02T19:33:23.2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5817" autoAdjust="0"/>
  </p:normalViewPr>
  <p:slideViewPr>
    <p:cSldViewPr snapToGrid="0">
      <p:cViewPr varScale="1">
        <p:scale>
          <a:sx n="61" d="100"/>
          <a:sy n="61" d="100"/>
        </p:scale>
        <p:origin x="24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ek Czarnecki" userId="eded951b8633f82a" providerId="LiveId" clId="{5AF24CE6-9ACD-4F7B-A9B2-9E7050FE89DA}"/>
    <pc:docChg chg="custSel addSld delSld modSld sldOrd">
      <pc:chgData name="Marek Czarnecki" userId="eded951b8633f82a" providerId="LiveId" clId="{5AF24CE6-9ACD-4F7B-A9B2-9E7050FE89DA}" dt="2019-11-02T19:33:23.291" v="194"/>
      <pc:docMkLst>
        <pc:docMk/>
      </pc:docMkLst>
      <pc:sldChg chg="add del">
        <pc:chgData name="Marek Czarnecki" userId="eded951b8633f82a" providerId="LiveId" clId="{5AF24CE6-9ACD-4F7B-A9B2-9E7050FE89DA}" dt="2019-11-02T19:11:08.515" v="11" actId="47"/>
        <pc:sldMkLst>
          <pc:docMk/>
          <pc:sldMk cId="2353940295" sldId="256"/>
        </pc:sldMkLst>
      </pc:sldChg>
      <pc:sldChg chg="modSp add ord">
        <pc:chgData name="Marek Czarnecki" userId="eded951b8633f82a" providerId="LiveId" clId="{5AF24CE6-9ACD-4F7B-A9B2-9E7050FE89DA}" dt="2019-11-02T19:11:03.934" v="10" actId="20577"/>
        <pc:sldMkLst>
          <pc:docMk/>
          <pc:sldMk cId="1247655931" sldId="257"/>
        </pc:sldMkLst>
        <pc:spChg chg="mod">
          <ac:chgData name="Marek Czarnecki" userId="eded951b8633f82a" providerId="LiveId" clId="{5AF24CE6-9ACD-4F7B-A9B2-9E7050FE89DA}" dt="2019-11-02T19:11:03.934" v="10" actId="20577"/>
          <ac:spMkLst>
            <pc:docMk/>
            <pc:sldMk cId="1247655931" sldId="257"/>
            <ac:spMk id="2" creationId="{F14D4895-7C91-42EA-9479-6FA07C03CA80}"/>
          </ac:spMkLst>
        </pc:spChg>
      </pc:sldChg>
      <pc:sldChg chg="modSp add">
        <pc:chgData name="Marek Czarnecki" userId="eded951b8633f82a" providerId="LiveId" clId="{5AF24CE6-9ACD-4F7B-A9B2-9E7050FE89DA}" dt="2019-11-02T19:12:21.356" v="115" actId="20577"/>
        <pc:sldMkLst>
          <pc:docMk/>
          <pc:sldMk cId="917988548" sldId="258"/>
        </pc:sldMkLst>
        <pc:spChg chg="mod">
          <ac:chgData name="Marek Czarnecki" userId="eded951b8633f82a" providerId="LiveId" clId="{5AF24CE6-9ACD-4F7B-A9B2-9E7050FE89DA}" dt="2019-11-02T19:12:21.356" v="115" actId="20577"/>
          <ac:spMkLst>
            <pc:docMk/>
            <pc:sldMk cId="917988548" sldId="258"/>
            <ac:spMk id="3" creationId="{484FB602-1835-4DD9-B8FC-34932687A13A}"/>
          </ac:spMkLst>
        </pc:spChg>
      </pc:sldChg>
      <pc:sldChg chg="add del">
        <pc:chgData name="Marek Czarnecki" userId="eded951b8633f82a" providerId="LiveId" clId="{5AF24CE6-9ACD-4F7B-A9B2-9E7050FE89DA}" dt="2019-11-02T19:11:24.525" v="15" actId="47"/>
        <pc:sldMkLst>
          <pc:docMk/>
          <pc:sldMk cId="2097378356" sldId="258"/>
        </pc:sldMkLst>
      </pc:sldChg>
      <pc:sldChg chg="add del">
        <pc:chgData name="Marek Czarnecki" userId="eded951b8633f82a" providerId="LiveId" clId="{5AF24CE6-9ACD-4F7B-A9B2-9E7050FE89DA}" dt="2019-11-02T19:11:18.629" v="13" actId="47"/>
        <pc:sldMkLst>
          <pc:docMk/>
          <pc:sldMk cId="3324546378" sldId="258"/>
        </pc:sldMkLst>
      </pc:sldChg>
      <pc:sldChg chg="modSp add modNotesTx">
        <pc:chgData name="Marek Czarnecki" userId="eded951b8633f82a" providerId="LiveId" clId="{5AF24CE6-9ACD-4F7B-A9B2-9E7050FE89DA}" dt="2019-11-02T19:33:23.291" v="194"/>
        <pc:sldMkLst>
          <pc:docMk/>
          <pc:sldMk cId="949520299" sldId="259"/>
        </pc:sldMkLst>
        <pc:spChg chg="mod">
          <ac:chgData name="Marek Czarnecki" userId="eded951b8633f82a" providerId="LiveId" clId="{5AF24CE6-9ACD-4F7B-A9B2-9E7050FE89DA}" dt="2019-11-02T19:12:33.254" v="131" actId="20577"/>
          <ac:spMkLst>
            <pc:docMk/>
            <pc:sldMk cId="949520299" sldId="259"/>
            <ac:spMk id="2" creationId="{0902EA9C-264A-4811-9588-3C5684575F87}"/>
          </ac:spMkLst>
        </pc:spChg>
        <pc:spChg chg="mod">
          <ac:chgData name="Marek Czarnecki" userId="eded951b8633f82a" providerId="LiveId" clId="{5AF24CE6-9ACD-4F7B-A9B2-9E7050FE89DA}" dt="2019-11-02T19:33:23.291" v="194"/>
          <ac:spMkLst>
            <pc:docMk/>
            <pc:sldMk cId="949520299" sldId="259"/>
            <ac:spMk id="3" creationId="{B01CE1BF-63D2-4127-B16B-5FFFD6B33A1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63D33-D077-4A3A-AE95-CE8E6233F045}" type="datetimeFigureOut">
              <a:rPr lang="pl-PL" smtClean="0"/>
              <a:t>07.11.2019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3826C7-EB00-45E2-AE26-8122B22118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17031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826C7-EB00-45E2-AE26-8122B2211813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8120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379CBE9-C5CC-4C2B-A0D1-FC511DE27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41C3BA0-DEDB-4ABC-887D-DFDD8C7689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BC1C546-C8F7-4B76-BA4C-5F882470F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F4F0-4885-4FF7-8206-50543DADF19D}" type="datetimeFigureOut">
              <a:rPr lang="pl-PL" smtClean="0"/>
              <a:t>07.11.2019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ABC407E-14F0-4DB8-8B03-3E1C9BB06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444E300-00BB-4361-A823-99AA76AE2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AC5E-DF5B-4A93-953F-894AE8EA2F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6121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5A9FAA-6367-4C73-921A-463B7AB06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890025F-267D-4FA0-B5DF-4A65DF378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3F62CA1-48A5-4FB2-9511-8941AC9FD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F4F0-4885-4FF7-8206-50543DADF19D}" type="datetimeFigureOut">
              <a:rPr lang="pl-PL" smtClean="0"/>
              <a:t>07.11.2019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FB55290-BDC7-4F36-B039-FDE1EAC56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9DECC31-EA34-4C0B-8AB7-023C19969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AC5E-DF5B-4A93-953F-894AE8EA2F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08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49C13680-F431-4556-B408-D2339AE67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A6B825A-986D-444E-99AA-7829B5038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492CCFD-9285-4DCD-9D3F-E3B51950A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F4F0-4885-4FF7-8206-50543DADF19D}" type="datetimeFigureOut">
              <a:rPr lang="pl-PL" smtClean="0"/>
              <a:t>07.11.2019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BDA3473-1E71-4A82-A243-1946829B5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491219B-C613-4864-A2AC-ECF3994A1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AC5E-DF5B-4A93-953F-894AE8EA2F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238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12BAE2C-7F7A-4D76-BEE6-6FD95FDC3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0B4558D-4A24-49DE-B7A1-33B8911D8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F09AF98-E95A-4CBD-9D19-759F5524B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F4F0-4885-4FF7-8206-50543DADF19D}" type="datetimeFigureOut">
              <a:rPr lang="pl-PL" smtClean="0"/>
              <a:t>07.11.2019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3C90190-C477-4090-BE46-022E1DC29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6D6B13A-11F1-43C3-B28A-91A8880B5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AC5E-DF5B-4A93-953F-894AE8EA2F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123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D22D45-695A-4C16-926E-52145AAC4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04D0A85-B275-42BF-80B1-43449DD9A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788AF03-B16D-465E-A7DF-0AF8CDB31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F4F0-4885-4FF7-8206-50543DADF19D}" type="datetimeFigureOut">
              <a:rPr lang="pl-PL" smtClean="0"/>
              <a:t>07.11.2019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537D825-A7FE-4624-8BE7-E226F18C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02B7B9B-DAB1-440F-A8A3-D787550E3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AC5E-DF5B-4A93-953F-894AE8EA2F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5590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0CFED3F-1278-4F71-A383-ACDD690D7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F670AC0-A892-46AB-A00A-A0CFEA10C9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7B0AA0A-EE7D-4995-98BB-D81325DF5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7C9A3D7-1A75-4E8F-9B77-10B68693C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F4F0-4885-4FF7-8206-50543DADF19D}" type="datetimeFigureOut">
              <a:rPr lang="pl-PL" smtClean="0"/>
              <a:t>07.11.2019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DE4DEB5-A5FA-4EC8-97F2-FBB8F563F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3ED4963-AA40-4798-B4C3-03D002BD9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AC5E-DF5B-4A93-953F-894AE8EA2F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8797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13145C-D01B-455D-9719-570879741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966E906-7747-4DD1-A314-6A18F951F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1BD4BFE-81BF-447B-80BE-287003B20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F0CC50E-A650-4966-8A51-C6A31B0D45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F282B175-E331-47DA-9855-DBE728647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FF3DF1E7-3678-4E8B-BB94-1978D6DA6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F4F0-4885-4FF7-8206-50543DADF19D}" type="datetimeFigureOut">
              <a:rPr lang="pl-PL" smtClean="0"/>
              <a:t>07.11.2019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9FCAE260-23DA-451F-9A17-875DC6FAB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C1D8C2B5-7C62-4DD2-AD69-C7CC1DDD4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AC5E-DF5B-4A93-953F-894AE8EA2F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7907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3C25D35-8A00-40B9-9B01-A3AC75B56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DC12E684-03B7-484D-8A45-481F4D611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F4F0-4885-4FF7-8206-50543DADF19D}" type="datetimeFigureOut">
              <a:rPr lang="pl-PL" smtClean="0"/>
              <a:t>07.11.2019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276CF4DA-1FBB-4651-AE22-1FB8C2797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0FBCB69-6015-46B8-98BB-2D01B9848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AC5E-DF5B-4A93-953F-894AE8EA2F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21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A472E148-9A2B-458F-9533-7A6D2E470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F4F0-4885-4FF7-8206-50543DADF19D}" type="datetimeFigureOut">
              <a:rPr lang="pl-PL" smtClean="0"/>
              <a:t>07.11.2019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3DE68479-E3C5-4D2A-987D-741A0EA6F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73A1BAE-1B32-420B-ADB3-ABC8918A1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AC5E-DF5B-4A93-953F-894AE8EA2F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0813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8F0087-DE1F-4634-8A0D-DDE1F72EF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AB1ADC4-4BA1-45D7-A4C7-9945CA847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61DF2E4-CA89-45C6-9212-7B5ACCF49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4515841-204A-4325-AEBA-471AE0122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F4F0-4885-4FF7-8206-50543DADF19D}" type="datetimeFigureOut">
              <a:rPr lang="pl-PL" smtClean="0"/>
              <a:t>07.11.2019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ABE136E-9E16-499A-AC14-0BD983CC9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D267345-1C7A-4CF1-B05D-044030B14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AC5E-DF5B-4A93-953F-894AE8EA2F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014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2A52E5-8476-4846-8608-1D5ECF01B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A4D854AB-A702-4FBB-A82A-6AACACD34F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5243A1B-203F-4DBA-A27E-033E73B69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BED1137-D78C-4349-8FCD-8AF443E9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F4F0-4885-4FF7-8206-50543DADF19D}" type="datetimeFigureOut">
              <a:rPr lang="pl-PL" smtClean="0"/>
              <a:t>07.11.2019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53C6F55-48B3-4B29-B27C-E092F49FD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6E5B4D2-AAAC-4148-B6CD-4D3812129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AC5E-DF5B-4A93-953F-894AE8EA2F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3551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4AF29F90-6215-4BED-A6A1-B0A0FA7FF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7B80744-FBC4-447B-AE0B-B48BC5016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9939C5C-37B7-46E3-A9F3-0AA55577F5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AF4F0-4885-4FF7-8206-50543DADF19D}" type="datetimeFigureOut">
              <a:rPr lang="pl-PL" smtClean="0"/>
              <a:t>07.11.2019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66136C7-BBEA-41F7-8D66-7EC49497A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8E2E297-13A0-40DB-9227-9A52EE682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0AC5E-DF5B-4A93-953F-894AE8EA2F5D}" type="slidenum">
              <a:rPr lang="pl-PL" smtClean="0"/>
              <a:t>‹#›</a:t>
            </a:fld>
            <a:endParaRPr lang="pl-PL"/>
          </a:p>
        </p:txBody>
      </p:sp>
      <p:sp>
        <p:nvSpPr>
          <p:cNvPr id="7" name="MSIPCMContentMarking" descr="{&quot;HashCode&quot;:1071427657,&quot;Placement&quot;:&quot;Footer&quot;,&quot;Top&quot;:519.343,&quot;Left&quot;:444.2841,&quot;SlideWidth&quot;:960,&quot;SlideHeight&quot;:540}">
            <a:extLst>
              <a:ext uri="{FF2B5EF4-FFF2-40B4-BE49-F238E27FC236}">
                <a16:creationId xmlns:a16="http://schemas.microsoft.com/office/drawing/2014/main" id="{4BCA382D-0DD6-48D8-9CDB-06F02AA1CD83}"/>
              </a:ext>
            </a:extLst>
          </p:cNvPr>
          <p:cNvSpPr txBox="1"/>
          <p:nvPr userDrawn="1"/>
        </p:nvSpPr>
        <p:spPr>
          <a:xfrm>
            <a:off x="5642408" y="6595656"/>
            <a:ext cx="907183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l-PL" sz="1000">
                <a:solidFill>
                  <a:srgbClr val="000000"/>
                </a:solidFill>
                <a:latin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347178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cmarek/webdev10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insights.stackoverflow.com/survey/2019" TargetMode="External"/><Relationship Id="rId3" Type="http://schemas.openxmlformats.org/officeDocument/2006/relationships/hyperlink" Target="https://github.com/macmarek/webdev101" TargetMode="External"/><Relationship Id="rId7" Type="http://schemas.openxmlformats.org/officeDocument/2006/relationships/hyperlink" Target="https://hackernoon.com/how-it-feels-to-learn-javascript-in-2016-d3a717dd577f" TargetMode="External"/><Relationship Id="rId12" Type="http://schemas.openxmlformats.org/officeDocument/2006/relationships/hyperlink" Target="https://teachyourselfcs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etbootstrap.com/" TargetMode="External"/><Relationship Id="rId11" Type="http://schemas.openxmlformats.org/officeDocument/2006/relationships/hyperlink" Target="https://github.com/getify/You-Dont-Know-JS" TargetMode="External"/><Relationship Id="rId5" Type="http://schemas.openxmlformats.org/officeDocument/2006/relationships/hyperlink" Target="https://developer.mozilla.org/en-US/" TargetMode="External"/><Relationship Id="rId10" Type="http://schemas.openxmlformats.org/officeDocument/2006/relationships/hyperlink" Target="https://www.youtube.com/watch?v=TPS-eFmdepw" TargetMode="External"/><Relationship Id="rId4" Type="http://schemas.openxmlformats.org/officeDocument/2006/relationships/hyperlink" Target="https://nordea.udemy.com/" TargetMode="External"/><Relationship Id="rId9" Type="http://schemas.openxmlformats.org/officeDocument/2006/relationships/hyperlink" Target="https://en.wikipedia.org/wiki/Brendan_Eic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4D4895-7C91-42EA-9479-6FA07C03CA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Web </a:t>
            </a:r>
            <a:r>
              <a:rPr lang="pl-PL" dirty="0" err="1"/>
              <a:t>apps</a:t>
            </a:r>
            <a:r>
              <a:rPr lang="pl-PL" dirty="0"/>
              <a:t> development 101</a:t>
            </a:r>
            <a:br>
              <a:rPr lang="pl-PL" dirty="0"/>
            </a:br>
            <a:r>
              <a:rPr lang="pl-PL" dirty="0" err="1"/>
              <a:t>Summary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FD68C1C-4419-4260-88B1-54D32E4261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Marek Czarnecki</a:t>
            </a:r>
          </a:p>
          <a:p>
            <a:r>
              <a:rPr lang="pl-PL" dirty="0">
                <a:hlinkClick r:id="rId2"/>
              </a:rPr>
              <a:t>https://github.com/macmarek/webdev101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47655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60136A-CE38-4822-8D8C-065A7868F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84FB602-1835-4DD9-B8FC-34932687A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Internet / HTTP </a:t>
            </a:r>
            <a:r>
              <a:rPr lang="pl-PL" dirty="0" err="1"/>
              <a:t>basics</a:t>
            </a:r>
            <a:endParaRPr lang="pl-PL" dirty="0"/>
          </a:p>
          <a:p>
            <a:r>
              <a:rPr lang="pl-PL" dirty="0"/>
              <a:t>HTML</a:t>
            </a:r>
          </a:p>
          <a:p>
            <a:r>
              <a:rPr lang="pl-PL" dirty="0"/>
              <a:t>CSS</a:t>
            </a:r>
          </a:p>
          <a:p>
            <a:r>
              <a:rPr lang="pl-PL" dirty="0" err="1"/>
              <a:t>Javascript</a:t>
            </a:r>
            <a:endParaRPr lang="pl-PL" dirty="0"/>
          </a:p>
          <a:p>
            <a:r>
              <a:rPr lang="pl-PL" dirty="0" err="1"/>
              <a:t>Built</a:t>
            </a:r>
            <a:r>
              <a:rPr lang="pl-PL" dirty="0"/>
              <a:t> and </a:t>
            </a:r>
            <a:r>
              <a:rPr lang="pl-PL" dirty="0" err="1"/>
              <a:t>deployed</a:t>
            </a:r>
            <a:r>
              <a:rPr lang="pl-PL" dirty="0"/>
              <a:t> 1’st web </a:t>
            </a:r>
            <a:r>
              <a:rPr lang="pl-PL" dirty="0" err="1"/>
              <a:t>application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17988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902EA9C-264A-4811-9588-3C5684575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Links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01CE1BF-63D2-4127-B16B-5FFFD6B33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>
                <a:hlinkClick r:id="rId3"/>
              </a:rPr>
              <a:t>https://github.com/macmarek/webdev101</a:t>
            </a:r>
            <a:endParaRPr lang="pl-PL" dirty="0"/>
          </a:p>
          <a:p>
            <a:r>
              <a:rPr lang="pl-PL" dirty="0">
                <a:hlinkClick r:id="rId4"/>
              </a:rPr>
              <a:t>https://nordea.udemy.com/</a:t>
            </a:r>
            <a:endParaRPr lang="pl-PL" dirty="0"/>
          </a:p>
          <a:p>
            <a:r>
              <a:rPr lang="pl-PL" dirty="0">
                <a:hlinkClick r:id="rId5"/>
              </a:rPr>
              <a:t>https://developer.mozilla.org/en-US/</a:t>
            </a:r>
            <a:endParaRPr lang="pl-PL" dirty="0"/>
          </a:p>
          <a:p>
            <a:r>
              <a:rPr lang="pl-PL" dirty="0">
                <a:hlinkClick r:id="rId6"/>
              </a:rPr>
              <a:t>https://getbootstrap.com/</a:t>
            </a:r>
            <a:endParaRPr lang="en-GB" dirty="0"/>
          </a:p>
          <a:p>
            <a:r>
              <a:rPr lang="pl-PL" dirty="0">
                <a:hlinkClick r:id="rId7"/>
              </a:rPr>
              <a:t>https://hackernoon.com/how-it-feels-to-learn-javascript-in-2016-d3a717dd577f</a:t>
            </a:r>
            <a:endParaRPr lang="en-GB" dirty="0"/>
          </a:p>
          <a:p>
            <a:r>
              <a:rPr lang="pl-PL" dirty="0">
                <a:hlinkClick r:id="rId8"/>
              </a:rPr>
              <a:t>https://insights.stackoverflow.com/survey/2019</a:t>
            </a:r>
            <a:endParaRPr lang="en-GB" dirty="0"/>
          </a:p>
          <a:p>
            <a:r>
              <a:rPr lang="pl-PL" dirty="0">
                <a:hlinkClick r:id="rId9"/>
              </a:rPr>
              <a:t>https://en.wikipedia.org/wiki/Brendan_Eich</a:t>
            </a:r>
            <a:endParaRPr lang="en-GB" dirty="0"/>
          </a:p>
          <a:p>
            <a:r>
              <a:rPr lang="pl-PL" dirty="0">
                <a:hlinkClick r:id="rId10"/>
              </a:rPr>
              <a:t>https://www.youtube.com/watch?v=TPS-eFmdepw</a:t>
            </a:r>
            <a:endParaRPr lang="pl-PL" dirty="0"/>
          </a:p>
          <a:p>
            <a:r>
              <a:rPr lang="pl-PL" dirty="0">
                <a:hlinkClick r:id="rId11"/>
              </a:rPr>
              <a:t>https://github.com/getify/You-Dont-Know-JS</a:t>
            </a:r>
            <a:endParaRPr lang="pl-PL" dirty="0"/>
          </a:p>
          <a:p>
            <a:r>
              <a:rPr lang="pl-PL" dirty="0">
                <a:hlinkClick r:id="rId12"/>
              </a:rPr>
              <a:t>https://teachyourselfcs.com/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4952029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122</Words>
  <Application>Microsoft Office PowerPoint</Application>
  <PresentationFormat>Widescreen</PresentationFormat>
  <Paragraphs>20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Motyw pakietu Office</vt:lpstr>
      <vt:lpstr>Web apps development 101 Summary</vt:lpstr>
      <vt:lpstr>PowerPoint Presentation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apps development 101 Summary</dc:title>
  <dc:creator>Marek Czarnecki</dc:creator>
  <cp:lastModifiedBy>Czarnecki, Marek</cp:lastModifiedBy>
  <cp:revision>4</cp:revision>
  <dcterms:created xsi:type="dcterms:W3CDTF">2019-11-02T19:09:48Z</dcterms:created>
  <dcterms:modified xsi:type="dcterms:W3CDTF">2019-11-07T07:44:34Z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0b7bbd-7ade-49ce-aa5e-23220b76cd08_Enabled">
    <vt:lpwstr>true</vt:lpwstr>
  </property>
  <property fmtid="{D5CDD505-2E9C-101B-9397-08002B2CF9AE}" pid="3" name="MSIP_Label_400b7bbd-7ade-49ce-aa5e-23220b76cd08_SetDate">
    <vt:lpwstr>2019-11-05T15:01:14Z</vt:lpwstr>
  </property>
  <property fmtid="{D5CDD505-2E9C-101B-9397-08002B2CF9AE}" pid="4" name="MSIP_Label_400b7bbd-7ade-49ce-aa5e-23220b76cd08_Method">
    <vt:lpwstr>Standard</vt:lpwstr>
  </property>
  <property fmtid="{D5CDD505-2E9C-101B-9397-08002B2CF9AE}" pid="5" name="MSIP_Label_400b7bbd-7ade-49ce-aa5e-23220b76cd08_Name">
    <vt:lpwstr>Confidential</vt:lpwstr>
  </property>
  <property fmtid="{D5CDD505-2E9C-101B-9397-08002B2CF9AE}" pid="6" name="MSIP_Label_400b7bbd-7ade-49ce-aa5e-23220b76cd08_SiteId">
    <vt:lpwstr>8beccd60-0be6-4025-8e24-ca9ae679e1f4</vt:lpwstr>
  </property>
  <property fmtid="{D5CDD505-2E9C-101B-9397-08002B2CF9AE}" pid="7" name="MSIP_Label_400b7bbd-7ade-49ce-aa5e-23220b76cd08_ActionId">
    <vt:lpwstr>827c29f0-bf09-4148-908d-0000c9601933</vt:lpwstr>
  </property>
  <property fmtid="{D5CDD505-2E9C-101B-9397-08002B2CF9AE}" pid="8" name="MSIP_Label_400b7bbd-7ade-49ce-aa5e-23220b76cd08_ContentBits">
    <vt:lpwstr>2</vt:lpwstr>
  </property>
</Properties>
</file>