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B80-8292-FC96-D434-55B0B355D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426E8-A47C-1A1A-C4A2-15AD4C494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30B5-1377-D2FF-9A07-F34C7A18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5118-1E2D-AF2A-37B4-3FC9A15D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BBEB-BDA8-6A03-4DC0-CEB1F85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32A-93B5-C642-0844-74338AA9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B32D-D001-D55E-4595-8F3EC930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0D0D-E91B-E894-F79E-08A9AC2C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F597-31ED-1CC9-15B7-1BFA3EC8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19C0-6DFB-4E42-62DB-70B33EE7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E2867-AF05-3CEA-F3AE-98FF011DF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5453-C38F-70D1-F2B5-8E7D9837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DBDD-8B29-9D39-7140-A923936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AB13-8F0B-A354-8D6D-32DAD837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CEA4-0E1B-CEFC-2565-2E38D2E8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242-202C-2E81-53E5-0178029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C021-5566-8A20-258F-4D8726FB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08E9-0D8B-F787-25FD-16109E72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2D7C-493B-080D-2A4C-DD2A7A3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B14F-E984-7195-CD73-9A8188C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BB5-F7DD-5751-421F-A57E1CE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E4E0-77DE-0DA5-B5F7-3E948C17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DBC3-D9FB-1B4D-C589-2046E8BC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DC37-D7E8-2A8F-6ECF-0215631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1C40-9758-8AB8-2CFC-B6F5219F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E88D-9B50-C4B7-85F9-8F1D4204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2E93-0347-7CD1-BB49-1F1C6BEC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3DCE0-2B45-6098-B561-69D04B193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FF3E-1BF9-12C0-078D-A0A22609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E2FC-E3B4-187A-C634-6DD9CBF2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BC649-3745-5A2A-57AD-4B20C108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0782-CFC2-4D41-E3FE-80E1A500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0FF1-BC96-3DA6-4AE3-F2D4FE49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7DEC5-94B7-EA2B-9A9E-88E440C1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AAB91-D57C-B88C-EBDD-AB4106B64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97DF5-7E10-F85F-22B8-50E7AB43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1C49F-5960-0B91-65D4-B70E872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3A6B2-5C2E-92E9-65B2-CF4718F2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CC71B-67DD-D9A2-4AA9-96487D32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8B3E-AE9C-0C6F-155A-D675447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781C6-E165-C7DE-C9F6-DE1BA5A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A22A9-F214-275A-2537-9328AAF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7B12E-9F0B-2296-05A2-65834E7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85786-C779-2337-5233-02629148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2B071-1E53-4D86-A8D5-436E984E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85CA-E65C-A640-5132-D4FC696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83E7-AC97-3369-21A1-08B5064B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7AD3-47EC-1B23-86AE-E3616753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46A20-8787-56ED-FE1A-18DC1EADD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F197-1ADB-FC78-49A4-868D628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F452-AC92-3A7E-84B3-E5048EE8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D434F-A677-C7E4-6E6E-57431542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C9A2-2B61-1F31-BD78-CBE814B4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E982A-3F54-8BA8-CB05-0DD77CFE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5AF3-6B41-519E-48D4-94900DF8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C0ED-0F95-5968-D974-5B0EE54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C87B-C93A-3EF4-012A-7029C9B3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222C-233D-B876-97AE-23094E75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774FC-9DC0-DC1F-E36A-FE683CBB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B4918-0E74-83D6-5063-2058A113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0BEF-D556-FB62-AECF-9D53F2890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82D1-508F-0546-8EE6-C5CA24FF16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2A30-D65D-533D-3A8D-C2B7BF284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A582-817C-CB91-DC59-F3CE7BAD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26D4-3A48-EC4B-A1D7-5B1F90CA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19AF944-585B-5E4C-1BBF-E5A3A3F68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1123-B8B8-F596-9969-716BF99C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5" name="Picture 4" descr="A map of the united states with red and blue dots&#10;&#10;Description automatically generated with medium confidence">
            <a:extLst>
              <a:ext uri="{FF2B5EF4-FFF2-40B4-BE49-F238E27FC236}">
                <a16:creationId xmlns:a16="http://schemas.microsoft.com/office/drawing/2014/main" id="{675F6C96-D41A-BDEF-D220-476B8F0D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68" y="2102422"/>
            <a:ext cx="4609864" cy="3073243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5F8B06C-897C-A6CF-3874-A3F26E4B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40" y="2265431"/>
            <a:ext cx="4609866" cy="3073244"/>
          </a:xfrm>
          <a:prstGeom prst="rect">
            <a:avLst/>
          </a:prstGeom>
        </p:spPr>
      </p:pic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812E0D65-0B46-CB7F-D12D-F04473902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1" y="2265431"/>
            <a:ext cx="4820474" cy="3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Figure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Wikoff, Hope</dc:creator>
  <cp:lastModifiedBy>Wikoff, Hope</cp:lastModifiedBy>
  <cp:revision>1</cp:revision>
  <dcterms:created xsi:type="dcterms:W3CDTF">2023-05-12T21:47:45Z</dcterms:created>
  <dcterms:modified xsi:type="dcterms:W3CDTF">2023-05-12T21:54:03Z</dcterms:modified>
</cp:coreProperties>
</file>